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wmf" ContentType="image/x-w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sldIdLst>
    <p:sldId id="303" r:id="rId4"/>
    <p:sldId id="258" r:id="rId6"/>
    <p:sldId id="259" r:id="rId7"/>
    <p:sldId id="261" r:id="rId8"/>
    <p:sldId id="262" r:id="rId9"/>
    <p:sldId id="263" r:id="rId10"/>
    <p:sldId id="264" r:id="rId11"/>
    <p:sldId id="265" r:id="rId12"/>
    <p:sldId id="266" r:id="rId13"/>
    <p:sldId id="282"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302" r:id="rId29"/>
    <p:sldId id="304" r:id="rId30"/>
    <p:sldId id="305" r:id="rId31"/>
    <p:sldId id="306" r:id="rId32"/>
    <p:sldId id="307" r:id="rId33"/>
    <p:sldId id="308" r:id="rId34"/>
    <p:sldId id="309" r:id="rId35"/>
    <p:sldId id="286" r:id="rId36"/>
    <p:sldId id="287" r:id="rId37"/>
    <p:sldId id="288" r:id="rId38"/>
    <p:sldId id="310" r:id="rId39"/>
    <p:sldId id="260" r:id="rId40"/>
    <p:sldId id="289" r:id="rId41"/>
    <p:sldId id="311" r:id="rId42"/>
    <p:sldId id="312" r:id="rId43"/>
    <p:sldId id="313" r:id="rId44"/>
    <p:sldId id="314" r:id="rId45"/>
    <p:sldId id="315" r:id="rId46"/>
    <p:sldId id="316" r:id="rId47"/>
    <p:sldId id="296" r:id="rId48"/>
    <p:sldId id="291" r:id="rId49"/>
    <p:sldId id="292" r:id="rId50"/>
    <p:sldId id="297" r:id="rId51"/>
    <p:sldId id="257" r:id="rId52"/>
    <p:sldId id="368" r:id="rId53"/>
    <p:sldId id="369" r:id="rId54"/>
    <p:sldId id="370" r:id="rId55"/>
    <p:sldId id="371" r:id="rId56"/>
    <p:sldId id="372" r:id="rId57"/>
    <p:sldId id="373" r:id="rId58"/>
    <p:sldId id="374"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 id="290" r:id="rId82"/>
    <p:sldId id="339" r:id="rId83"/>
    <p:sldId id="340" r:id="rId84"/>
    <p:sldId id="293" r:id="rId85"/>
    <p:sldId id="341" r:id="rId86"/>
    <p:sldId id="295" r:id="rId87"/>
    <p:sldId id="342" r:id="rId88"/>
    <p:sldId id="300" r:id="rId89"/>
    <p:sldId id="343" r:id="rId90"/>
    <p:sldId id="344" r:id="rId91"/>
    <p:sldId id="345" r:id="rId92"/>
    <p:sldId id="346" r:id="rId93"/>
    <p:sldId id="347" r:id="rId94"/>
    <p:sldId id="348" r:id="rId95"/>
    <p:sldId id="349" r:id="rId96"/>
  </p:sldIdLst>
  <p:sldSz cx="9144000" cy="6858000" type="screen4x3"/>
  <p:notesSz cx="6858000" cy="9144000"/>
  <p:custDataLst>
    <p:tags r:id="rId101"/>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840" userDrawn="1">
          <p15:clr>
            <a:srgbClr val="A4A3A4"/>
          </p15:clr>
        </p15:guide>
        <p15:guide id="2" pos="526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FFCC00"/>
    <a:srgbClr val="FF9933"/>
    <a:srgbClr val="FF3300"/>
    <a:srgbClr val="BA00BA"/>
    <a:srgbClr val="FF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p:restoredTop sz="93147"/>
  </p:normalViewPr>
  <p:slideViewPr>
    <p:cSldViewPr showGuides="1">
      <p:cViewPr varScale="1">
        <p:scale>
          <a:sx n="76" d="100"/>
          <a:sy n="76" d="100"/>
        </p:scale>
        <p:origin x="530" y="43"/>
      </p:cViewPr>
      <p:guideLst>
        <p:guide orient="horz" pos="3840"/>
        <p:guide pos="526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1" Type="http://schemas.openxmlformats.org/officeDocument/2006/relationships/tags" Target="tags/tag8.xml"/><Relationship Id="rId100" Type="http://schemas.openxmlformats.org/officeDocument/2006/relationships/commentAuthors" Target="commentAuthors.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5" Type="http://schemas.openxmlformats.org/officeDocument/2006/relationships/image" Target="../media/image63.wmf"/><Relationship Id="rId4" Type="http://schemas.openxmlformats.org/officeDocument/2006/relationships/image" Target="../media/image62.wmf"/><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5.wmf"/><Relationship Id="rId1" Type="http://schemas.openxmlformats.org/officeDocument/2006/relationships/image" Target="../media/image64.emf"/></Relationships>
</file>

<file path=ppt/drawings/_rels/vmlDrawing12.v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image" Target="../media/image73.emf"/><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0" Type="http://schemas.openxmlformats.org/officeDocument/2006/relationships/image" Target="../media/image75.emf"/><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15.vml.rels><?xml version="1.0" encoding="UTF-8" standalone="yes"?>
<Relationships xmlns="http://schemas.openxmlformats.org/package/2006/relationships"><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95.wmf"/><Relationship Id="rId8" Type="http://schemas.openxmlformats.org/officeDocument/2006/relationships/image" Target="../media/image94.wmf"/><Relationship Id="rId7"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 Id="rId3" Type="http://schemas.openxmlformats.org/officeDocument/2006/relationships/image" Target="../media/image89.wmf"/><Relationship Id="rId2" Type="http://schemas.openxmlformats.org/officeDocument/2006/relationships/image" Target="../media/image88.wmf"/><Relationship Id="rId10" Type="http://schemas.openxmlformats.org/officeDocument/2006/relationships/image" Target="../media/image96.wmf"/><Relationship Id="rId1" Type="http://schemas.openxmlformats.org/officeDocument/2006/relationships/image" Target="../media/image87.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5" Type="http://schemas.openxmlformats.org/officeDocument/2006/relationships/image" Target="../media/image105.wmf"/><Relationship Id="rId4" Type="http://schemas.openxmlformats.org/officeDocument/2006/relationships/image" Target="../media/image104.wmf"/><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14.wmf"/><Relationship Id="rId8" Type="http://schemas.openxmlformats.org/officeDocument/2006/relationships/image" Target="../media/image113.wmf"/><Relationship Id="rId7" Type="http://schemas.openxmlformats.org/officeDocument/2006/relationships/image" Target="../media/image112.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118.wmf"/><Relationship Id="rId4" Type="http://schemas.openxmlformats.org/officeDocument/2006/relationships/image" Target="../media/image117.wmf"/><Relationship Id="rId3" Type="http://schemas.openxmlformats.org/officeDocument/2006/relationships/image" Target="../media/image116.wmf"/><Relationship Id="rId2" Type="http://schemas.openxmlformats.org/officeDocument/2006/relationships/image" Target="../media/image112.wmf"/><Relationship Id="rId1" Type="http://schemas.openxmlformats.org/officeDocument/2006/relationships/image" Target="../media/image11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25.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33.wmf"/><Relationship Id="rId6" Type="http://schemas.openxmlformats.org/officeDocument/2006/relationships/image" Target="../media/image132.wmf"/><Relationship Id="rId5" Type="http://schemas.openxmlformats.org/officeDocument/2006/relationships/image" Target="../media/image131.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42.wmf"/><Relationship Id="rId8" Type="http://schemas.openxmlformats.org/officeDocument/2006/relationships/image" Target="../media/image141.wmf"/><Relationship Id="rId7" Type="http://schemas.openxmlformats.org/officeDocument/2006/relationships/image" Target="../media/image140.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 Id="rId3" Type="http://schemas.openxmlformats.org/officeDocument/2006/relationships/image" Target="../media/image136.wmf"/><Relationship Id="rId2" Type="http://schemas.openxmlformats.org/officeDocument/2006/relationships/image" Target="../media/image135.wmf"/><Relationship Id="rId12" Type="http://schemas.openxmlformats.org/officeDocument/2006/relationships/image" Target="../media/image145.wmf"/><Relationship Id="rId11" Type="http://schemas.openxmlformats.org/officeDocument/2006/relationships/image" Target="../media/image144.wmf"/><Relationship Id="rId10" Type="http://schemas.openxmlformats.org/officeDocument/2006/relationships/image" Target="../media/image143.wmf"/><Relationship Id="rId1" Type="http://schemas.openxmlformats.org/officeDocument/2006/relationships/image" Target="../media/image134.wmf"/></Relationships>
</file>

<file path=ppt/drawings/_rels/vmlDrawing27.vml.rels><?xml version="1.0" encoding="UTF-8" standalone="yes"?>
<Relationships xmlns="http://schemas.openxmlformats.org/package/2006/relationships"><Relationship Id="rId6" Type="http://schemas.openxmlformats.org/officeDocument/2006/relationships/image" Target="../media/image151.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56.wmf"/><Relationship Id="rId4" Type="http://schemas.openxmlformats.org/officeDocument/2006/relationships/image" Target="../media/image155.wmf"/><Relationship Id="rId3" Type="http://schemas.openxmlformats.org/officeDocument/2006/relationships/image" Target="../media/image154.wmf"/><Relationship Id="rId2" Type="http://schemas.openxmlformats.org/officeDocument/2006/relationships/image" Target="../media/image153.wmf"/><Relationship Id="rId1" Type="http://schemas.openxmlformats.org/officeDocument/2006/relationships/image" Target="../media/image152.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7.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9.wmf"/><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5" Type="http://schemas.openxmlformats.org/officeDocument/2006/relationships/image" Target="../media/image168.wmf"/><Relationship Id="rId4" Type="http://schemas.openxmlformats.org/officeDocument/2006/relationships/image" Target="../media/image167.wmf"/><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69.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71.wmf"/><Relationship Id="rId1" Type="http://schemas.openxmlformats.org/officeDocument/2006/relationships/image" Target="../media/image170.wmf"/></Relationships>
</file>

<file path=ppt/drawings/_rels/vmlDrawing33.vml.rels><?xml version="1.0" encoding="UTF-8" standalone="yes"?>
<Relationships xmlns="http://schemas.openxmlformats.org/package/2006/relationships"><Relationship Id="rId5" Type="http://schemas.openxmlformats.org/officeDocument/2006/relationships/image" Target="../media/image176.wmf"/><Relationship Id="rId4" Type="http://schemas.openxmlformats.org/officeDocument/2006/relationships/image" Target="../media/image175.wmf"/><Relationship Id="rId3" Type="http://schemas.openxmlformats.org/officeDocument/2006/relationships/image" Target="../media/image174.wmf"/><Relationship Id="rId2" Type="http://schemas.openxmlformats.org/officeDocument/2006/relationships/image" Target="../media/image173.wmf"/><Relationship Id="rId1" Type="http://schemas.openxmlformats.org/officeDocument/2006/relationships/image" Target="../media/image172.w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83.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35.vml.rels><?xml version="1.0" encoding="UTF-8" standalone="yes"?>
<Relationships xmlns="http://schemas.openxmlformats.org/package/2006/relationships"><Relationship Id="rId7" Type="http://schemas.openxmlformats.org/officeDocument/2006/relationships/image" Target="../media/image190.wmf"/><Relationship Id="rId6" Type="http://schemas.openxmlformats.org/officeDocument/2006/relationships/image" Target="../media/image189.wmf"/><Relationship Id="rId5" Type="http://schemas.openxmlformats.org/officeDocument/2006/relationships/image" Target="../media/image188.wmf"/><Relationship Id="rId4" Type="http://schemas.openxmlformats.org/officeDocument/2006/relationships/image" Target="../media/image187.wmf"/><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s>
</file>

<file path=ppt/drawings/_rels/vmlDrawing36.vml.rels><?xml version="1.0" encoding="UTF-8" standalone="yes"?>
<Relationships xmlns="http://schemas.openxmlformats.org/package/2006/relationships"><Relationship Id="rId7" Type="http://schemas.openxmlformats.org/officeDocument/2006/relationships/image" Target="../media/image197.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 Id="rId3" Type="http://schemas.openxmlformats.org/officeDocument/2006/relationships/image" Target="../media/image193.wmf"/><Relationship Id="rId2" Type="http://schemas.openxmlformats.org/officeDocument/2006/relationships/image" Target="../media/image192.wmf"/><Relationship Id="rId1" Type="http://schemas.openxmlformats.org/officeDocument/2006/relationships/image" Target="../media/image191.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206.wmf"/><Relationship Id="rId8" Type="http://schemas.openxmlformats.org/officeDocument/2006/relationships/image" Target="../media/image205.wmf"/><Relationship Id="rId7" Type="http://schemas.openxmlformats.org/officeDocument/2006/relationships/image" Target="../media/image204.wmf"/><Relationship Id="rId6" Type="http://schemas.openxmlformats.org/officeDocument/2006/relationships/image" Target="../media/image203.wmf"/><Relationship Id="rId5" Type="http://schemas.openxmlformats.org/officeDocument/2006/relationships/image" Target="../media/image202.wmf"/><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199.wmf"/><Relationship Id="rId11" Type="http://schemas.openxmlformats.org/officeDocument/2006/relationships/image" Target="../media/image208.wmf"/><Relationship Id="rId10" Type="http://schemas.openxmlformats.org/officeDocument/2006/relationships/image" Target="../media/image207.wmf"/><Relationship Id="rId1" Type="http://schemas.openxmlformats.org/officeDocument/2006/relationships/image" Target="../media/image198.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17.wmf"/><Relationship Id="rId8" Type="http://schemas.openxmlformats.org/officeDocument/2006/relationships/image" Target="../media/image216.w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39.vml.rels><?xml version="1.0" encoding="UTF-8" standalone="yes"?>
<Relationships xmlns="http://schemas.openxmlformats.org/package/2006/relationships"><Relationship Id="rId7" Type="http://schemas.openxmlformats.org/officeDocument/2006/relationships/image" Target="../media/image224.wmf"/><Relationship Id="rId6" Type="http://schemas.openxmlformats.org/officeDocument/2006/relationships/image" Target="../media/image223.wmf"/><Relationship Id="rId5" Type="http://schemas.openxmlformats.org/officeDocument/2006/relationships/image" Target="../media/image222.wmf"/><Relationship Id="rId4" Type="http://schemas.openxmlformats.org/officeDocument/2006/relationships/image" Target="../media/image221.wmf"/><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40.vml.rels><?xml version="1.0" encoding="UTF-8" standalone="yes"?>
<Relationships xmlns="http://schemas.openxmlformats.org/package/2006/relationships"><Relationship Id="rId7" Type="http://schemas.openxmlformats.org/officeDocument/2006/relationships/image" Target="../media/image231.wmf"/><Relationship Id="rId6" Type="http://schemas.openxmlformats.org/officeDocument/2006/relationships/image" Target="../media/image230.wmf"/><Relationship Id="rId5" Type="http://schemas.openxmlformats.org/officeDocument/2006/relationships/image" Target="../media/image229.wmf"/><Relationship Id="rId4" Type="http://schemas.openxmlformats.org/officeDocument/2006/relationships/image" Target="../media/image228.wmf"/><Relationship Id="rId3" Type="http://schemas.openxmlformats.org/officeDocument/2006/relationships/image" Target="../media/image227.wmf"/><Relationship Id="rId2" Type="http://schemas.openxmlformats.org/officeDocument/2006/relationships/image" Target="../media/image226.wmf"/><Relationship Id="rId1" Type="http://schemas.openxmlformats.org/officeDocument/2006/relationships/image" Target="../media/image225.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234.wmf"/><Relationship Id="rId2" Type="http://schemas.openxmlformats.org/officeDocument/2006/relationships/image" Target="../media/image233.wmf"/><Relationship Id="rId1" Type="http://schemas.openxmlformats.org/officeDocument/2006/relationships/image" Target="../media/image232.wmf"/></Relationships>
</file>

<file path=ppt/drawings/_rels/vmlDrawing42.vml.rels><?xml version="1.0" encoding="UTF-8" standalone="yes"?>
<Relationships xmlns="http://schemas.openxmlformats.org/package/2006/relationships"><Relationship Id="rId6" Type="http://schemas.openxmlformats.org/officeDocument/2006/relationships/image" Target="../media/image240.wmf"/><Relationship Id="rId5" Type="http://schemas.openxmlformats.org/officeDocument/2006/relationships/image" Target="../media/image239.wmf"/><Relationship Id="rId4" Type="http://schemas.openxmlformats.org/officeDocument/2006/relationships/image" Target="../media/image238.wmf"/><Relationship Id="rId3" Type="http://schemas.openxmlformats.org/officeDocument/2006/relationships/image" Target="../media/image237.wmf"/><Relationship Id="rId2" Type="http://schemas.openxmlformats.org/officeDocument/2006/relationships/image" Target="../media/image236.wmf"/><Relationship Id="rId1" Type="http://schemas.openxmlformats.org/officeDocument/2006/relationships/image" Target="../media/image235.wmf"/></Relationships>
</file>

<file path=ppt/drawings/_rels/vmlDrawing43.vml.rels><?xml version="1.0" encoding="UTF-8" standalone="yes"?>
<Relationships xmlns="http://schemas.openxmlformats.org/package/2006/relationships"><Relationship Id="rId9" Type="http://schemas.openxmlformats.org/officeDocument/2006/relationships/image" Target="../media/image217.wmf"/><Relationship Id="rId8" Type="http://schemas.openxmlformats.org/officeDocument/2006/relationships/image" Target="../media/image216.w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43.wmf"/><Relationship Id="rId2" Type="http://schemas.openxmlformats.org/officeDocument/2006/relationships/image" Target="../media/image242.wmf"/><Relationship Id="rId1" Type="http://schemas.openxmlformats.org/officeDocument/2006/relationships/image" Target="../media/image241.wmf"/></Relationships>
</file>

<file path=ppt/drawings/_rels/vmlDrawing44.vml.rels><?xml version="1.0" encoding="UTF-8" standalone="yes"?>
<Relationships xmlns="http://schemas.openxmlformats.org/package/2006/relationships"><Relationship Id="rId6" Type="http://schemas.openxmlformats.org/officeDocument/2006/relationships/image" Target="../media/image249.wmf"/><Relationship Id="rId5" Type="http://schemas.openxmlformats.org/officeDocument/2006/relationships/image" Target="../media/image248.wmf"/><Relationship Id="rId4" Type="http://schemas.openxmlformats.org/officeDocument/2006/relationships/image" Target="../media/image247.wmf"/><Relationship Id="rId3" Type="http://schemas.openxmlformats.org/officeDocument/2006/relationships/image" Target="../media/image246.wmf"/><Relationship Id="rId2" Type="http://schemas.openxmlformats.org/officeDocument/2006/relationships/image" Target="../media/image245.wmf"/><Relationship Id="rId1" Type="http://schemas.openxmlformats.org/officeDocument/2006/relationships/image" Target="../media/image244.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251.emf"/><Relationship Id="rId1" Type="http://schemas.openxmlformats.org/officeDocument/2006/relationships/image" Target="../media/image250.wmf"/></Relationships>
</file>

<file path=ppt/drawings/_rels/vmlDrawing46.vml.rels><?xml version="1.0" encoding="UTF-8" standalone="yes"?>
<Relationships xmlns="http://schemas.openxmlformats.org/package/2006/relationships"><Relationship Id="rId5" Type="http://schemas.openxmlformats.org/officeDocument/2006/relationships/image" Target="../media/image263.wmf"/><Relationship Id="rId4" Type="http://schemas.openxmlformats.org/officeDocument/2006/relationships/image" Target="../media/image262.wmf"/><Relationship Id="rId3" Type="http://schemas.openxmlformats.org/officeDocument/2006/relationships/image" Target="../media/image261.wmf"/><Relationship Id="rId2" Type="http://schemas.openxmlformats.org/officeDocument/2006/relationships/image" Target="../media/image260.wmf"/><Relationship Id="rId1" Type="http://schemas.openxmlformats.org/officeDocument/2006/relationships/image" Target="../media/image259.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268.wmf"/><Relationship Id="rId4" Type="http://schemas.openxmlformats.org/officeDocument/2006/relationships/image" Target="../media/image267.wmf"/><Relationship Id="rId3" Type="http://schemas.openxmlformats.org/officeDocument/2006/relationships/image" Target="../media/image266.emf"/><Relationship Id="rId2" Type="http://schemas.openxmlformats.org/officeDocument/2006/relationships/image" Target="../media/image265.wmf"/><Relationship Id="rId1" Type="http://schemas.openxmlformats.org/officeDocument/2006/relationships/image" Target="../media/image264.wmf"/></Relationships>
</file>

<file path=ppt/drawings/_rels/vmlDrawing48.vml.rels><?xml version="1.0" encoding="UTF-8" standalone="yes"?>
<Relationships xmlns="http://schemas.openxmlformats.org/package/2006/relationships"><Relationship Id="rId7" Type="http://schemas.openxmlformats.org/officeDocument/2006/relationships/image" Target="../media/image275.wmf"/><Relationship Id="rId6" Type="http://schemas.openxmlformats.org/officeDocument/2006/relationships/image" Target="../media/image274.wmf"/><Relationship Id="rId5" Type="http://schemas.openxmlformats.org/officeDocument/2006/relationships/image" Target="../media/image273.wmf"/><Relationship Id="rId4" Type="http://schemas.openxmlformats.org/officeDocument/2006/relationships/image" Target="../media/image272.wmf"/><Relationship Id="rId3" Type="http://schemas.openxmlformats.org/officeDocument/2006/relationships/image" Target="../media/image271.wmf"/><Relationship Id="rId2" Type="http://schemas.openxmlformats.org/officeDocument/2006/relationships/image" Target="../media/image270.wmf"/><Relationship Id="rId1" Type="http://schemas.openxmlformats.org/officeDocument/2006/relationships/image" Target="../media/image269.w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83.wmf"/><Relationship Id="rId7" Type="http://schemas.openxmlformats.org/officeDocument/2006/relationships/image" Target="../media/image282.emf"/><Relationship Id="rId6" Type="http://schemas.openxmlformats.org/officeDocument/2006/relationships/image" Target="../media/image281.wmf"/><Relationship Id="rId5" Type="http://schemas.openxmlformats.org/officeDocument/2006/relationships/image" Target="../media/image280.emf"/><Relationship Id="rId4" Type="http://schemas.openxmlformats.org/officeDocument/2006/relationships/image" Target="../media/image279.wmf"/><Relationship Id="rId3" Type="http://schemas.openxmlformats.org/officeDocument/2006/relationships/image" Target="../media/image278.emf"/><Relationship Id="rId2" Type="http://schemas.openxmlformats.org/officeDocument/2006/relationships/image" Target="../media/image277.wmf"/><Relationship Id="rId1" Type="http://schemas.openxmlformats.org/officeDocument/2006/relationships/image" Target="../media/image276.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34.emf"/><Relationship Id="rId8" Type="http://schemas.openxmlformats.org/officeDocument/2006/relationships/image" Target="../media/image33.wmf"/><Relationship Id="rId7" Type="http://schemas.openxmlformats.org/officeDocument/2006/relationships/image" Target="../media/image32.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0" Type="http://schemas.openxmlformats.org/officeDocument/2006/relationships/image" Target="../media/image35.emf"/><Relationship Id="rId1" Type="http://schemas.openxmlformats.org/officeDocument/2006/relationships/image" Target="../media/image26.wmf"/></Relationships>
</file>

<file path=ppt/drawings/_rels/vmlDrawing50.vml.rels><?xml version="1.0" encoding="UTF-8" standalone="yes"?>
<Relationships xmlns="http://schemas.openxmlformats.org/package/2006/relationships"><Relationship Id="rId9" Type="http://schemas.openxmlformats.org/officeDocument/2006/relationships/image" Target="../media/image292.wmf"/><Relationship Id="rId8" Type="http://schemas.openxmlformats.org/officeDocument/2006/relationships/image" Target="../media/image291.wmf"/><Relationship Id="rId7" Type="http://schemas.openxmlformats.org/officeDocument/2006/relationships/image" Target="../media/image290.wmf"/><Relationship Id="rId6" Type="http://schemas.openxmlformats.org/officeDocument/2006/relationships/image" Target="../media/image289.wmf"/><Relationship Id="rId5" Type="http://schemas.openxmlformats.org/officeDocument/2006/relationships/image" Target="../media/image288.wmf"/><Relationship Id="rId4" Type="http://schemas.openxmlformats.org/officeDocument/2006/relationships/image" Target="../media/image287.wmf"/><Relationship Id="rId3" Type="http://schemas.openxmlformats.org/officeDocument/2006/relationships/image" Target="../media/image286.wmf"/><Relationship Id="rId2" Type="http://schemas.openxmlformats.org/officeDocument/2006/relationships/image" Target="../media/image285.wmf"/><Relationship Id="rId12" Type="http://schemas.openxmlformats.org/officeDocument/2006/relationships/image" Target="../media/image295.wmf"/><Relationship Id="rId11" Type="http://schemas.openxmlformats.org/officeDocument/2006/relationships/image" Target="../media/image294.wmf"/><Relationship Id="rId10" Type="http://schemas.openxmlformats.org/officeDocument/2006/relationships/image" Target="../media/image293.wmf"/><Relationship Id="rId1" Type="http://schemas.openxmlformats.org/officeDocument/2006/relationships/image" Target="../media/image284.wmf"/></Relationships>
</file>

<file path=ppt/drawings/_rels/vmlDrawing51.vml.rels><?xml version="1.0" encoding="UTF-8" standalone="yes"?>
<Relationships xmlns="http://schemas.openxmlformats.org/package/2006/relationships"><Relationship Id="rId9" Type="http://schemas.openxmlformats.org/officeDocument/2006/relationships/image" Target="../media/image304.wmf"/><Relationship Id="rId8" Type="http://schemas.openxmlformats.org/officeDocument/2006/relationships/image" Target="../media/image303.wmf"/><Relationship Id="rId7" Type="http://schemas.openxmlformats.org/officeDocument/2006/relationships/image" Target="../media/image302.wmf"/><Relationship Id="rId6" Type="http://schemas.openxmlformats.org/officeDocument/2006/relationships/image" Target="../media/image301.wmf"/><Relationship Id="rId5" Type="http://schemas.openxmlformats.org/officeDocument/2006/relationships/image" Target="../media/image300.wmf"/><Relationship Id="rId4" Type="http://schemas.openxmlformats.org/officeDocument/2006/relationships/image" Target="../media/image299.wmf"/><Relationship Id="rId3" Type="http://schemas.openxmlformats.org/officeDocument/2006/relationships/image" Target="../media/image298.wmf"/><Relationship Id="rId2" Type="http://schemas.openxmlformats.org/officeDocument/2006/relationships/image" Target="../media/image297.emf"/><Relationship Id="rId10" Type="http://schemas.openxmlformats.org/officeDocument/2006/relationships/image" Target="../media/image305.wmf"/><Relationship Id="rId1" Type="http://schemas.openxmlformats.org/officeDocument/2006/relationships/image" Target="../media/image296.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314.wmf"/><Relationship Id="rId8" Type="http://schemas.openxmlformats.org/officeDocument/2006/relationships/image" Target="../media/image313.wmf"/><Relationship Id="rId7" Type="http://schemas.openxmlformats.org/officeDocument/2006/relationships/image" Target="../media/image312.wmf"/><Relationship Id="rId6" Type="http://schemas.openxmlformats.org/officeDocument/2006/relationships/image" Target="../media/image311.wmf"/><Relationship Id="rId5" Type="http://schemas.openxmlformats.org/officeDocument/2006/relationships/image" Target="../media/image310.wmf"/><Relationship Id="rId4" Type="http://schemas.openxmlformats.org/officeDocument/2006/relationships/image" Target="../media/image309.wmf"/><Relationship Id="rId3" Type="http://schemas.openxmlformats.org/officeDocument/2006/relationships/image" Target="../media/image308.wmf"/><Relationship Id="rId2" Type="http://schemas.openxmlformats.org/officeDocument/2006/relationships/image" Target="../media/image307.wmf"/><Relationship Id="rId11" Type="http://schemas.openxmlformats.org/officeDocument/2006/relationships/image" Target="../media/image316.wmf"/><Relationship Id="rId10" Type="http://schemas.openxmlformats.org/officeDocument/2006/relationships/image" Target="../media/image315.wmf"/><Relationship Id="rId1" Type="http://schemas.openxmlformats.org/officeDocument/2006/relationships/image" Target="../media/image306.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325.wmf"/><Relationship Id="rId8" Type="http://schemas.openxmlformats.org/officeDocument/2006/relationships/image" Target="../media/image324.wmf"/><Relationship Id="rId7" Type="http://schemas.openxmlformats.org/officeDocument/2006/relationships/image" Target="../media/image323.wmf"/><Relationship Id="rId6" Type="http://schemas.openxmlformats.org/officeDocument/2006/relationships/image" Target="../media/image322.wmf"/><Relationship Id="rId5" Type="http://schemas.openxmlformats.org/officeDocument/2006/relationships/image" Target="../media/image321.wmf"/><Relationship Id="rId4" Type="http://schemas.openxmlformats.org/officeDocument/2006/relationships/image" Target="../media/image320.wmf"/><Relationship Id="rId3" Type="http://schemas.openxmlformats.org/officeDocument/2006/relationships/image" Target="../media/image319.wmf"/><Relationship Id="rId2" Type="http://schemas.openxmlformats.org/officeDocument/2006/relationships/image" Target="../media/image318.wmf"/><Relationship Id="rId12" Type="http://schemas.openxmlformats.org/officeDocument/2006/relationships/image" Target="../media/image328.wmf"/><Relationship Id="rId11" Type="http://schemas.openxmlformats.org/officeDocument/2006/relationships/image" Target="../media/image327.wmf"/><Relationship Id="rId10" Type="http://schemas.openxmlformats.org/officeDocument/2006/relationships/image" Target="../media/image326.wmf"/><Relationship Id="rId1" Type="http://schemas.openxmlformats.org/officeDocument/2006/relationships/image" Target="../media/image317.wmf"/></Relationships>
</file>

<file path=ppt/drawings/_rels/vmlDrawing54.vml.rels><?xml version="1.0" encoding="UTF-8" standalone="yes"?>
<Relationships xmlns="http://schemas.openxmlformats.org/package/2006/relationships"><Relationship Id="rId7" Type="http://schemas.openxmlformats.org/officeDocument/2006/relationships/image" Target="../media/image335.wmf"/><Relationship Id="rId6" Type="http://schemas.openxmlformats.org/officeDocument/2006/relationships/image" Target="../media/image334.wmf"/><Relationship Id="rId5" Type="http://schemas.openxmlformats.org/officeDocument/2006/relationships/image" Target="../media/image333.wmf"/><Relationship Id="rId4" Type="http://schemas.openxmlformats.org/officeDocument/2006/relationships/image" Target="../media/image332.wmf"/><Relationship Id="rId3" Type="http://schemas.openxmlformats.org/officeDocument/2006/relationships/image" Target="../media/image331.wmf"/><Relationship Id="rId2" Type="http://schemas.openxmlformats.org/officeDocument/2006/relationships/image" Target="../media/image330.wmf"/><Relationship Id="rId1" Type="http://schemas.openxmlformats.org/officeDocument/2006/relationships/image" Target="../media/image329.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337.wmf"/><Relationship Id="rId1" Type="http://schemas.openxmlformats.org/officeDocument/2006/relationships/image" Target="../media/image336.wmf"/></Relationships>
</file>

<file path=ppt/drawings/_rels/vmlDrawing56.vml.rels><?xml version="1.0" encoding="UTF-8" standalone="yes"?>
<Relationships xmlns="http://schemas.openxmlformats.org/package/2006/relationships"><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3" Type="http://schemas.openxmlformats.org/officeDocument/2006/relationships/image" Target="../media/image340.emf"/><Relationship Id="rId2" Type="http://schemas.openxmlformats.org/officeDocument/2006/relationships/image" Target="../media/image339.wmf"/><Relationship Id="rId1" Type="http://schemas.openxmlformats.org/officeDocument/2006/relationships/image" Target="../media/image338.wmf"/></Relationships>
</file>

<file path=ppt/drawings/_rels/vmlDrawing57.vml.rels><?xml version="1.0" encoding="UTF-8" standalone="yes"?>
<Relationships xmlns="http://schemas.openxmlformats.org/package/2006/relationships"><Relationship Id="rId6" Type="http://schemas.openxmlformats.org/officeDocument/2006/relationships/image" Target="../media/image349.wmf"/><Relationship Id="rId5" Type="http://schemas.openxmlformats.org/officeDocument/2006/relationships/image" Target="../media/image348.wmf"/><Relationship Id="rId4" Type="http://schemas.openxmlformats.org/officeDocument/2006/relationships/image" Target="../media/image347.wmf"/><Relationship Id="rId3" Type="http://schemas.openxmlformats.org/officeDocument/2006/relationships/image" Target="../media/image346.wmf"/><Relationship Id="rId2" Type="http://schemas.openxmlformats.org/officeDocument/2006/relationships/image" Target="../media/image345.wmf"/><Relationship Id="rId1" Type="http://schemas.openxmlformats.org/officeDocument/2006/relationships/image" Target="../media/image344.wmf"/></Relationships>
</file>

<file path=ppt/drawings/_rels/vmlDrawing58.vml.rels><?xml version="1.0" encoding="UTF-8" standalone="yes"?>
<Relationships xmlns="http://schemas.openxmlformats.org/package/2006/relationships"><Relationship Id="rId6" Type="http://schemas.openxmlformats.org/officeDocument/2006/relationships/image" Target="../media/image355.wmf"/><Relationship Id="rId5" Type="http://schemas.openxmlformats.org/officeDocument/2006/relationships/image" Target="../media/image354.wmf"/><Relationship Id="rId4" Type="http://schemas.openxmlformats.org/officeDocument/2006/relationships/image" Target="../media/image353.wmf"/><Relationship Id="rId3" Type="http://schemas.openxmlformats.org/officeDocument/2006/relationships/image" Target="../media/image352.wmf"/><Relationship Id="rId2" Type="http://schemas.openxmlformats.org/officeDocument/2006/relationships/image" Target="../media/image351.wmf"/><Relationship Id="rId1" Type="http://schemas.openxmlformats.org/officeDocument/2006/relationships/image" Target="../media/image350.wmf"/></Relationships>
</file>

<file path=ppt/drawings/_rels/vmlDrawing59.vml.rels><?xml version="1.0" encoding="UTF-8" standalone="yes"?>
<Relationships xmlns="http://schemas.openxmlformats.org/package/2006/relationships"><Relationship Id="rId5" Type="http://schemas.openxmlformats.org/officeDocument/2006/relationships/image" Target="../media/image355.wmf"/><Relationship Id="rId4" Type="http://schemas.openxmlformats.org/officeDocument/2006/relationships/image" Target="../media/image359.wmf"/><Relationship Id="rId3" Type="http://schemas.openxmlformats.org/officeDocument/2006/relationships/image" Target="../media/image358.wmf"/><Relationship Id="rId2" Type="http://schemas.openxmlformats.org/officeDocument/2006/relationships/image" Target="../media/image357.wmf"/><Relationship Id="rId1" Type="http://schemas.openxmlformats.org/officeDocument/2006/relationships/image" Target="../media/image356.wmf"/></Relationships>
</file>

<file path=ppt/drawings/_rels/vmlDrawing6.vml.rels><?xml version="1.0" encoding="UTF-8" standalone="yes"?>
<Relationships xmlns="http://schemas.openxmlformats.org/package/2006/relationships"><Relationship Id="rId9" Type="http://schemas.openxmlformats.org/officeDocument/2006/relationships/image" Target="../media/image41.emf"/><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emf"/><Relationship Id="rId4" Type="http://schemas.openxmlformats.org/officeDocument/2006/relationships/image" Target="../media/image36.emf"/><Relationship Id="rId3" Type="http://schemas.openxmlformats.org/officeDocument/2006/relationships/image" Target="../media/image33.wmf"/><Relationship Id="rId2" Type="http://schemas.openxmlformats.org/officeDocument/2006/relationships/image" Target="../media/image32.wmf"/><Relationship Id="rId12" Type="http://schemas.openxmlformats.org/officeDocument/2006/relationships/image" Target="../media/image44.wmf"/><Relationship Id="rId11" Type="http://schemas.openxmlformats.org/officeDocument/2006/relationships/image" Target="../media/image43.wmf"/><Relationship Id="rId10" Type="http://schemas.openxmlformats.org/officeDocument/2006/relationships/image" Target="../media/image42.wmf"/><Relationship Id="rId1" Type="http://schemas.openxmlformats.org/officeDocument/2006/relationships/image" Target="../media/image31.wmf"/></Relationships>
</file>

<file path=ppt/drawings/_rels/vmlDrawing60.vml.rels><?xml version="1.0" encoding="UTF-8" standalone="yes"?>
<Relationships xmlns="http://schemas.openxmlformats.org/package/2006/relationships"><Relationship Id="rId8" Type="http://schemas.openxmlformats.org/officeDocument/2006/relationships/image" Target="../media/image366.wmf"/><Relationship Id="rId7" Type="http://schemas.openxmlformats.org/officeDocument/2006/relationships/image" Target="../media/image365.wmf"/><Relationship Id="rId6" Type="http://schemas.openxmlformats.org/officeDocument/2006/relationships/image" Target="../media/image364.wmf"/><Relationship Id="rId5" Type="http://schemas.openxmlformats.org/officeDocument/2006/relationships/image" Target="../media/image363.wmf"/><Relationship Id="rId4" Type="http://schemas.openxmlformats.org/officeDocument/2006/relationships/image" Target="../media/image362.wmf"/><Relationship Id="rId3" Type="http://schemas.openxmlformats.org/officeDocument/2006/relationships/image" Target="../media/image361.wmf"/><Relationship Id="rId2" Type="http://schemas.openxmlformats.org/officeDocument/2006/relationships/image" Target="../media/image355.wmf"/><Relationship Id="rId1" Type="http://schemas.openxmlformats.org/officeDocument/2006/relationships/image" Target="../media/image360.wmf"/></Relationships>
</file>

<file path=ppt/drawings/_rels/vmlDrawing61.vml.rels><?xml version="1.0" encoding="UTF-8" standalone="yes"?>
<Relationships xmlns="http://schemas.openxmlformats.org/package/2006/relationships"><Relationship Id="rId4" Type="http://schemas.openxmlformats.org/officeDocument/2006/relationships/image" Target="../media/image370.wmf"/><Relationship Id="rId3" Type="http://schemas.openxmlformats.org/officeDocument/2006/relationships/image" Target="../media/image369.wmf"/><Relationship Id="rId2" Type="http://schemas.openxmlformats.org/officeDocument/2006/relationships/image" Target="../media/image368.wmf"/><Relationship Id="rId1" Type="http://schemas.openxmlformats.org/officeDocument/2006/relationships/image" Target="../media/image367.wmf"/></Relationships>
</file>

<file path=ppt/drawings/_rels/vmlDrawing62.vml.rels><?xml version="1.0" encoding="UTF-8" standalone="yes"?>
<Relationships xmlns="http://schemas.openxmlformats.org/package/2006/relationships"><Relationship Id="rId8" Type="http://schemas.openxmlformats.org/officeDocument/2006/relationships/image" Target="../media/image378.wmf"/><Relationship Id="rId7" Type="http://schemas.openxmlformats.org/officeDocument/2006/relationships/image" Target="../media/image377.wmf"/><Relationship Id="rId6" Type="http://schemas.openxmlformats.org/officeDocument/2006/relationships/image" Target="../media/image376.wmf"/><Relationship Id="rId5" Type="http://schemas.openxmlformats.org/officeDocument/2006/relationships/image" Target="../media/image375.wmf"/><Relationship Id="rId4" Type="http://schemas.openxmlformats.org/officeDocument/2006/relationships/image" Target="../media/image374.wmf"/><Relationship Id="rId3" Type="http://schemas.openxmlformats.org/officeDocument/2006/relationships/image" Target="../media/image373.wmf"/><Relationship Id="rId2" Type="http://schemas.openxmlformats.org/officeDocument/2006/relationships/image" Target="../media/image372.wmf"/><Relationship Id="rId1" Type="http://schemas.openxmlformats.org/officeDocument/2006/relationships/image" Target="../media/image371.wmf"/></Relationships>
</file>

<file path=ppt/drawings/_rels/vmlDrawing63.vml.rels><?xml version="1.0" encoding="UTF-8" standalone="yes"?>
<Relationships xmlns="http://schemas.openxmlformats.org/package/2006/relationships"><Relationship Id="rId7" Type="http://schemas.openxmlformats.org/officeDocument/2006/relationships/image" Target="../media/image385.wmf"/><Relationship Id="rId6" Type="http://schemas.openxmlformats.org/officeDocument/2006/relationships/image" Target="../media/image384.wmf"/><Relationship Id="rId5" Type="http://schemas.openxmlformats.org/officeDocument/2006/relationships/image" Target="../media/image383.wmf"/><Relationship Id="rId4" Type="http://schemas.openxmlformats.org/officeDocument/2006/relationships/image" Target="../media/image382.wmf"/><Relationship Id="rId3" Type="http://schemas.openxmlformats.org/officeDocument/2006/relationships/image" Target="../media/image381.wmf"/><Relationship Id="rId2" Type="http://schemas.openxmlformats.org/officeDocument/2006/relationships/image" Target="../media/image380.wmf"/><Relationship Id="rId1" Type="http://schemas.openxmlformats.org/officeDocument/2006/relationships/image" Target="../media/image379.wmf"/></Relationships>
</file>

<file path=ppt/drawings/_rels/vmlDrawing64.vml.rels><?xml version="1.0" encoding="UTF-8" standalone="yes"?>
<Relationships xmlns="http://schemas.openxmlformats.org/package/2006/relationships"><Relationship Id="rId9" Type="http://schemas.openxmlformats.org/officeDocument/2006/relationships/image" Target="../media/image394.wmf"/><Relationship Id="rId8" Type="http://schemas.openxmlformats.org/officeDocument/2006/relationships/image" Target="../media/image393.wmf"/><Relationship Id="rId7" Type="http://schemas.openxmlformats.org/officeDocument/2006/relationships/image" Target="../media/image392.wmf"/><Relationship Id="rId6" Type="http://schemas.openxmlformats.org/officeDocument/2006/relationships/image" Target="../media/image391.wmf"/><Relationship Id="rId5" Type="http://schemas.openxmlformats.org/officeDocument/2006/relationships/image" Target="../media/image390.wmf"/><Relationship Id="rId4" Type="http://schemas.openxmlformats.org/officeDocument/2006/relationships/image" Target="../media/image389.wmf"/><Relationship Id="rId3" Type="http://schemas.openxmlformats.org/officeDocument/2006/relationships/image" Target="../media/image388.wmf"/><Relationship Id="rId2" Type="http://schemas.openxmlformats.org/officeDocument/2006/relationships/image" Target="../media/image387.wmf"/><Relationship Id="rId1" Type="http://schemas.openxmlformats.org/officeDocument/2006/relationships/image" Target="../media/image386.wmf"/></Relationships>
</file>

<file path=ppt/drawings/_rels/vmlDrawing65.vml.rels><?xml version="1.0" encoding="UTF-8" standalone="yes"?>
<Relationships xmlns="http://schemas.openxmlformats.org/package/2006/relationships"><Relationship Id="rId2" Type="http://schemas.openxmlformats.org/officeDocument/2006/relationships/image" Target="../media/image396.wmf"/><Relationship Id="rId1" Type="http://schemas.openxmlformats.org/officeDocument/2006/relationships/image" Target="../media/image395.wmf"/></Relationships>
</file>

<file path=ppt/drawings/_rels/vmlDrawing66.vml.rels><?xml version="1.0" encoding="UTF-8" standalone="yes"?>
<Relationships xmlns="http://schemas.openxmlformats.org/package/2006/relationships"><Relationship Id="rId9" Type="http://schemas.openxmlformats.org/officeDocument/2006/relationships/image" Target="../media/image405.wmf"/><Relationship Id="rId8" Type="http://schemas.openxmlformats.org/officeDocument/2006/relationships/image" Target="../media/image404.wmf"/><Relationship Id="rId7" Type="http://schemas.openxmlformats.org/officeDocument/2006/relationships/image" Target="../media/image403.wmf"/><Relationship Id="rId6" Type="http://schemas.openxmlformats.org/officeDocument/2006/relationships/image" Target="../media/image402.wmf"/><Relationship Id="rId5" Type="http://schemas.openxmlformats.org/officeDocument/2006/relationships/image" Target="../media/image401.wmf"/><Relationship Id="rId4" Type="http://schemas.openxmlformats.org/officeDocument/2006/relationships/image" Target="../media/image400.wmf"/><Relationship Id="rId3" Type="http://schemas.openxmlformats.org/officeDocument/2006/relationships/image" Target="../media/image399.wmf"/><Relationship Id="rId2" Type="http://schemas.openxmlformats.org/officeDocument/2006/relationships/image" Target="../media/image398.wmf"/><Relationship Id="rId12" Type="http://schemas.openxmlformats.org/officeDocument/2006/relationships/image" Target="../media/image408.wmf"/><Relationship Id="rId11" Type="http://schemas.openxmlformats.org/officeDocument/2006/relationships/image" Target="../media/image407.wmf"/><Relationship Id="rId10" Type="http://schemas.openxmlformats.org/officeDocument/2006/relationships/image" Target="../media/image406.wmf"/><Relationship Id="rId1" Type="http://schemas.openxmlformats.org/officeDocument/2006/relationships/image" Target="../media/image397.wmf"/></Relationships>
</file>

<file path=ppt/drawings/_rels/vmlDrawing67.vml.rels><?xml version="1.0" encoding="UTF-8" standalone="yes"?>
<Relationships xmlns="http://schemas.openxmlformats.org/package/2006/relationships"><Relationship Id="rId8" Type="http://schemas.openxmlformats.org/officeDocument/2006/relationships/image" Target="../media/image415.wmf"/><Relationship Id="rId7" Type="http://schemas.openxmlformats.org/officeDocument/2006/relationships/image" Target="../media/image414.wmf"/><Relationship Id="rId6" Type="http://schemas.openxmlformats.org/officeDocument/2006/relationships/image" Target="../media/image413.wmf"/><Relationship Id="rId5" Type="http://schemas.openxmlformats.org/officeDocument/2006/relationships/image" Target="../media/image412.wmf"/><Relationship Id="rId4" Type="http://schemas.openxmlformats.org/officeDocument/2006/relationships/image" Target="../media/image405.wmf"/><Relationship Id="rId3" Type="http://schemas.openxmlformats.org/officeDocument/2006/relationships/image" Target="../media/image411.wmf"/><Relationship Id="rId2" Type="http://schemas.openxmlformats.org/officeDocument/2006/relationships/image" Target="../media/image410.wmf"/><Relationship Id="rId1" Type="http://schemas.openxmlformats.org/officeDocument/2006/relationships/image" Target="../media/image409.wmf"/></Relationships>
</file>

<file path=ppt/drawings/_rels/vmlDrawing68.vml.rels><?xml version="1.0" encoding="UTF-8" standalone="yes"?>
<Relationships xmlns="http://schemas.openxmlformats.org/package/2006/relationships"><Relationship Id="rId6" Type="http://schemas.openxmlformats.org/officeDocument/2006/relationships/image" Target="../media/image421.emf"/><Relationship Id="rId5" Type="http://schemas.openxmlformats.org/officeDocument/2006/relationships/image" Target="../media/image420.emf"/><Relationship Id="rId4" Type="http://schemas.openxmlformats.org/officeDocument/2006/relationships/image" Target="../media/image419.emf"/><Relationship Id="rId3" Type="http://schemas.openxmlformats.org/officeDocument/2006/relationships/image" Target="../media/image418.wmf"/><Relationship Id="rId2" Type="http://schemas.openxmlformats.org/officeDocument/2006/relationships/image" Target="../media/image417.emf"/><Relationship Id="rId1" Type="http://schemas.openxmlformats.org/officeDocument/2006/relationships/image" Target="../media/image416.wmf"/></Relationships>
</file>

<file path=ppt/drawings/_rels/vmlDrawing69.vml.rels><?xml version="1.0" encoding="UTF-8" standalone="yes"?>
<Relationships xmlns="http://schemas.openxmlformats.org/package/2006/relationships"><Relationship Id="rId5" Type="http://schemas.openxmlformats.org/officeDocument/2006/relationships/image" Target="../media/image426.wmf"/><Relationship Id="rId4" Type="http://schemas.openxmlformats.org/officeDocument/2006/relationships/image" Target="../media/image425.wmf"/><Relationship Id="rId3" Type="http://schemas.openxmlformats.org/officeDocument/2006/relationships/image" Target="../media/image424.wmf"/><Relationship Id="rId2" Type="http://schemas.openxmlformats.org/officeDocument/2006/relationships/image" Target="../media/image423.emf"/><Relationship Id="rId1" Type="http://schemas.openxmlformats.org/officeDocument/2006/relationships/image" Target="../media/image422.wmf"/></Relationships>
</file>

<file path=ppt/drawings/_rels/vmlDrawing7.vml.rels><?xml version="1.0" encoding="UTF-8" standalone="yes"?>
<Relationships xmlns="http://schemas.openxmlformats.org/package/2006/relationships"><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70.vml.rels><?xml version="1.0" encoding="UTF-8" standalone="yes"?>
<Relationships xmlns="http://schemas.openxmlformats.org/package/2006/relationships"><Relationship Id="rId4" Type="http://schemas.openxmlformats.org/officeDocument/2006/relationships/image" Target="../media/image430.wmf"/><Relationship Id="rId3" Type="http://schemas.openxmlformats.org/officeDocument/2006/relationships/image" Target="../media/image429.wmf"/><Relationship Id="rId2" Type="http://schemas.openxmlformats.org/officeDocument/2006/relationships/image" Target="../media/image428.wmf"/><Relationship Id="rId1" Type="http://schemas.openxmlformats.org/officeDocument/2006/relationships/image" Target="../media/image427.wmf"/></Relationships>
</file>

<file path=ppt/drawings/_rels/vmlDrawing71.vml.rels><?xml version="1.0" encoding="UTF-8" standalone="yes"?>
<Relationships xmlns="http://schemas.openxmlformats.org/package/2006/relationships"><Relationship Id="rId6" Type="http://schemas.openxmlformats.org/officeDocument/2006/relationships/image" Target="../media/image436.wmf"/><Relationship Id="rId5" Type="http://schemas.openxmlformats.org/officeDocument/2006/relationships/image" Target="../media/image435.wmf"/><Relationship Id="rId4" Type="http://schemas.openxmlformats.org/officeDocument/2006/relationships/image" Target="../media/image434.wmf"/><Relationship Id="rId3" Type="http://schemas.openxmlformats.org/officeDocument/2006/relationships/image" Target="../media/image433.wmf"/><Relationship Id="rId2" Type="http://schemas.openxmlformats.org/officeDocument/2006/relationships/image" Target="../media/image432.wmf"/><Relationship Id="rId1" Type="http://schemas.openxmlformats.org/officeDocument/2006/relationships/image" Target="../media/image431.wmf"/></Relationships>
</file>

<file path=ppt/drawings/_rels/vmlDrawing72.vml.rels><?xml version="1.0" encoding="UTF-8" standalone="yes"?>
<Relationships xmlns="http://schemas.openxmlformats.org/package/2006/relationships"><Relationship Id="rId2" Type="http://schemas.openxmlformats.org/officeDocument/2006/relationships/image" Target="../media/image438.wmf"/><Relationship Id="rId1" Type="http://schemas.openxmlformats.org/officeDocument/2006/relationships/image" Target="../media/image437.wmf"/></Relationships>
</file>

<file path=ppt/drawings/_rels/vmlDrawing73.vml.rels><?xml version="1.0" encoding="UTF-8" standalone="yes"?>
<Relationships xmlns="http://schemas.openxmlformats.org/package/2006/relationships"><Relationship Id="rId6" Type="http://schemas.openxmlformats.org/officeDocument/2006/relationships/image" Target="../media/image444.wmf"/><Relationship Id="rId5" Type="http://schemas.openxmlformats.org/officeDocument/2006/relationships/image" Target="../media/image443.wmf"/><Relationship Id="rId4" Type="http://schemas.openxmlformats.org/officeDocument/2006/relationships/image" Target="../media/image442.wmf"/><Relationship Id="rId3" Type="http://schemas.openxmlformats.org/officeDocument/2006/relationships/image" Target="../media/image441.wmf"/><Relationship Id="rId2" Type="http://schemas.openxmlformats.org/officeDocument/2006/relationships/image" Target="../media/image440.wmf"/><Relationship Id="rId1" Type="http://schemas.openxmlformats.org/officeDocument/2006/relationships/image" Target="../media/image439.wmf"/></Relationships>
</file>

<file path=ppt/drawings/_rels/vmlDrawing74.vml.rels><?xml version="1.0" encoding="UTF-8" standalone="yes"?>
<Relationships xmlns="http://schemas.openxmlformats.org/package/2006/relationships"><Relationship Id="rId4" Type="http://schemas.openxmlformats.org/officeDocument/2006/relationships/image" Target="../media/image448.wmf"/><Relationship Id="rId3" Type="http://schemas.openxmlformats.org/officeDocument/2006/relationships/image" Target="../media/image447.wmf"/><Relationship Id="rId2" Type="http://schemas.openxmlformats.org/officeDocument/2006/relationships/image" Target="../media/image446.wmf"/><Relationship Id="rId1" Type="http://schemas.openxmlformats.org/officeDocument/2006/relationships/image" Target="../media/image445.wmf"/></Relationships>
</file>

<file path=ppt/drawings/_rels/vmlDrawing75.vml.rels><?xml version="1.0" encoding="UTF-8" standalone="yes"?>
<Relationships xmlns="http://schemas.openxmlformats.org/package/2006/relationships"><Relationship Id="rId9" Type="http://schemas.openxmlformats.org/officeDocument/2006/relationships/image" Target="../media/image456.emf"/><Relationship Id="rId8" Type="http://schemas.openxmlformats.org/officeDocument/2006/relationships/image" Target="../media/image455.emf"/><Relationship Id="rId7" Type="http://schemas.openxmlformats.org/officeDocument/2006/relationships/image" Target="../media/image454.wmf"/><Relationship Id="rId6" Type="http://schemas.openxmlformats.org/officeDocument/2006/relationships/image" Target="../media/image453.wmf"/><Relationship Id="rId5" Type="http://schemas.openxmlformats.org/officeDocument/2006/relationships/image" Target="../media/image452.wmf"/><Relationship Id="rId4" Type="http://schemas.openxmlformats.org/officeDocument/2006/relationships/image" Target="../media/image451.wmf"/><Relationship Id="rId3" Type="http://schemas.openxmlformats.org/officeDocument/2006/relationships/image" Target="../media/image371.wmf"/><Relationship Id="rId2" Type="http://schemas.openxmlformats.org/officeDocument/2006/relationships/image" Target="../media/image450.wmf"/><Relationship Id="rId1" Type="http://schemas.openxmlformats.org/officeDocument/2006/relationships/image" Target="../media/image449.w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457.wmf"/></Relationships>
</file>

<file path=ppt/drawings/_rels/vmlDrawing77.vml.rels><?xml version="1.0" encoding="UTF-8" standalone="yes"?>
<Relationships xmlns="http://schemas.openxmlformats.org/package/2006/relationships"><Relationship Id="rId6" Type="http://schemas.openxmlformats.org/officeDocument/2006/relationships/image" Target="../media/image463.wmf"/><Relationship Id="rId5" Type="http://schemas.openxmlformats.org/officeDocument/2006/relationships/image" Target="../media/image462.wmf"/><Relationship Id="rId4" Type="http://schemas.openxmlformats.org/officeDocument/2006/relationships/image" Target="../media/image461.wmf"/><Relationship Id="rId3" Type="http://schemas.openxmlformats.org/officeDocument/2006/relationships/image" Target="../media/image460.wmf"/><Relationship Id="rId2" Type="http://schemas.openxmlformats.org/officeDocument/2006/relationships/image" Target="../media/image459.wmf"/><Relationship Id="rId1" Type="http://schemas.openxmlformats.org/officeDocument/2006/relationships/image" Target="../media/image458.wmf"/></Relationships>
</file>

<file path=ppt/drawings/_rels/vmlDrawing78.vml.rels><?xml version="1.0" encoding="UTF-8" standalone="yes"?>
<Relationships xmlns="http://schemas.openxmlformats.org/package/2006/relationships"><Relationship Id="rId9" Type="http://schemas.openxmlformats.org/officeDocument/2006/relationships/image" Target="../media/image472.wmf"/><Relationship Id="rId8" Type="http://schemas.openxmlformats.org/officeDocument/2006/relationships/image" Target="../media/image471.wmf"/><Relationship Id="rId7" Type="http://schemas.openxmlformats.org/officeDocument/2006/relationships/image" Target="../media/image470.wmf"/><Relationship Id="rId6" Type="http://schemas.openxmlformats.org/officeDocument/2006/relationships/image" Target="../media/image469.wmf"/><Relationship Id="rId5" Type="http://schemas.openxmlformats.org/officeDocument/2006/relationships/image" Target="../media/image468.wmf"/><Relationship Id="rId4" Type="http://schemas.openxmlformats.org/officeDocument/2006/relationships/image" Target="../media/image467.wmf"/><Relationship Id="rId3" Type="http://schemas.openxmlformats.org/officeDocument/2006/relationships/image" Target="../media/image466.wmf"/><Relationship Id="rId2" Type="http://schemas.openxmlformats.org/officeDocument/2006/relationships/image" Target="../media/image465.wmf"/><Relationship Id="rId12" Type="http://schemas.openxmlformats.org/officeDocument/2006/relationships/image" Target="../media/image405.wmf"/><Relationship Id="rId11" Type="http://schemas.openxmlformats.org/officeDocument/2006/relationships/image" Target="../media/image474.wmf"/><Relationship Id="rId10" Type="http://schemas.openxmlformats.org/officeDocument/2006/relationships/image" Target="../media/image473.wmf"/><Relationship Id="rId1" Type="http://schemas.openxmlformats.org/officeDocument/2006/relationships/image" Target="../media/image464.wmf"/></Relationships>
</file>

<file path=ppt/drawings/_rels/vmlDrawing79.vml.rels><?xml version="1.0" encoding="UTF-8" standalone="yes"?>
<Relationships xmlns="http://schemas.openxmlformats.org/package/2006/relationships"><Relationship Id="rId5" Type="http://schemas.openxmlformats.org/officeDocument/2006/relationships/image" Target="../media/image479.emf"/><Relationship Id="rId4" Type="http://schemas.openxmlformats.org/officeDocument/2006/relationships/image" Target="../media/image478.wmf"/><Relationship Id="rId3" Type="http://schemas.openxmlformats.org/officeDocument/2006/relationships/image" Target="../media/image477.wmf"/><Relationship Id="rId2" Type="http://schemas.openxmlformats.org/officeDocument/2006/relationships/image" Target="../media/image476.wmf"/><Relationship Id="rId1" Type="http://schemas.openxmlformats.org/officeDocument/2006/relationships/image" Target="../media/image475.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6.wmf"/><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80.vml.rels><?xml version="1.0" encoding="UTF-8" standalone="yes"?>
<Relationships xmlns="http://schemas.openxmlformats.org/package/2006/relationships"><Relationship Id="rId5" Type="http://schemas.openxmlformats.org/officeDocument/2006/relationships/image" Target="../media/image484.emf"/><Relationship Id="rId4" Type="http://schemas.openxmlformats.org/officeDocument/2006/relationships/image" Target="../media/image483.emf"/><Relationship Id="rId3" Type="http://schemas.openxmlformats.org/officeDocument/2006/relationships/image" Target="../media/image482.emf"/><Relationship Id="rId2" Type="http://schemas.openxmlformats.org/officeDocument/2006/relationships/image" Target="../media/image481.emf"/><Relationship Id="rId1" Type="http://schemas.openxmlformats.org/officeDocument/2006/relationships/image" Target="../media/image480.emf"/></Relationships>
</file>

<file path=ppt/drawings/_rels/vmlDrawing81.vml.rels><?xml version="1.0" encoding="UTF-8" standalone="yes"?>
<Relationships xmlns="http://schemas.openxmlformats.org/package/2006/relationships"><Relationship Id="rId7" Type="http://schemas.openxmlformats.org/officeDocument/2006/relationships/image" Target="../media/image491.wmf"/><Relationship Id="rId6" Type="http://schemas.openxmlformats.org/officeDocument/2006/relationships/image" Target="../media/image490.emf"/><Relationship Id="rId5" Type="http://schemas.openxmlformats.org/officeDocument/2006/relationships/image" Target="../media/image489.emf"/><Relationship Id="rId4" Type="http://schemas.openxmlformats.org/officeDocument/2006/relationships/image" Target="../media/image488.emf"/><Relationship Id="rId3" Type="http://schemas.openxmlformats.org/officeDocument/2006/relationships/image" Target="../media/image487.emf"/><Relationship Id="rId2" Type="http://schemas.openxmlformats.org/officeDocument/2006/relationships/image" Target="../media/image486.wmf"/><Relationship Id="rId1" Type="http://schemas.openxmlformats.org/officeDocument/2006/relationships/image" Target="../media/image485.w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49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页眉占位符 1025"/>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 name="日期占位符 1026"/>
          <p:cNvSpPr>
            <a:spLocks noGrp="1"/>
          </p:cNvSpPr>
          <p:nvPr>
            <p:ph type="dt" idx="1"/>
          </p:nvPr>
        </p:nvSpPr>
        <p:spPr>
          <a:xfrm>
            <a:off x="3886200"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68" name="幻灯片图像占位符 1027"/>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293" name="文本占位符 1028"/>
          <p:cNvSpPr>
            <a:spLocks noGrp="1" noChangeArrowheads="1"/>
          </p:cNvSpPr>
          <p:nvPr>
            <p:ph type="body" sz="quarter" idx="4294967295"/>
          </p:nvPr>
        </p:nvSpPr>
        <p:spPr bwMode="auto">
          <a:xfrm>
            <a:off x="914400" y="4343400"/>
            <a:ext cx="5029200" cy="4114800"/>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endParaRPr>
          </a:p>
        </p:txBody>
      </p:sp>
      <p:sp>
        <p:nvSpPr>
          <p:cNvPr id="1030" name="页脚占位符 1029"/>
          <p:cNvSpPr>
            <a:spLocks noGrp="1"/>
          </p:cNvSpPr>
          <p:nvPr>
            <p:ph type="ftr" sz="quarter" idx="4"/>
          </p:nvPr>
        </p:nvSpPr>
        <p:spPr>
          <a:xfrm>
            <a:off x="0" y="8686800"/>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灯片编号占位符 1030"/>
          <p:cNvSpPr>
            <a:spLocks noGrp="1"/>
          </p:cNvSpPr>
          <p:nvPr>
            <p:ph type="sldNum" sz="quarter" idx="5"/>
          </p:nvPr>
        </p:nvSpPr>
        <p:spPr>
          <a:xfrm>
            <a:off x="3886200" y="8686800"/>
            <a:ext cx="2971800" cy="457200"/>
          </a:xfrm>
          <a:prstGeom prst="rect">
            <a:avLst/>
          </a:prstGeom>
          <a:noFill/>
          <a:ln w="9525">
            <a:noFill/>
          </a:ln>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1pPr>
    <a:lvl2pPr marL="457200" lvl="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2pPr>
    <a:lvl3pPr marL="914400" lvl="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3pPr>
    <a:lvl4pPr marL="1371600" lvl="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4pPr>
    <a:lvl5pPr marL="1828800" lvl="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331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301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45057"/>
          <p:cNvSpPr>
            <a:spLocks noTextEdit="1"/>
          </p:cNvSpPr>
          <p:nvPr>
            <p:ph type="sldImg"/>
          </p:nvPr>
        </p:nvSpPr>
        <p:spPr>
          <a:ln/>
        </p:spPr>
      </p:sp>
      <p:sp>
        <p:nvSpPr>
          <p:cNvPr id="46083" name="文本占位符 45058"/>
          <p:cNvSpPr>
            <a:spLocks noGrp="1"/>
          </p:cNvSpPr>
          <p:nvPr>
            <p:ph type="body"/>
          </p:nvPr>
        </p:nvSpPr>
        <p:spPr>
          <a:ln/>
        </p:spPr>
        <p:txBody>
          <a:bodyPr wrap="square" lIns="91440" tIns="45720" rIns="91440" bIns="45720" anchor="t" anchorCtr="0"/>
          <a:p>
            <a:pPr lvl="0" eaLnBrk="1" hangingPunct="1"/>
            <a:r>
              <a:rPr lang="zh-CN" altLang="en-US" dirty="0"/>
              <a:t>解析函数性质</a:t>
            </a:r>
            <a:endParaRPr lang="zh-CN" altLang="en-US" dirty="0"/>
          </a:p>
        </p:txBody>
      </p:sp>
      <p:sp>
        <p:nvSpPr>
          <p:cNvPr id="46084"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a:xfrm>
            <a:off x="1371600" y="1143000"/>
            <a:ext cx="4114800" cy="3086100"/>
          </a:xfrm>
          <a:ln/>
        </p:spPr>
      </p:sp>
      <p:sp>
        <p:nvSpPr>
          <p:cNvPr id="52227" name="备注占位符 2"/>
          <p:cNvSpPr>
            <a:spLocks noGrp="1"/>
          </p:cNvSpPr>
          <p:nvPr>
            <p:ph type="body"/>
          </p:nvPr>
        </p:nvSpPr>
        <p:spPr>
          <a:ln/>
        </p:spPr>
        <p:txBody>
          <a:bodyPr wrap="square" lIns="91440" tIns="45720" rIns="91440" bIns="45720" anchor="t" anchorCtr="0"/>
          <a:p>
            <a:pPr lvl="0"/>
            <a:endParaRPr lang="zh-CN" altLang="en-US" dirty="0"/>
          </a:p>
        </p:txBody>
      </p:sp>
      <p:sp>
        <p:nvSpPr>
          <p:cNvPr id="522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eaLnBrk="1" hangingPunct="1"/>
            <a:fld id="{9A0DB2DC-4C9A-4742-B13C-FB6460FD3503}" type="slidenum">
              <a:rPr lang="zh-CN" altLang="en-US" sz="1800" dirty="0"/>
            </a:fld>
            <a:endParaRPr lang="zh-CN" altLang="en-US" sz="18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42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65537"/>
          <p:cNvSpPr>
            <a:spLocks noTextEdit="1"/>
          </p:cNvSpPr>
          <p:nvPr>
            <p:ph type="sldImg"/>
          </p:nvPr>
        </p:nvSpPr>
        <p:spPr>
          <a:ln/>
        </p:spPr>
      </p:sp>
      <p:sp>
        <p:nvSpPr>
          <p:cNvPr id="62467" name="文本占位符 65538"/>
          <p:cNvSpPr>
            <a:spLocks noGrp="1"/>
          </p:cNvSpPr>
          <p:nvPr>
            <p:ph type="body"/>
          </p:nvPr>
        </p:nvSpPr>
        <p:spPr>
          <a:ln/>
        </p:spPr>
        <p:txBody>
          <a:bodyPr wrap="square" lIns="91440" tIns="45720" rIns="91440" bIns="45720" anchor="t" anchorCtr="0"/>
          <a:p>
            <a:pPr lvl="0"/>
            <a:endParaRPr lang="zh-CN" altLang="en-US" dirty="0"/>
          </a:p>
        </p:txBody>
      </p:sp>
      <p:sp>
        <p:nvSpPr>
          <p:cNvPr id="62468"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64513"/>
          <p:cNvSpPr>
            <a:spLocks noTextEdit="1"/>
          </p:cNvSpPr>
          <p:nvPr>
            <p:ph type="sldImg"/>
          </p:nvPr>
        </p:nvSpPr>
        <p:spPr>
          <a:ln/>
        </p:spPr>
      </p:sp>
      <p:sp>
        <p:nvSpPr>
          <p:cNvPr id="64515" name="文本占位符 64514"/>
          <p:cNvSpPr>
            <a:spLocks noGrp="1"/>
          </p:cNvSpPr>
          <p:nvPr>
            <p:ph type="body"/>
          </p:nvPr>
        </p:nvSpPr>
        <p:spPr>
          <a:ln/>
        </p:spPr>
        <p:txBody>
          <a:bodyPr wrap="square" lIns="91440" tIns="45720" rIns="91440" bIns="45720" anchor="t" anchorCtr="0"/>
          <a:p>
            <a:pPr lvl="0"/>
            <a:r>
              <a:rPr lang="zh-CN" altLang="en-US" dirty="0"/>
              <a:t>总结判别函数解析的方法</a:t>
            </a:r>
            <a:endParaRPr lang="zh-CN" altLang="en-US" dirty="0"/>
          </a:p>
        </p:txBody>
      </p:sp>
      <p:sp>
        <p:nvSpPr>
          <p:cNvPr id="64516"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066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475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幻灯片图像占位符 1"/>
          <p:cNvSpPr>
            <a:spLocks noGrp="1" noRot="1" noChangeAspect="1" noTextEdit="1"/>
          </p:cNvSpPr>
          <p:nvPr>
            <p:ph type="sldImg"/>
          </p:nvPr>
        </p:nvSpPr>
        <p:spPr>
          <a:ln/>
        </p:spPr>
      </p:sp>
      <p:sp>
        <p:nvSpPr>
          <p:cNvPr id="77827" name="备注占位符 2"/>
          <p:cNvSpPr>
            <a:spLocks noGrp="1"/>
          </p:cNvSpPr>
          <p:nvPr>
            <p:ph type="body" idx="1"/>
          </p:nvPr>
        </p:nvSpPr>
        <p:spPr>
          <a:ln/>
        </p:spPr>
        <p:txBody>
          <a:bodyPr wrap="square" lIns="91440" tIns="45720" rIns="91440" bIns="45720" anchor="t" anchorCtr="0"/>
          <a:p>
            <a:pPr lvl="0"/>
            <a:r>
              <a:rPr lang="zh-CN" altLang="en-US" dirty="0"/>
              <a:t>定义求偏导</a:t>
            </a:r>
            <a:endParaRPr lang="zh-CN" altLang="en-US" dirty="0"/>
          </a:p>
        </p:txBody>
      </p:sp>
      <p:sp>
        <p:nvSpPr>
          <p:cNvPr id="778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t" anchorCtr="0"/>
          <a:p>
            <a:pPr lvl="0"/>
            <a:r>
              <a:rPr lang="zh-CN" altLang="en-US" dirty="0"/>
              <a:t>反问题</a:t>
            </a:r>
            <a:endParaRPr lang="zh-CN" altLang="en-US" dirty="0"/>
          </a:p>
        </p:txBody>
      </p:sp>
      <p:sp>
        <p:nvSpPr>
          <p:cNvPr id="8090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36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幻灯片图像占位符 1"/>
          <p:cNvSpPr>
            <a:spLocks noGrp="1" noRot="1" noChangeAspect="1" noTextEdit="1"/>
          </p:cNvSpPr>
          <p:nvPr>
            <p:ph type="sldImg"/>
          </p:nvPr>
        </p:nvSpPr>
        <p:spPr>
          <a:ln/>
        </p:spPr>
      </p:sp>
      <p:sp>
        <p:nvSpPr>
          <p:cNvPr id="839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39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011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p:spPr>
      </p:sp>
      <p:sp>
        <p:nvSpPr>
          <p:cNvPr id="993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993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ln/>
        </p:spPr>
        <p:txBody>
          <a:bodyPr wrap="square" lIns="91440" tIns="45720" rIns="91440" bIns="45720" anchor="t" anchorCtr="0"/>
          <a:p>
            <a:pPr lvl="0"/>
            <a:r>
              <a:rPr lang="zh-CN" altLang="en-US" dirty="0"/>
              <a:t>单值函数，非零（模非零）</a:t>
            </a:r>
            <a:endParaRPr lang="zh-CN" altLang="en-US" dirty="0"/>
          </a:p>
        </p:txBody>
      </p:sp>
      <p:sp>
        <p:nvSpPr>
          <p:cNvPr id="10138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ln/>
        </p:spPr>
        <p:txBody>
          <a:bodyPr wrap="square" lIns="91440" tIns="45720" rIns="91440" bIns="45720" anchor="t" anchorCtr="0"/>
          <a:p>
            <a:pPr lvl="0"/>
            <a:r>
              <a:rPr lang="zh-CN" altLang="en-US" dirty="0"/>
              <a:t>周期性：应为</a:t>
            </a:r>
            <a:r>
              <a:rPr lang="en-US" altLang="zh-CN" dirty="0"/>
              <a:t>z</a:t>
            </a:r>
            <a:r>
              <a:rPr lang="zh-CN" altLang="en-US" dirty="0"/>
              <a:t>有周期性，导致</a:t>
            </a:r>
            <a:endParaRPr lang="en-US" altLang="zh-CN" dirty="0"/>
          </a:p>
          <a:p>
            <a:pPr lvl="0"/>
            <a:r>
              <a:rPr lang="zh-CN" altLang="en-US" dirty="0"/>
              <a:t>基本周期，不能称最小周期，没有大小之分</a:t>
            </a:r>
            <a:endParaRPr lang="zh-CN" altLang="en-US" dirty="0"/>
          </a:p>
        </p:txBody>
      </p:sp>
      <p:sp>
        <p:nvSpPr>
          <p:cNvPr id="10445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p:spPr>
      </p:sp>
      <p:sp>
        <p:nvSpPr>
          <p:cNvPr id="112643" name="备注占位符 2"/>
          <p:cNvSpPr>
            <a:spLocks noGrp="1"/>
          </p:cNvSpPr>
          <p:nvPr>
            <p:ph type="body" idx="1"/>
          </p:nvPr>
        </p:nvSpPr>
        <p:spPr>
          <a:ln/>
        </p:spPr>
        <p:txBody>
          <a:bodyPr wrap="square" lIns="91440" tIns="45720" rIns="91440" bIns="45720" anchor="t" anchorCtr="0"/>
          <a:p>
            <a:pPr lvl="0"/>
            <a:r>
              <a:rPr lang="zh-CN" altLang="en-US" dirty="0"/>
              <a:t>指数是多值函数，对数函数也是多值函数</a:t>
            </a:r>
            <a:endParaRPr lang="zh-CN" altLang="en-US" dirty="0"/>
          </a:p>
        </p:txBody>
      </p:sp>
      <p:sp>
        <p:nvSpPr>
          <p:cNvPr id="11264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p:spPr>
      </p:sp>
      <p:sp>
        <p:nvSpPr>
          <p:cNvPr id="120835" name="备注占位符 2"/>
          <p:cNvSpPr>
            <a:spLocks noGrp="1"/>
          </p:cNvSpPr>
          <p:nvPr>
            <p:ph type="body" idx="1"/>
          </p:nvPr>
        </p:nvSpPr>
        <p:spPr>
          <a:ln/>
        </p:spPr>
        <p:txBody>
          <a:bodyPr wrap="square" lIns="91440" tIns="45720" rIns="91440" bIns="45720" anchor="t" anchorCtr="0"/>
          <a:p>
            <a:pPr lvl="0"/>
            <a:r>
              <a:rPr lang="en-US" altLang="zh-CN" dirty="0"/>
              <a:t>B</a:t>
            </a:r>
            <a:r>
              <a:rPr lang="zh-CN" altLang="en-US" dirty="0"/>
              <a:t>是整数单值，是有理数多值，无理数复数都是多值</a:t>
            </a:r>
            <a:endParaRPr lang="zh-CN" altLang="en-US" dirty="0"/>
          </a:p>
        </p:txBody>
      </p:sp>
      <p:sp>
        <p:nvSpPr>
          <p:cNvPr id="12083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幻灯片图像占位符 1"/>
          <p:cNvSpPr>
            <a:spLocks noGrp="1" noRot="1" noChangeAspect="1" noTextEdit="1"/>
          </p:cNvSpPr>
          <p:nvPr>
            <p:ph type="sldImg"/>
          </p:nvPr>
        </p:nvSpPr>
        <p:spPr>
          <a:ln/>
        </p:spPr>
      </p:sp>
      <p:sp>
        <p:nvSpPr>
          <p:cNvPr id="124931" name="备注占位符 2"/>
          <p:cNvSpPr>
            <a:spLocks noGrp="1"/>
          </p:cNvSpPr>
          <p:nvPr>
            <p:ph type="body" idx="1"/>
          </p:nvPr>
        </p:nvSpPr>
        <p:spPr>
          <a:ln/>
        </p:spPr>
        <p:txBody>
          <a:bodyPr wrap="square" lIns="91440" tIns="45720" rIns="91440" bIns="45720" anchor="t" anchorCtr="0"/>
          <a:p>
            <a:pPr lvl="0"/>
            <a:r>
              <a:rPr lang="en-US" altLang="zh-CN" dirty="0"/>
              <a:t>B</a:t>
            </a:r>
            <a:r>
              <a:rPr lang="zh-CN" altLang="en-US" dirty="0"/>
              <a:t>是无理数和复数时都是多值</a:t>
            </a:r>
            <a:endParaRPr lang="zh-CN" altLang="en-US" dirty="0"/>
          </a:p>
        </p:txBody>
      </p:sp>
      <p:sp>
        <p:nvSpPr>
          <p:cNvPr id="12493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a:ln/>
        </p:spPr>
      </p:sp>
      <p:sp>
        <p:nvSpPr>
          <p:cNvPr id="128003" name="备注占位符 2"/>
          <p:cNvSpPr>
            <a:spLocks noGrp="1"/>
          </p:cNvSpPr>
          <p:nvPr>
            <p:ph type="body" idx="1"/>
          </p:nvPr>
        </p:nvSpPr>
        <p:spPr>
          <a:ln/>
        </p:spPr>
        <p:txBody>
          <a:bodyPr wrap="square" lIns="91440" tIns="45720" rIns="91440" bIns="45720" anchor="t" anchorCtr="0"/>
          <a:p>
            <a:pPr lvl="0"/>
            <a:r>
              <a:rPr lang="en-US" altLang="zh-CN" dirty="0"/>
              <a:t>Ln</a:t>
            </a:r>
            <a:r>
              <a:rPr lang="zh-CN" altLang="en-US" dirty="0"/>
              <a:t>定义的</a:t>
            </a:r>
            <a:endParaRPr lang="zh-CN" altLang="en-US" dirty="0"/>
          </a:p>
        </p:txBody>
      </p:sp>
      <p:sp>
        <p:nvSpPr>
          <p:cNvPr id="12800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ln/>
        </p:spPr>
        <p:txBody>
          <a:bodyPr wrap="square" lIns="91440" tIns="45720" rIns="91440" bIns="45720" anchor="t" anchorCtr="0"/>
          <a:p>
            <a:pPr lvl="0"/>
            <a:r>
              <a:rPr lang="zh-CN" altLang="en-US" dirty="0"/>
              <a:t>用指数定义的，指数解析，这里也解析</a:t>
            </a:r>
            <a:endParaRPr lang="zh-CN" altLang="en-US" dirty="0"/>
          </a:p>
        </p:txBody>
      </p:sp>
      <p:sp>
        <p:nvSpPr>
          <p:cNvPr id="13312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幻灯片图像占位符 39937"/>
          <p:cNvSpPr>
            <a:spLocks noTextEdit="1"/>
          </p:cNvSpPr>
          <p:nvPr>
            <p:ph type="sldImg"/>
          </p:nvPr>
        </p:nvSpPr>
        <p:spPr>
          <a:ln/>
        </p:spPr>
      </p:sp>
      <p:sp>
        <p:nvSpPr>
          <p:cNvPr id="20483" name="文本占位符 39938"/>
          <p:cNvSpPr>
            <a:spLocks noGrp="1"/>
          </p:cNvSpPr>
          <p:nvPr>
            <p:ph type="body"/>
          </p:nvPr>
        </p:nvSpPr>
        <p:spPr>
          <a:ln/>
        </p:spPr>
        <p:txBody>
          <a:bodyPr wrap="square" lIns="91440" tIns="45720" rIns="91440" bIns="45720" anchor="t" anchorCtr="0"/>
          <a:p>
            <a:pPr lvl="0" eaLnBrk="1" hangingPunct="1"/>
            <a:endParaRPr lang="zh-CN" altLang="zh-CN" dirty="0"/>
          </a:p>
        </p:txBody>
      </p:sp>
      <p:sp>
        <p:nvSpPr>
          <p:cNvPr id="20484"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ln/>
        </p:spPr>
        <p:txBody>
          <a:bodyPr wrap="square" lIns="91440" tIns="45720" rIns="91440" bIns="45720" anchor="t" anchorCtr="0"/>
          <a:p>
            <a:pPr lvl="0"/>
            <a:r>
              <a:rPr lang="zh-CN" altLang="en-US" dirty="0"/>
              <a:t>无界</a:t>
            </a:r>
            <a:endParaRPr lang="zh-CN" altLang="en-US" dirty="0"/>
          </a:p>
        </p:txBody>
      </p:sp>
      <p:sp>
        <p:nvSpPr>
          <p:cNvPr id="1351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40961"/>
          <p:cNvSpPr>
            <a:spLocks noTextEdit="1"/>
          </p:cNvSpPr>
          <p:nvPr>
            <p:ph type="sldImg"/>
          </p:nvPr>
        </p:nvSpPr>
        <p:spPr>
          <a:ln/>
        </p:spPr>
      </p:sp>
      <p:sp>
        <p:nvSpPr>
          <p:cNvPr id="22531" name="文本占位符 4096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2532"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662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41985"/>
          <p:cNvSpPr>
            <a:spLocks noTextEdit="1"/>
          </p:cNvSpPr>
          <p:nvPr>
            <p:ph type="sldImg"/>
          </p:nvPr>
        </p:nvSpPr>
        <p:spPr>
          <a:ln/>
        </p:spPr>
      </p:sp>
      <p:sp>
        <p:nvSpPr>
          <p:cNvPr id="29699" name="文本占位符 41986"/>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9700"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38913"/>
          <p:cNvSpPr>
            <a:spLocks noTextEdit="1"/>
          </p:cNvSpPr>
          <p:nvPr>
            <p:ph type="sldImg"/>
          </p:nvPr>
        </p:nvSpPr>
        <p:spPr>
          <a:ln/>
        </p:spPr>
      </p:sp>
      <p:sp>
        <p:nvSpPr>
          <p:cNvPr id="32771" name="文本占位符 38914"/>
          <p:cNvSpPr>
            <a:spLocks noGrp="1"/>
          </p:cNvSpPr>
          <p:nvPr>
            <p:ph type="body"/>
          </p:nvPr>
        </p:nvSpPr>
        <p:spPr>
          <a:ln/>
        </p:spPr>
        <p:txBody>
          <a:bodyPr wrap="square" lIns="91440" tIns="45720" rIns="91440" bIns="45720" anchor="t" anchorCtr="0"/>
          <a:p>
            <a:pPr lvl="0" eaLnBrk="1" hangingPunct="1"/>
            <a:endParaRPr lang="zh-CN" altLang="zh-CN" dirty="0"/>
          </a:p>
        </p:txBody>
      </p:sp>
      <p:sp>
        <p:nvSpPr>
          <p:cNvPr id="32772"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43009"/>
          <p:cNvSpPr>
            <a:spLocks noTextEdit="1"/>
          </p:cNvSpPr>
          <p:nvPr>
            <p:ph type="sldImg"/>
          </p:nvPr>
        </p:nvSpPr>
        <p:spPr>
          <a:ln/>
        </p:spPr>
      </p:sp>
      <p:sp>
        <p:nvSpPr>
          <p:cNvPr id="36867" name="文本占位符 43010"/>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36868" name="灯片编号占位符 1"/>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5"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ctrTitle"/>
          </p:nvPr>
        </p:nvSpPr>
        <p:spPr>
          <a:xfrm>
            <a:off x="654810" y="3283128"/>
            <a:ext cx="5332257" cy="957967"/>
          </a:xfrm>
        </p:spPr>
        <p:txBody>
          <a:bodyPr anchor="b">
            <a:normAutofit/>
          </a:bodyPr>
          <a:lstStyle>
            <a:lvl1pPr algn="l">
              <a:defRPr sz="4500" b="1">
                <a:solidFill>
                  <a:schemeClr val="bg1"/>
                </a:solidFill>
              </a:defRPr>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7B4FB77E-6D68-4143-AAD3-64AD0179CA53}" type="datetimeFigureOut">
              <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5"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ctrTitle"/>
          </p:nvPr>
        </p:nvSpPr>
        <p:spPr>
          <a:xfrm>
            <a:off x="654810" y="3283128"/>
            <a:ext cx="5332257" cy="957967"/>
          </a:xfrm>
        </p:spPr>
        <p:txBody>
          <a:bodyPr anchor="b">
            <a:normAutofit/>
          </a:bodyPr>
          <a:lstStyle>
            <a:lvl1pPr algn="l">
              <a:defRPr sz="4500" b="1">
                <a:solidFill>
                  <a:schemeClr val="bg1"/>
                </a:solidFill>
              </a:defRPr>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654810" y="4312525"/>
            <a:ext cx="5332257" cy="813543"/>
          </a:xfrm>
        </p:spPr>
        <p:txBody>
          <a:bodyPr>
            <a:normAutofit/>
          </a:bodyPr>
          <a:lstStyle>
            <a:lvl1pPr marL="0" indent="0" algn="l">
              <a:buNone/>
              <a:defRPr sz="140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5"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542925" y="1709739"/>
            <a:ext cx="6848475" cy="1719261"/>
          </a:xfrm>
        </p:spPr>
        <p:txBody>
          <a:bodyPr anchor="b">
            <a:normAutofit/>
          </a:bodyPr>
          <a:lstStyle>
            <a:lvl1pPr>
              <a:defRPr sz="5000" b="1">
                <a:solidFill>
                  <a:schemeClr val="bg1"/>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4"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571500" y="2158998"/>
            <a:ext cx="4286250" cy="1382451"/>
          </a:xfrm>
        </p:spPr>
        <p:txBody>
          <a:bodyPr anchor="b">
            <a:noAutofit/>
          </a:bodyPr>
          <a:lstStyle>
            <a:lvl1pPr>
              <a:defRPr sz="6000" b="1">
                <a:solidFill>
                  <a:schemeClr val="bg1"/>
                </a:solidFill>
              </a:defRPr>
            </a:lvl1pPr>
          </a:lstStyle>
          <a:p>
            <a:r>
              <a:rPr lang="zh-CN" altLang="en-US" noProof="1"/>
              <a:t>单击此处编辑母版标题样式</a:t>
            </a:r>
            <a:endParaRPr lang="zh-CN" altLang="en-US" noProof="1"/>
          </a:p>
        </p:txBody>
      </p:sp>
      <p:sp>
        <p:nvSpPr>
          <p:cNvPr id="13" name="文本占位符 12"/>
          <p:cNvSpPr>
            <a:spLocks noGrp="1"/>
          </p:cNvSpPr>
          <p:nvPr>
            <p:ph type="body" sz="quarter" idx="13"/>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单击此处编辑母版文本样式</a:t>
            </a:r>
            <a:endParaRPr lang="zh-CN" altLang="en-US" noProof="1"/>
          </a:p>
        </p:txBody>
      </p:sp>
      <p:sp>
        <p:nvSpPr>
          <p:cNvPr id="10"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7E0E35DB-B980-4CFE-9225-24C11D422BDB}" type="datetimeFigureOut">
              <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711200"/>
            <a:ext cx="3196800" cy="1600200"/>
          </a:xfrm>
        </p:spPr>
        <p:txBody>
          <a:bodyPr anchor="t">
            <a:normAutofit/>
          </a:bodyPr>
          <a:lstStyle>
            <a:lvl1pPr>
              <a:defRPr sz="32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4014391" y="733425"/>
            <a:ext cx="4627800" cy="54036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rPr>
              <a:t>单击图标添加图片</a:t>
            </a:r>
            <a:endParaRPr kumimoji="0" lang="zh-CN" altLang="en-US" sz="24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28650" y="551544"/>
            <a:ext cx="7886700" cy="5558971"/>
          </a:xfrm>
        </p:spPr>
        <p:txBody>
          <a:bodyPr>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2"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fld id="{A1D0F280-3FEE-449D-A708-1AE352F35C48}" type="datetimeFigureOut">
              <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5"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542925" y="1709739"/>
            <a:ext cx="6848475" cy="1719261"/>
          </a:xfrm>
        </p:spPr>
        <p:txBody>
          <a:bodyPr anchor="b">
            <a:normAutofit/>
          </a:bodyPr>
          <a:lstStyle>
            <a:lvl1pPr>
              <a:defRPr sz="5000" b="1">
                <a:solidFill>
                  <a:schemeClr val="bg1"/>
                </a:solidFill>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542925" y="3568698"/>
            <a:ext cx="6848475" cy="1549401"/>
          </a:xfrm>
        </p:spPr>
        <p:txBody>
          <a:bodyPr>
            <a:normAutofit/>
          </a:bodyPr>
          <a:lstStyle>
            <a:lvl1pPr marL="0" indent="0">
              <a:buNone/>
              <a:defRPr sz="14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normAutofit/>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9842" y="1744961"/>
            <a:ext cx="3868340"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29842" y="2615609"/>
            <a:ext cx="3868340"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744961"/>
            <a:ext cx="3887391" cy="823912"/>
          </a:xfrm>
        </p:spPr>
        <p:txBody>
          <a:bodyPr anchor="b">
            <a:normAutofit/>
          </a:bodyPr>
          <a:lstStyle>
            <a:lvl1pPr marL="0" indent="0">
              <a:buNone/>
              <a:defRPr sz="20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615609"/>
            <a:ext cx="3887391" cy="3574054"/>
          </a:xfrm>
        </p:spPr>
        <p:txBody>
          <a:bodyPr>
            <a:normAutofit/>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Freeform 5"/>
          <p:cNvSpPr/>
          <p:nvPr/>
        </p:nvSpPr>
        <p:spPr bwMode="auto">
          <a:xfrm flipH="1">
            <a:off x="4005263" y="0"/>
            <a:ext cx="1976438" cy="2840038"/>
          </a:xfrm>
          <a:custGeom>
            <a:avLst/>
            <a:gdLst/>
            <a:ahLst/>
            <a:cxnLst>
              <a:cxn ang="0">
                <a:pos x="0" y="1673"/>
              </a:cxn>
              <a:cxn ang="0">
                <a:pos x="2802" y="2951"/>
              </a:cxn>
              <a:cxn ang="0">
                <a:pos x="1743" y="0"/>
              </a:cxn>
              <a:cxn ang="0">
                <a:pos x="1390" y="0"/>
              </a:cxn>
              <a:cxn ang="0">
                <a:pos x="0" y="1673"/>
              </a:cxn>
            </a:cxnLst>
            <a:rect l="0" t="0" r="r" b="b"/>
            <a:pathLst>
              <a:path w="2802" h="2951">
                <a:moveTo>
                  <a:pt x="0" y="1673"/>
                </a:moveTo>
                <a:lnTo>
                  <a:pt x="2802" y="2951"/>
                </a:lnTo>
                <a:lnTo>
                  <a:pt x="1743" y="0"/>
                </a:lnTo>
                <a:lnTo>
                  <a:pt x="1390" y="0"/>
                </a:lnTo>
                <a:lnTo>
                  <a:pt x="0" y="1673"/>
                </a:lnTo>
                <a:close/>
              </a:path>
            </a:pathLst>
          </a:custGeom>
          <a:solidFill>
            <a:schemeClr val="accent3"/>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4" name="Freeform 6"/>
          <p:cNvSpPr/>
          <p:nvPr/>
        </p:nvSpPr>
        <p:spPr bwMode="auto">
          <a:xfrm flipH="1">
            <a:off x="4005263" y="1611313"/>
            <a:ext cx="5138738" cy="5246688"/>
          </a:xfrm>
          <a:custGeom>
            <a:avLst/>
            <a:gdLst/>
            <a:ahLst/>
            <a:cxnLst>
              <a:cxn ang="0">
                <a:pos x="4483" y="0"/>
              </a:cxn>
              <a:cxn ang="0">
                <a:pos x="219" y="5125"/>
              </a:cxn>
              <a:cxn ang="0">
                <a:pos x="0" y="5389"/>
              </a:cxn>
              <a:cxn ang="0">
                <a:pos x="0" y="5451"/>
              </a:cxn>
              <a:cxn ang="0">
                <a:pos x="5575" y="5451"/>
              </a:cxn>
              <a:cxn ang="0">
                <a:pos x="5709" y="5125"/>
              </a:cxn>
              <a:cxn ang="0">
                <a:pos x="7285" y="1278"/>
              </a:cxn>
              <a:cxn ang="0">
                <a:pos x="4483" y="0"/>
              </a:cxn>
            </a:cxnLst>
            <a:rect l="0" t="0" r="r" b="b"/>
            <a:pathLst>
              <a:path w="7285" h="5451">
                <a:moveTo>
                  <a:pt x="4483" y="0"/>
                </a:moveTo>
                <a:lnTo>
                  <a:pt x="219" y="5125"/>
                </a:lnTo>
                <a:lnTo>
                  <a:pt x="0" y="5389"/>
                </a:lnTo>
                <a:lnTo>
                  <a:pt x="0" y="5451"/>
                </a:lnTo>
                <a:lnTo>
                  <a:pt x="5575" y="5451"/>
                </a:lnTo>
                <a:lnTo>
                  <a:pt x="5709" y="5125"/>
                </a:lnTo>
                <a:lnTo>
                  <a:pt x="7285" y="1278"/>
                </a:lnTo>
                <a:lnTo>
                  <a:pt x="4483" y="0"/>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bg1"/>
              </a:solidFill>
              <a:effectLst/>
              <a:uLnTx/>
              <a:uFillTx/>
              <a:latin typeface="+mn-lt"/>
              <a:ea typeface="+mn-ea"/>
              <a:cs typeface="+mn-cs"/>
            </a:endParaRPr>
          </a:p>
        </p:txBody>
      </p:sp>
      <p:sp>
        <p:nvSpPr>
          <p:cNvPr id="8" name="Freeform 7"/>
          <p:cNvSpPr/>
          <p:nvPr/>
        </p:nvSpPr>
        <p:spPr bwMode="auto">
          <a:xfrm flipH="1">
            <a:off x="5000625" y="0"/>
            <a:ext cx="3567113" cy="1611313"/>
          </a:xfrm>
          <a:custGeom>
            <a:avLst/>
            <a:gdLst/>
            <a:ahLst/>
            <a:cxnLst>
              <a:cxn ang="0">
                <a:pos x="3665" y="1673"/>
              </a:cxn>
              <a:cxn ang="0">
                <a:pos x="5055" y="0"/>
              </a:cxn>
              <a:cxn ang="0">
                <a:pos x="0" y="0"/>
              </a:cxn>
              <a:cxn ang="0">
                <a:pos x="3665" y="1673"/>
              </a:cxn>
            </a:cxnLst>
            <a:rect l="0" t="0" r="r" b="b"/>
            <a:pathLst>
              <a:path w="5055" h="1673">
                <a:moveTo>
                  <a:pt x="3665" y="1673"/>
                </a:moveTo>
                <a:lnTo>
                  <a:pt x="5055" y="0"/>
                </a:lnTo>
                <a:lnTo>
                  <a:pt x="0" y="0"/>
                </a:lnTo>
                <a:lnTo>
                  <a:pt x="3665" y="1673"/>
                </a:lnTo>
                <a:close/>
              </a:path>
            </a:pathLst>
          </a:custGeom>
          <a:solidFill>
            <a:schemeClr val="accent1"/>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9" name="Freeform 8"/>
          <p:cNvSpPr/>
          <p:nvPr/>
        </p:nvSpPr>
        <p:spPr bwMode="auto">
          <a:xfrm flipH="1">
            <a:off x="5981700" y="0"/>
            <a:ext cx="3162300" cy="6797675"/>
          </a:xfrm>
          <a:custGeom>
            <a:avLst/>
            <a:gdLst/>
            <a:ahLst/>
            <a:cxnLst>
              <a:cxn ang="0">
                <a:pos x="818" y="0"/>
              </a:cxn>
              <a:cxn ang="0">
                <a:pos x="0" y="0"/>
              </a:cxn>
              <a:cxn ang="0">
                <a:pos x="0" y="6798"/>
              </a:cxn>
              <a:cxn ang="0">
                <a:pos x="0" y="7062"/>
              </a:cxn>
              <a:cxn ang="0">
                <a:pos x="219" y="6798"/>
              </a:cxn>
              <a:cxn ang="0">
                <a:pos x="4483" y="1673"/>
              </a:cxn>
              <a:cxn ang="0">
                <a:pos x="818" y="0"/>
              </a:cxn>
            </a:cxnLst>
            <a:rect l="0" t="0" r="r" b="b"/>
            <a:pathLst>
              <a:path w="4483" h="7062">
                <a:moveTo>
                  <a:pt x="818" y="0"/>
                </a:moveTo>
                <a:lnTo>
                  <a:pt x="0" y="0"/>
                </a:lnTo>
                <a:lnTo>
                  <a:pt x="0" y="6798"/>
                </a:lnTo>
                <a:lnTo>
                  <a:pt x="0" y="7062"/>
                </a:lnTo>
                <a:lnTo>
                  <a:pt x="219" y="6798"/>
                </a:lnTo>
                <a:lnTo>
                  <a:pt x="4483" y="1673"/>
                </a:lnTo>
                <a:lnTo>
                  <a:pt x="818" y="0"/>
                </a:lnTo>
                <a:close/>
              </a:path>
            </a:pathLst>
          </a:custGeom>
          <a:solidFill>
            <a:schemeClr val="accent2"/>
          </a:solidFill>
          <a:ln w="9525">
            <a:noFill/>
            <a:round/>
          </a:ln>
        </p:spPr>
        <p:txBody>
          <a:bodyPr lIns="68580" tIns="34290" rIns="68580" bIns="34290"/>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ru-RU" sz="1350" b="0" i="0" u="none" strike="noStrike" kern="1200" cap="none" spc="0" normalizeH="0" baseline="0" noProof="1">
              <a:ln>
                <a:noFill/>
              </a:ln>
              <a:solidFill>
                <a:schemeClr val="tx1"/>
              </a:solidFill>
              <a:effectLst/>
              <a:uLnTx/>
              <a:uFillTx/>
              <a:latin typeface="+mn-lt"/>
              <a:ea typeface="+mn-ea"/>
              <a:cs typeface="+mn-cs"/>
            </a:endParaRPr>
          </a:p>
        </p:txBody>
      </p:sp>
      <p:sp>
        <p:nvSpPr>
          <p:cNvPr id="2" name="标题 1"/>
          <p:cNvSpPr>
            <a:spLocks noGrp="1"/>
          </p:cNvSpPr>
          <p:nvPr>
            <p:ph type="title"/>
          </p:nvPr>
        </p:nvSpPr>
        <p:spPr>
          <a:xfrm>
            <a:off x="571500" y="2158998"/>
            <a:ext cx="4286250" cy="1382451"/>
          </a:xfrm>
        </p:spPr>
        <p:txBody>
          <a:bodyPr anchor="b">
            <a:noAutofit/>
          </a:bodyPr>
          <a:lstStyle>
            <a:lvl1pPr>
              <a:defRPr sz="6000" b="1">
                <a:solidFill>
                  <a:schemeClr val="bg1"/>
                </a:solidFill>
              </a:defRPr>
            </a:lvl1pPr>
          </a:lstStyle>
          <a:p>
            <a:r>
              <a:rPr lang="zh-CN" altLang="en-US" noProof="1"/>
              <a:t>单击此处编辑母版标题样式</a:t>
            </a:r>
            <a:endParaRPr lang="zh-CN" altLang="en-US" noProof="1"/>
          </a:p>
        </p:txBody>
      </p:sp>
      <p:sp>
        <p:nvSpPr>
          <p:cNvPr id="13" name="文本占位符 12"/>
          <p:cNvSpPr>
            <a:spLocks noGrp="1"/>
          </p:cNvSpPr>
          <p:nvPr>
            <p:ph type="body" sz="quarter" idx="13"/>
          </p:nvPr>
        </p:nvSpPr>
        <p:spPr>
          <a:xfrm>
            <a:off x="571500" y="3733800"/>
            <a:ext cx="4286250" cy="1185863"/>
          </a:xfrm>
        </p:spPr>
        <p:txBody>
          <a:bodyPr/>
          <a:lstStyle>
            <a:lvl1pPr marL="0" indent="0">
              <a:buNone/>
              <a:defRPr>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zh-CN" altLang="en-US" noProof="1"/>
              <a:t>单击此处编辑母版文本样式</a:t>
            </a:r>
            <a:endParaRPr lang="zh-CN" altLang="en-US" noProof="1"/>
          </a:p>
        </p:txBody>
      </p:sp>
      <p:sp>
        <p:nvSpPr>
          <p:cNvPr id="10" name="日期占位符 2"/>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3E3242C-BDEE-403F-9ABD-A6141EF381C5}" type="datetimeFigureOut">
              <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1" name="页脚占位符 3"/>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defRPr sz="1200"/>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12" name="灯片编号占位符 4"/>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eaLnBrk="1" hangingPunct="1">
              <a:buNone/>
            </a:pPr>
            <a:fld id="{9A0DB2DC-4C9A-4742-B13C-FB6460FD3503}" type="slidenum">
              <a:rPr lang="zh-CN" altLang="en-US" dirty="0"/>
            </a:fld>
            <a:endParaRPr lang="zh-CN" alt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711200"/>
            <a:ext cx="3196800" cy="1600200"/>
          </a:xfrm>
        </p:spPr>
        <p:txBody>
          <a:bodyPr anchor="t">
            <a:normAutofit/>
          </a:bodyPr>
          <a:lstStyle>
            <a:lvl1pPr>
              <a:defRPr sz="3200"/>
            </a:lvl1pPr>
          </a:lstStyle>
          <a:p>
            <a:r>
              <a:rPr lang="zh-CN" altLang="en-US" noProof="1"/>
              <a:t>单击此处编辑母版标题样式</a:t>
            </a:r>
            <a:endParaRPr lang="zh-CN" altLang="en-US" noProof="1"/>
          </a:p>
        </p:txBody>
      </p:sp>
      <p:sp>
        <p:nvSpPr>
          <p:cNvPr id="3" name="图片占位符 2"/>
          <p:cNvSpPr>
            <a:spLocks noGrp="1" noChangeAspect="1"/>
          </p:cNvSpPr>
          <p:nvPr>
            <p:ph type="pic" idx="1"/>
          </p:nvPr>
        </p:nvSpPr>
        <p:spPr>
          <a:xfrm>
            <a:off x="4014391" y="733425"/>
            <a:ext cx="4627800" cy="540360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rPr>
              <a:t>单击图标添加图片</a:t>
            </a:r>
            <a:endParaRPr kumimoji="0" lang="zh-CN" altLang="en-US" sz="2400" b="0" i="0" u="none" strike="noStrike" kern="1200" cap="none" spc="0" normalizeH="0" baseline="0" noProof="1">
              <a:ln>
                <a:noFill/>
              </a:ln>
              <a:solidFill>
                <a:schemeClr val="tx1"/>
              </a:solidFill>
              <a:effectLst/>
              <a:uLnTx/>
              <a:uFillTx/>
              <a:latin typeface="+mn-lt"/>
              <a:ea typeface="微软雅黑" panose="020B0503020204020204" pitchFamily="34" charset="-122"/>
              <a:cs typeface="+mn-cs"/>
            </a:endParaRPr>
          </a:p>
        </p:txBody>
      </p:sp>
      <p:sp>
        <p:nvSpPr>
          <p:cNvPr id="4" name="文本占位符 3"/>
          <p:cNvSpPr>
            <a:spLocks noGrp="1"/>
          </p:cNvSpPr>
          <p:nvPr>
            <p:ph type="body" sz="half" idx="2"/>
          </p:nvPr>
        </p:nvSpPr>
        <p:spPr>
          <a:xfrm>
            <a:off x="629841" y="2311400"/>
            <a:ext cx="3196800" cy="3811588"/>
          </a:xfrm>
        </p:spPr>
        <p:txBody>
          <a:bodyPr>
            <a:normAutofit/>
          </a:bodyPr>
          <a:lstStyle>
            <a:lvl1pPr marL="0" indent="0">
              <a:buNone/>
              <a:defRPr sz="2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8363" y="365125"/>
            <a:ext cx="1146987" cy="5811838"/>
          </a:xfrm>
        </p:spPr>
        <p:txBody>
          <a:bodyPr vert="eaVert">
            <a:normAutofit/>
          </a:bodyPr>
          <a:lstStyle>
            <a:lvl1pPr>
              <a:defRPr sz="2700"/>
            </a:lvl1p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6659969" cy="5811838"/>
          </a:xfrm>
        </p:spPr>
        <p:txBody>
          <a:bodyPr vert="eaVert">
            <a:normAutofit/>
          </a:bodyPr>
          <a:lstStyle>
            <a:lvl1pPr>
              <a:defRPr sz="2400"/>
            </a:lvl1pPr>
            <a:lvl2pPr>
              <a:defRPr sz="2000"/>
            </a:lvl2pPr>
            <a:lvl3pPr>
              <a:defRPr sz="1800"/>
            </a:lvl3pPr>
            <a:lvl4pPr>
              <a:defRPr sz="1800"/>
            </a:lvl4pPr>
            <a:lvl5pPr>
              <a:defRPr sz="1800"/>
            </a:lvl5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gs" Target="../tags/tag2.xml"/><Relationship Id="rId15" Type="http://schemas.openxmlformats.org/officeDocument/2006/relationships/tags" Target="../tags/tag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1" Type="http://schemas.openxmlformats.org/officeDocument/2006/relationships/theme" Target="../theme/theme2.xml"/><Relationship Id="rId20" Type="http://schemas.openxmlformats.org/officeDocument/2006/relationships/tags" Target="../tags/tag6.xml"/><Relationship Id="rId2" Type="http://schemas.openxmlformats.org/officeDocument/2006/relationships/slideLayout" Target="../slideLayouts/slideLayout16.xml"/><Relationship Id="rId19" Type="http://schemas.openxmlformats.org/officeDocument/2006/relationships/tags" Target="../tags/tag5.xml"/><Relationship Id="rId18" Type="http://schemas.openxmlformats.org/officeDocument/2006/relationships/tags" Target="../tags/tag4.xml"/><Relationship Id="rId17" Type="http://schemas.openxmlformats.org/officeDocument/2006/relationships/slideLayout" Target="../slideLayouts/slideLayout31.xml"/><Relationship Id="rId16" Type="http://schemas.openxmlformats.org/officeDocument/2006/relationships/slideLayout" Target="../slideLayouts/slideLayout30.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占位符 1"/>
          <p:cNvSpPr>
            <a:spLocks noGrp="1"/>
          </p:cNvSpPr>
          <p:nvPr>
            <p:ph type="title"/>
            <p:custDataLst>
              <p:tags r:id="rId15"/>
            </p:custDataLst>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custDataLst>
              <p:tags r:id="rId16"/>
            </p:custDataLst>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eaLnBrk="1" hangingPunct="1">
              <a:buFont typeface="Arial" panose="020B0604020202020204" pitchFamily="34" charset="0"/>
              <a:buNone/>
              <a:defRPr sz="1200" noProof="1">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eaLnBrk="1" hangingPunct="1">
              <a:buFont typeface="Arial" panose="020B0604020202020204" pitchFamily="34" charset="0"/>
              <a:buNone/>
              <a:defRPr sz="12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685800" rtl="0" eaLnBrk="0" fontAlgn="base" hangingPunct="0">
        <a:lnSpc>
          <a:spcPct val="90000"/>
        </a:lnSpc>
        <a:spcBef>
          <a:spcPct val="0"/>
        </a:spcBef>
        <a:spcAft>
          <a:spcPct val="0"/>
        </a:spcAft>
        <a:defRPr sz="3600" kern="1200">
          <a:solidFill>
            <a:schemeClr val="tx1"/>
          </a:solidFill>
          <a:latin typeface="+mj-lt"/>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标题占位符 1"/>
          <p:cNvSpPr>
            <a:spLocks noGrp="1"/>
          </p:cNvSpPr>
          <p:nvPr>
            <p:ph type="title"/>
            <p:custDataLst>
              <p:tags r:id="rId18"/>
            </p:custDataLst>
          </p:nvPr>
        </p:nvSpPr>
        <p:spPr>
          <a:xfrm>
            <a:off x="628650" y="365125"/>
            <a:ext cx="78867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custDataLst>
              <p:tags r:id="rId19"/>
            </p:custDataLst>
          </p:nvPr>
        </p:nvSpPr>
        <p:spPr>
          <a:xfrm>
            <a:off x="628650" y="1825625"/>
            <a:ext cx="7886700" cy="4351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normAutofit/>
          </a:bodyPr>
          <a:lstStyle>
            <a:lvl1pPr algn="l">
              <a:defRPr sz="1200" noProof="1">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normAutofit/>
          </a:bodyPr>
          <a:lstStyle>
            <a:lvl1pPr algn="ctr">
              <a:defRPr sz="1200" noProof="1">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a:buNone/>
            </a:pPr>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1">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Lst>
  <p:hf sldNum="0" hdr="0" ftr="0" dt="0"/>
  <p:txStyles>
    <p:titleStyle>
      <a:lvl1pPr algn="l" defTabSz="685800" rtl="0" eaLnBrk="0" fontAlgn="base" hangingPunct="0">
        <a:lnSpc>
          <a:spcPct val="90000"/>
        </a:lnSpc>
        <a:spcBef>
          <a:spcPct val="0"/>
        </a:spcBef>
        <a:spcAft>
          <a:spcPct val="0"/>
        </a:spcAft>
        <a:defRPr sz="3600" kern="1200">
          <a:solidFill>
            <a:schemeClr val="tx1"/>
          </a:solidFill>
          <a:latin typeface="+mj-lt"/>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9.vml"/><Relationship Id="rId6" Type="http://schemas.openxmlformats.org/officeDocument/2006/relationships/slideLayout" Target="../slideLayouts/slideLayout7.xml"/><Relationship Id="rId5" Type="http://schemas.openxmlformats.org/officeDocument/2006/relationships/image" Target="../media/image58.wmf"/><Relationship Id="rId4" Type="http://schemas.openxmlformats.org/officeDocument/2006/relationships/oleObject" Target="../embeddings/oleObject57.bin"/><Relationship Id="rId3" Type="http://schemas.openxmlformats.org/officeDocument/2006/relationships/image" Target="../media/image57.wmf"/><Relationship Id="rId2" Type="http://schemas.openxmlformats.org/officeDocument/2006/relationships/oleObject" Target="../embeddings/oleObject56.bin"/><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62.wmf"/><Relationship Id="rId8" Type="http://schemas.openxmlformats.org/officeDocument/2006/relationships/oleObject" Target="../embeddings/oleObject61.bin"/><Relationship Id="rId7" Type="http://schemas.openxmlformats.org/officeDocument/2006/relationships/image" Target="../media/image61.wmf"/><Relationship Id="rId6" Type="http://schemas.openxmlformats.org/officeDocument/2006/relationships/oleObject" Target="../embeddings/oleObject60.bin"/><Relationship Id="rId5" Type="http://schemas.openxmlformats.org/officeDocument/2006/relationships/image" Target="../media/image60.wmf"/><Relationship Id="rId4" Type="http://schemas.openxmlformats.org/officeDocument/2006/relationships/oleObject" Target="../embeddings/oleObject59.bin"/><Relationship Id="rId3" Type="http://schemas.openxmlformats.org/officeDocument/2006/relationships/image" Target="../media/image59.wmf"/><Relationship Id="rId2" Type="http://schemas.openxmlformats.org/officeDocument/2006/relationships/oleObject" Target="../embeddings/oleObject58.bin"/><Relationship Id="rId13" Type="http://schemas.openxmlformats.org/officeDocument/2006/relationships/vmlDrawing" Target="../drawings/vmlDrawing10.vml"/><Relationship Id="rId12" Type="http://schemas.openxmlformats.org/officeDocument/2006/relationships/slideLayout" Target="../slideLayouts/slideLayout7.xml"/><Relationship Id="rId11" Type="http://schemas.openxmlformats.org/officeDocument/2006/relationships/image" Target="../media/image63.wmf"/><Relationship Id="rId10" Type="http://schemas.openxmlformats.org/officeDocument/2006/relationships/oleObject" Target="../embeddings/oleObject62.bin"/><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1.vml"/><Relationship Id="rId6" Type="http://schemas.openxmlformats.org/officeDocument/2006/relationships/slideLayout" Target="../slideLayouts/slideLayout7.xml"/><Relationship Id="rId5" Type="http://schemas.openxmlformats.org/officeDocument/2006/relationships/image" Target="../media/image65.wmf"/><Relationship Id="rId4" Type="http://schemas.openxmlformats.org/officeDocument/2006/relationships/oleObject" Target="../embeddings/oleObject64.bin"/><Relationship Id="rId3" Type="http://schemas.openxmlformats.org/officeDocument/2006/relationships/image" Target="../media/image64.emf"/><Relationship Id="rId2" Type="http://schemas.openxmlformats.org/officeDocument/2006/relationships/oleObject" Target="../embeddings/oleObject63.bin"/><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image" Target="../media/image69.wmf"/><Relationship Id="rId8" Type="http://schemas.openxmlformats.org/officeDocument/2006/relationships/oleObject" Target="../embeddings/oleObject68.bin"/><Relationship Id="rId7" Type="http://schemas.openxmlformats.org/officeDocument/2006/relationships/image" Target="../media/image68.wmf"/><Relationship Id="rId6" Type="http://schemas.openxmlformats.org/officeDocument/2006/relationships/oleObject" Target="../embeddings/oleObject67.bin"/><Relationship Id="rId5" Type="http://schemas.openxmlformats.org/officeDocument/2006/relationships/image" Target="../media/image67.wmf"/><Relationship Id="rId4" Type="http://schemas.openxmlformats.org/officeDocument/2006/relationships/oleObject" Target="../embeddings/oleObject66.bin"/><Relationship Id="rId3" Type="http://schemas.openxmlformats.org/officeDocument/2006/relationships/image" Target="../media/image66.wmf"/><Relationship Id="rId24" Type="http://schemas.openxmlformats.org/officeDocument/2006/relationships/vmlDrawing" Target="../drawings/vmlDrawing12.vml"/><Relationship Id="rId23" Type="http://schemas.openxmlformats.org/officeDocument/2006/relationships/slideLayout" Target="../slideLayouts/slideLayout7.xml"/><Relationship Id="rId22" Type="http://schemas.openxmlformats.org/officeDocument/2006/relationships/themeOverride" Target="../theme/themeOverride1.xml"/><Relationship Id="rId21" Type="http://schemas.openxmlformats.org/officeDocument/2006/relationships/image" Target="../media/image75.emf"/><Relationship Id="rId20" Type="http://schemas.openxmlformats.org/officeDocument/2006/relationships/oleObject" Target="../embeddings/oleObject74.bin"/><Relationship Id="rId2" Type="http://schemas.openxmlformats.org/officeDocument/2006/relationships/oleObject" Target="../embeddings/oleObject65.bin"/><Relationship Id="rId19" Type="http://schemas.openxmlformats.org/officeDocument/2006/relationships/image" Target="../media/image74.wmf"/><Relationship Id="rId18" Type="http://schemas.openxmlformats.org/officeDocument/2006/relationships/oleObject" Target="../embeddings/oleObject73.bin"/><Relationship Id="rId17" Type="http://schemas.openxmlformats.org/officeDocument/2006/relationships/image" Target="../media/image73.emf"/><Relationship Id="rId16" Type="http://schemas.openxmlformats.org/officeDocument/2006/relationships/oleObject" Target="../embeddings/oleObject72.bin"/><Relationship Id="rId15" Type="http://schemas.openxmlformats.org/officeDocument/2006/relationships/image" Target="../media/image72.wmf"/><Relationship Id="rId14" Type="http://schemas.openxmlformats.org/officeDocument/2006/relationships/oleObject" Target="../embeddings/oleObject71.bin"/><Relationship Id="rId13" Type="http://schemas.openxmlformats.org/officeDocument/2006/relationships/image" Target="../media/image71.wmf"/><Relationship Id="rId12" Type="http://schemas.openxmlformats.org/officeDocument/2006/relationships/oleObject" Target="../embeddings/oleObject70.bin"/><Relationship Id="rId11" Type="http://schemas.openxmlformats.org/officeDocument/2006/relationships/image" Target="../media/image70.wmf"/><Relationship Id="rId10" Type="http://schemas.openxmlformats.org/officeDocument/2006/relationships/oleObject" Target="../embeddings/oleObject69.bin"/><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13.vml"/><Relationship Id="rId7" Type="http://schemas.openxmlformats.org/officeDocument/2006/relationships/slideLayout" Target="../slideLayouts/slideLayout13.xml"/><Relationship Id="rId6" Type="http://schemas.openxmlformats.org/officeDocument/2006/relationships/image" Target="../media/image78.wmf"/><Relationship Id="rId5" Type="http://schemas.openxmlformats.org/officeDocument/2006/relationships/oleObject" Target="../embeddings/oleObject76.bin"/><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oleObject" Target="../embeddings/oleObject75.bin"/><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80.wmf"/><Relationship Id="rId3" Type="http://schemas.openxmlformats.org/officeDocument/2006/relationships/image" Target="../media/image79.emf"/><Relationship Id="rId2" Type="http://schemas.openxmlformats.org/officeDocument/2006/relationships/oleObject" Target="../embeddings/oleObject77.bin"/><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oleObject" Target="../embeddings/oleObject81.bin"/><Relationship Id="rId7" Type="http://schemas.openxmlformats.org/officeDocument/2006/relationships/image" Target="../media/image83.wmf"/><Relationship Id="rId6" Type="http://schemas.openxmlformats.org/officeDocument/2006/relationships/oleObject" Target="../embeddings/oleObject80.bin"/><Relationship Id="rId5" Type="http://schemas.openxmlformats.org/officeDocument/2006/relationships/image" Target="../media/image82.wmf"/><Relationship Id="rId4" Type="http://schemas.openxmlformats.org/officeDocument/2006/relationships/oleObject" Target="../embeddings/oleObject79.bin"/><Relationship Id="rId3" Type="http://schemas.openxmlformats.org/officeDocument/2006/relationships/image" Target="../media/image81.wmf"/><Relationship Id="rId2" Type="http://schemas.openxmlformats.org/officeDocument/2006/relationships/oleObject" Target="../embeddings/oleObject78.bin"/><Relationship Id="rId16" Type="http://schemas.openxmlformats.org/officeDocument/2006/relationships/notesSlide" Target="../notesSlides/notesSlide9.xml"/><Relationship Id="rId15" Type="http://schemas.openxmlformats.org/officeDocument/2006/relationships/vmlDrawing" Target="../drawings/vmlDrawing15.vml"/><Relationship Id="rId14" Type="http://schemas.openxmlformats.org/officeDocument/2006/relationships/slideLayout" Target="../slideLayouts/slideLayout7.xml"/><Relationship Id="rId13" Type="http://schemas.openxmlformats.org/officeDocument/2006/relationships/image" Target="../media/image86.wmf"/><Relationship Id="rId12" Type="http://schemas.openxmlformats.org/officeDocument/2006/relationships/oleObject" Target="../embeddings/oleObject83.bin"/><Relationship Id="rId11" Type="http://schemas.openxmlformats.org/officeDocument/2006/relationships/image" Target="../media/image85.wmf"/><Relationship Id="rId10" Type="http://schemas.openxmlformats.org/officeDocument/2006/relationships/oleObject" Target="../embeddings/oleObject82.bin"/><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9" Type="http://schemas.openxmlformats.org/officeDocument/2006/relationships/image" Target="../media/image90.wmf"/><Relationship Id="rId8" Type="http://schemas.openxmlformats.org/officeDocument/2006/relationships/oleObject" Target="../embeddings/oleObject87.bin"/><Relationship Id="rId7" Type="http://schemas.openxmlformats.org/officeDocument/2006/relationships/image" Target="../media/image89.wmf"/><Relationship Id="rId6" Type="http://schemas.openxmlformats.org/officeDocument/2006/relationships/oleObject" Target="../embeddings/oleObject86.bin"/><Relationship Id="rId5" Type="http://schemas.openxmlformats.org/officeDocument/2006/relationships/image" Target="../media/image88.wmf"/><Relationship Id="rId4" Type="http://schemas.openxmlformats.org/officeDocument/2006/relationships/oleObject" Target="../embeddings/oleObject85.bin"/><Relationship Id="rId3" Type="http://schemas.openxmlformats.org/officeDocument/2006/relationships/image" Target="../media/image87.wmf"/><Relationship Id="rId23" Type="http://schemas.openxmlformats.org/officeDocument/2006/relationships/vmlDrawing" Target="../drawings/vmlDrawing16.vml"/><Relationship Id="rId22" Type="http://schemas.openxmlformats.org/officeDocument/2006/relationships/slideLayout" Target="../slideLayouts/slideLayout7.xml"/><Relationship Id="rId21" Type="http://schemas.openxmlformats.org/officeDocument/2006/relationships/image" Target="../media/image96.wmf"/><Relationship Id="rId20" Type="http://schemas.openxmlformats.org/officeDocument/2006/relationships/oleObject" Target="../embeddings/oleObject93.bin"/><Relationship Id="rId2" Type="http://schemas.openxmlformats.org/officeDocument/2006/relationships/oleObject" Target="../embeddings/oleObject84.bin"/><Relationship Id="rId19" Type="http://schemas.openxmlformats.org/officeDocument/2006/relationships/image" Target="../media/image95.wmf"/><Relationship Id="rId18" Type="http://schemas.openxmlformats.org/officeDocument/2006/relationships/oleObject" Target="../embeddings/oleObject92.bin"/><Relationship Id="rId17" Type="http://schemas.openxmlformats.org/officeDocument/2006/relationships/image" Target="../media/image94.wmf"/><Relationship Id="rId16" Type="http://schemas.openxmlformats.org/officeDocument/2006/relationships/oleObject" Target="../embeddings/oleObject91.bin"/><Relationship Id="rId15" Type="http://schemas.openxmlformats.org/officeDocument/2006/relationships/image" Target="../media/image93.wmf"/><Relationship Id="rId14" Type="http://schemas.openxmlformats.org/officeDocument/2006/relationships/oleObject" Target="../embeddings/oleObject90.bin"/><Relationship Id="rId13" Type="http://schemas.openxmlformats.org/officeDocument/2006/relationships/image" Target="../media/image92.wmf"/><Relationship Id="rId12" Type="http://schemas.openxmlformats.org/officeDocument/2006/relationships/oleObject" Target="../embeddings/oleObject89.bin"/><Relationship Id="rId11" Type="http://schemas.openxmlformats.org/officeDocument/2006/relationships/image" Target="../media/image91.wmf"/><Relationship Id="rId10" Type="http://schemas.openxmlformats.org/officeDocument/2006/relationships/oleObject" Target="../embeddings/oleObject88.bin"/><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9" Type="http://schemas.openxmlformats.org/officeDocument/2006/relationships/image" Target="../media/image100.wmf"/><Relationship Id="rId8" Type="http://schemas.openxmlformats.org/officeDocument/2006/relationships/oleObject" Target="../embeddings/oleObject97.bin"/><Relationship Id="rId7" Type="http://schemas.openxmlformats.org/officeDocument/2006/relationships/image" Target="../media/image99.wmf"/><Relationship Id="rId6" Type="http://schemas.openxmlformats.org/officeDocument/2006/relationships/oleObject" Target="../embeddings/oleObject96.bin"/><Relationship Id="rId5" Type="http://schemas.openxmlformats.org/officeDocument/2006/relationships/image" Target="../media/image98.wmf"/><Relationship Id="rId4" Type="http://schemas.openxmlformats.org/officeDocument/2006/relationships/oleObject" Target="../embeddings/oleObject95.bin"/><Relationship Id="rId3" Type="http://schemas.openxmlformats.org/officeDocument/2006/relationships/image" Target="../media/image97.wmf"/><Relationship Id="rId2" Type="http://schemas.openxmlformats.org/officeDocument/2006/relationships/oleObject" Target="../embeddings/oleObject94.bin"/><Relationship Id="rId11" Type="http://schemas.openxmlformats.org/officeDocument/2006/relationships/vmlDrawing" Target="../drawings/vmlDrawing17.vml"/><Relationship Id="rId10"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oleObject" Target="../embeddings/oleObject101.bin"/><Relationship Id="rId7" Type="http://schemas.openxmlformats.org/officeDocument/2006/relationships/image" Target="../media/image103.wmf"/><Relationship Id="rId6" Type="http://schemas.openxmlformats.org/officeDocument/2006/relationships/oleObject" Target="../embeddings/oleObject100.bin"/><Relationship Id="rId5" Type="http://schemas.openxmlformats.org/officeDocument/2006/relationships/image" Target="../media/image102.wmf"/><Relationship Id="rId4" Type="http://schemas.openxmlformats.org/officeDocument/2006/relationships/oleObject" Target="../embeddings/oleObject99.bin"/><Relationship Id="rId3" Type="http://schemas.openxmlformats.org/officeDocument/2006/relationships/image" Target="../media/image101.wmf"/><Relationship Id="rId2" Type="http://schemas.openxmlformats.org/officeDocument/2006/relationships/oleObject" Target="../embeddings/oleObject98.bin"/><Relationship Id="rId13" Type="http://schemas.openxmlformats.org/officeDocument/2006/relationships/vmlDrawing" Target="../drawings/vmlDrawing18.vml"/><Relationship Id="rId12" Type="http://schemas.openxmlformats.org/officeDocument/2006/relationships/slideLayout" Target="../slideLayouts/slideLayout7.xml"/><Relationship Id="rId11" Type="http://schemas.openxmlformats.org/officeDocument/2006/relationships/image" Target="../media/image105.wmf"/><Relationship Id="rId10" Type="http://schemas.openxmlformats.org/officeDocument/2006/relationships/oleObject" Target="../embeddings/oleObject102.bin"/><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image" Target="../media/image7.wmf"/><Relationship Id="rId8" Type="http://schemas.openxmlformats.org/officeDocument/2006/relationships/oleObject" Target="../embeddings/oleObject4.bin"/><Relationship Id="rId7" Type="http://schemas.openxmlformats.org/officeDocument/2006/relationships/image" Target="../media/image6.wmf"/><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3" Type="http://schemas.openxmlformats.org/officeDocument/2006/relationships/image" Target="../media/image4.wmf"/><Relationship Id="rId2" Type="http://schemas.openxmlformats.org/officeDocument/2006/relationships/oleObject" Target="../embeddings/oleObject1.bin"/><Relationship Id="rId12" Type="http://schemas.openxmlformats.org/officeDocument/2006/relationships/notesSlide" Target="../notesSlides/notesSlide2.xml"/><Relationship Id="rId11" Type="http://schemas.openxmlformats.org/officeDocument/2006/relationships/vmlDrawing" Target="../drawings/vmlDrawing1.vml"/><Relationship Id="rId10" Type="http://schemas.openxmlformats.org/officeDocument/2006/relationships/slideLayout" Target="../slideLayouts/slideLayout1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9" Type="http://schemas.openxmlformats.org/officeDocument/2006/relationships/image" Target="../media/image109.wmf"/><Relationship Id="rId8" Type="http://schemas.openxmlformats.org/officeDocument/2006/relationships/oleObject" Target="../embeddings/oleObject106.bin"/><Relationship Id="rId7" Type="http://schemas.openxmlformats.org/officeDocument/2006/relationships/image" Target="../media/image108.wmf"/><Relationship Id="rId6" Type="http://schemas.openxmlformats.org/officeDocument/2006/relationships/oleObject" Target="../embeddings/oleObject105.bin"/><Relationship Id="rId5" Type="http://schemas.openxmlformats.org/officeDocument/2006/relationships/image" Target="../media/image107.wmf"/><Relationship Id="rId4" Type="http://schemas.openxmlformats.org/officeDocument/2006/relationships/oleObject" Target="../embeddings/oleObject104.bin"/><Relationship Id="rId3" Type="http://schemas.openxmlformats.org/officeDocument/2006/relationships/image" Target="../media/image106.wmf"/><Relationship Id="rId21" Type="http://schemas.openxmlformats.org/officeDocument/2006/relationships/vmlDrawing" Target="../drawings/vmlDrawing19.vml"/><Relationship Id="rId20" Type="http://schemas.openxmlformats.org/officeDocument/2006/relationships/slideLayout" Target="../slideLayouts/slideLayout7.xml"/><Relationship Id="rId2" Type="http://schemas.openxmlformats.org/officeDocument/2006/relationships/oleObject" Target="../embeddings/oleObject103.bin"/><Relationship Id="rId19" Type="http://schemas.openxmlformats.org/officeDocument/2006/relationships/image" Target="../media/image114.wmf"/><Relationship Id="rId18" Type="http://schemas.openxmlformats.org/officeDocument/2006/relationships/oleObject" Target="../embeddings/oleObject111.bin"/><Relationship Id="rId17" Type="http://schemas.openxmlformats.org/officeDocument/2006/relationships/image" Target="../media/image113.wmf"/><Relationship Id="rId16" Type="http://schemas.openxmlformats.org/officeDocument/2006/relationships/oleObject" Target="../embeddings/oleObject110.bin"/><Relationship Id="rId15" Type="http://schemas.openxmlformats.org/officeDocument/2006/relationships/image" Target="../media/image112.wmf"/><Relationship Id="rId14" Type="http://schemas.openxmlformats.org/officeDocument/2006/relationships/oleObject" Target="../embeddings/oleObject109.bin"/><Relationship Id="rId13" Type="http://schemas.openxmlformats.org/officeDocument/2006/relationships/image" Target="../media/image111.wmf"/><Relationship Id="rId12" Type="http://schemas.openxmlformats.org/officeDocument/2006/relationships/oleObject" Target="../embeddings/oleObject108.bin"/><Relationship Id="rId11" Type="http://schemas.openxmlformats.org/officeDocument/2006/relationships/image" Target="../media/image110.wmf"/><Relationship Id="rId10" Type="http://schemas.openxmlformats.org/officeDocument/2006/relationships/oleObject" Target="../embeddings/oleObject107.bin"/><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9" Type="http://schemas.openxmlformats.org/officeDocument/2006/relationships/image" Target="../media/image117.wmf"/><Relationship Id="rId8" Type="http://schemas.openxmlformats.org/officeDocument/2006/relationships/oleObject" Target="../embeddings/oleObject115.bin"/><Relationship Id="rId7" Type="http://schemas.openxmlformats.org/officeDocument/2006/relationships/image" Target="../media/image116.wmf"/><Relationship Id="rId6" Type="http://schemas.openxmlformats.org/officeDocument/2006/relationships/oleObject" Target="../embeddings/oleObject114.bin"/><Relationship Id="rId5" Type="http://schemas.openxmlformats.org/officeDocument/2006/relationships/image" Target="../media/image112.wmf"/><Relationship Id="rId4" Type="http://schemas.openxmlformats.org/officeDocument/2006/relationships/oleObject" Target="../embeddings/oleObject113.bin"/><Relationship Id="rId3" Type="http://schemas.openxmlformats.org/officeDocument/2006/relationships/image" Target="../media/image115.wmf"/><Relationship Id="rId2" Type="http://schemas.openxmlformats.org/officeDocument/2006/relationships/oleObject" Target="../embeddings/oleObject112.bin"/><Relationship Id="rId14" Type="http://schemas.openxmlformats.org/officeDocument/2006/relationships/notesSlide" Target="../notesSlides/notesSlide10.xml"/><Relationship Id="rId13" Type="http://schemas.openxmlformats.org/officeDocument/2006/relationships/vmlDrawing" Target="../drawings/vmlDrawing20.vml"/><Relationship Id="rId12" Type="http://schemas.openxmlformats.org/officeDocument/2006/relationships/slideLayout" Target="../slideLayouts/slideLayout7.xml"/><Relationship Id="rId11" Type="http://schemas.openxmlformats.org/officeDocument/2006/relationships/image" Target="../media/image118.wmf"/><Relationship Id="rId10" Type="http://schemas.openxmlformats.org/officeDocument/2006/relationships/oleObject" Target="../embeddings/oleObject116.bin"/><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9" Type="http://schemas.openxmlformats.org/officeDocument/2006/relationships/vmlDrawing" Target="../drawings/vmlDrawing21.vml"/><Relationship Id="rId8" Type="http://schemas.openxmlformats.org/officeDocument/2006/relationships/slideLayout" Target="../slideLayouts/slideLayout7.xml"/><Relationship Id="rId7" Type="http://schemas.openxmlformats.org/officeDocument/2006/relationships/image" Target="../media/image121.wmf"/><Relationship Id="rId6" Type="http://schemas.openxmlformats.org/officeDocument/2006/relationships/oleObject" Target="../embeddings/oleObject119.bin"/><Relationship Id="rId5" Type="http://schemas.openxmlformats.org/officeDocument/2006/relationships/image" Target="../media/image120.wmf"/><Relationship Id="rId4" Type="http://schemas.openxmlformats.org/officeDocument/2006/relationships/oleObject" Target="../embeddings/oleObject118.bin"/><Relationship Id="rId3" Type="http://schemas.openxmlformats.org/officeDocument/2006/relationships/image" Target="../media/image119.wmf"/><Relationship Id="rId2" Type="http://schemas.openxmlformats.org/officeDocument/2006/relationships/oleObject" Target="../embeddings/oleObject117.bin"/><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22.vml"/><Relationship Id="rId6" Type="http://schemas.openxmlformats.org/officeDocument/2006/relationships/slideLayout" Target="../slideLayouts/slideLayout7.xml"/><Relationship Id="rId5" Type="http://schemas.openxmlformats.org/officeDocument/2006/relationships/image" Target="../media/image123.wmf"/><Relationship Id="rId4" Type="http://schemas.openxmlformats.org/officeDocument/2006/relationships/oleObject" Target="../embeddings/oleObject121.bin"/><Relationship Id="rId3" Type="http://schemas.openxmlformats.org/officeDocument/2006/relationships/image" Target="../media/image122.wmf"/><Relationship Id="rId2" Type="http://schemas.openxmlformats.org/officeDocument/2006/relationships/oleObject" Target="../embeddings/oleObject120.bin"/><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themeOverride" Target="../theme/themeOverride2.xml"/><Relationship Id="rId3" Type="http://schemas.openxmlformats.org/officeDocument/2006/relationships/image" Target="../media/image124.wmf"/><Relationship Id="rId2" Type="http://schemas.openxmlformats.org/officeDocument/2006/relationships/oleObject" Target="../embeddings/oleObject122.bin"/><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7.xml"/><Relationship Id="rId2" Type="http://schemas.openxmlformats.org/officeDocument/2006/relationships/slide" Target="slide25.xml"/><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24.vml"/><Relationship Id="rId5" Type="http://schemas.openxmlformats.org/officeDocument/2006/relationships/slideLayout" Target="../slideLayouts/slideLayout11.xml"/><Relationship Id="rId4" Type="http://schemas.openxmlformats.org/officeDocument/2006/relationships/image" Target="../media/image126.wmf"/><Relationship Id="rId3" Type="http://schemas.openxmlformats.org/officeDocument/2006/relationships/oleObject" Target="../embeddings/oleObject124.bin"/><Relationship Id="rId2" Type="http://schemas.openxmlformats.org/officeDocument/2006/relationships/image" Target="../media/image125.wmf"/><Relationship Id="rId1" Type="http://schemas.openxmlformats.org/officeDocument/2006/relationships/oleObject" Target="../embeddings/oleObject123.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29.bin"/><Relationship Id="rId8" Type="http://schemas.openxmlformats.org/officeDocument/2006/relationships/image" Target="../media/image130.wmf"/><Relationship Id="rId7" Type="http://schemas.openxmlformats.org/officeDocument/2006/relationships/oleObject" Target="../embeddings/oleObject128.bin"/><Relationship Id="rId6" Type="http://schemas.openxmlformats.org/officeDocument/2006/relationships/image" Target="../media/image129.wmf"/><Relationship Id="rId5" Type="http://schemas.openxmlformats.org/officeDocument/2006/relationships/oleObject" Target="../embeddings/oleObject127.bin"/><Relationship Id="rId4" Type="http://schemas.openxmlformats.org/officeDocument/2006/relationships/image" Target="../media/image128.wmf"/><Relationship Id="rId3" Type="http://schemas.openxmlformats.org/officeDocument/2006/relationships/oleObject" Target="../embeddings/oleObject126.bin"/><Relationship Id="rId2" Type="http://schemas.openxmlformats.org/officeDocument/2006/relationships/image" Target="../media/image127.wmf"/><Relationship Id="rId16" Type="http://schemas.openxmlformats.org/officeDocument/2006/relationships/vmlDrawing" Target="../drawings/vmlDrawing25.vml"/><Relationship Id="rId15" Type="http://schemas.openxmlformats.org/officeDocument/2006/relationships/slideLayout" Target="../slideLayouts/slideLayout7.xml"/><Relationship Id="rId14" Type="http://schemas.openxmlformats.org/officeDocument/2006/relationships/image" Target="../media/image133.wmf"/><Relationship Id="rId13" Type="http://schemas.openxmlformats.org/officeDocument/2006/relationships/oleObject" Target="../embeddings/oleObject131.bin"/><Relationship Id="rId12" Type="http://schemas.openxmlformats.org/officeDocument/2006/relationships/image" Target="../media/image132.wmf"/><Relationship Id="rId11" Type="http://schemas.openxmlformats.org/officeDocument/2006/relationships/oleObject" Target="../embeddings/oleObject130.bin"/><Relationship Id="rId10" Type="http://schemas.openxmlformats.org/officeDocument/2006/relationships/image" Target="../media/image131.wmf"/><Relationship Id="rId1" Type="http://schemas.openxmlformats.org/officeDocument/2006/relationships/oleObject" Target="../embeddings/oleObject125.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137.wmf"/><Relationship Id="rId7" Type="http://schemas.openxmlformats.org/officeDocument/2006/relationships/oleObject" Target="../embeddings/oleObject135.bin"/><Relationship Id="rId6" Type="http://schemas.openxmlformats.org/officeDocument/2006/relationships/image" Target="../media/image136.wmf"/><Relationship Id="rId5" Type="http://schemas.openxmlformats.org/officeDocument/2006/relationships/oleObject" Target="../embeddings/oleObject134.bin"/><Relationship Id="rId4" Type="http://schemas.openxmlformats.org/officeDocument/2006/relationships/image" Target="../media/image135.wmf"/><Relationship Id="rId3" Type="http://schemas.openxmlformats.org/officeDocument/2006/relationships/oleObject" Target="../embeddings/oleObject133.bin"/><Relationship Id="rId26" Type="http://schemas.openxmlformats.org/officeDocument/2006/relationships/vmlDrawing" Target="../drawings/vmlDrawing26.vml"/><Relationship Id="rId25" Type="http://schemas.openxmlformats.org/officeDocument/2006/relationships/slideLayout" Target="../slideLayouts/slideLayout7.xml"/><Relationship Id="rId24" Type="http://schemas.openxmlformats.org/officeDocument/2006/relationships/image" Target="../media/image145.wmf"/><Relationship Id="rId23" Type="http://schemas.openxmlformats.org/officeDocument/2006/relationships/oleObject" Target="../embeddings/oleObject143.bin"/><Relationship Id="rId22" Type="http://schemas.openxmlformats.org/officeDocument/2006/relationships/image" Target="../media/image144.wmf"/><Relationship Id="rId21" Type="http://schemas.openxmlformats.org/officeDocument/2006/relationships/oleObject" Target="../embeddings/oleObject142.bin"/><Relationship Id="rId20" Type="http://schemas.openxmlformats.org/officeDocument/2006/relationships/image" Target="../media/image143.wmf"/><Relationship Id="rId2" Type="http://schemas.openxmlformats.org/officeDocument/2006/relationships/image" Target="../media/image134.wmf"/><Relationship Id="rId19" Type="http://schemas.openxmlformats.org/officeDocument/2006/relationships/oleObject" Target="../embeddings/oleObject141.bin"/><Relationship Id="rId18" Type="http://schemas.openxmlformats.org/officeDocument/2006/relationships/image" Target="../media/image142.wmf"/><Relationship Id="rId17" Type="http://schemas.openxmlformats.org/officeDocument/2006/relationships/oleObject" Target="../embeddings/oleObject140.bin"/><Relationship Id="rId16" Type="http://schemas.openxmlformats.org/officeDocument/2006/relationships/image" Target="../media/image141.wmf"/><Relationship Id="rId15" Type="http://schemas.openxmlformats.org/officeDocument/2006/relationships/oleObject" Target="../embeddings/oleObject139.bin"/><Relationship Id="rId14" Type="http://schemas.openxmlformats.org/officeDocument/2006/relationships/image" Target="../media/image140.wmf"/><Relationship Id="rId13" Type="http://schemas.openxmlformats.org/officeDocument/2006/relationships/oleObject" Target="../embeddings/oleObject138.bin"/><Relationship Id="rId12" Type="http://schemas.openxmlformats.org/officeDocument/2006/relationships/image" Target="../media/image139.wmf"/><Relationship Id="rId11" Type="http://schemas.openxmlformats.org/officeDocument/2006/relationships/oleObject" Target="../embeddings/oleObject137.bin"/><Relationship Id="rId10" Type="http://schemas.openxmlformats.org/officeDocument/2006/relationships/image" Target="../media/image138.wmf"/><Relationship Id="rId1" Type="http://schemas.openxmlformats.org/officeDocument/2006/relationships/oleObject" Target="../embeddings/oleObject132.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48.bin"/><Relationship Id="rId8" Type="http://schemas.openxmlformats.org/officeDocument/2006/relationships/image" Target="../media/image149.wmf"/><Relationship Id="rId7" Type="http://schemas.openxmlformats.org/officeDocument/2006/relationships/oleObject" Target="../embeddings/oleObject147.bin"/><Relationship Id="rId6" Type="http://schemas.openxmlformats.org/officeDocument/2006/relationships/image" Target="../media/image148.wmf"/><Relationship Id="rId5" Type="http://schemas.openxmlformats.org/officeDocument/2006/relationships/oleObject" Target="../embeddings/oleObject146.bin"/><Relationship Id="rId4" Type="http://schemas.openxmlformats.org/officeDocument/2006/relationships/image" Target="../media/image147.wmf"/><Relationship Id="rId3" Type="http://schemas.openxmlformats.org/officeDocument/2006/relationships/oleObject" Target="../embeddings/oleObject145.bin"/><Relationship Id="rId2" Type="http://schemas.openxmlformats.org/officeDocument/2006/relationships/image" Target="../media/image146.wmf"/><Relationship Id="rId14" Type="http://schemas.openxmlformats.org/officeDocument/2006/relationships/vmlDrawing" Target="../drawings/vmlDrawing27.vml"/><Relationship Id="rId13" Type="http://schemas.openxmlformats.org/officeDocument/2006/relationships/slideLayout" Target="../slideLayouts/slideLayout7.xml"/><Relationship Id="rId12" Type="http://schemas.openxmlformats.org/officeDocument/2006/relationships/image" Target="../media/image151.wmf"/><Relationship Id="rId11" Type="http://schemas.openxmlformats.org/officeDocument/2006/relationships/oleObject" Target="../embeddings/oleObject149.bin"/><Relationship Id="rId10" Type="http://schemas.openxmlformats.org/officeDocument/2006/relationships/image" Target="../media/image150.wmf"/><Relationship Id="rId1" Type="http://schemas.openxmlformats.org/officeDocument/2006/relationships/oleObject" Target="../embeddings/oleObject144.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wmf"/><Relationship Id="rId7" Type="http://schemas.openxmlformats.org/officeDocument/2006/relationships/image" Target="../media/image10.emf"/><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 Id="rId3" Type="http://schemas.openxmlformats.org/officeDocument/2006/relationships/image" Target="../media/image8.wmf"/><Relationship Id="rId2" Type="http://schemas.openxmlformats.org/officeDocument/2006/relationships/oleObject" Target="../embeddings/oleObject5.bin"/><Relationship Id="rId10" Type="http://schemas.openxmlformats.org/officeDocument/2006/relationships/vmlDrawing" Target="../drawings/vmlDrawing2.v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54.bin"/><Relationship Id="rId8" Type="http://schemas.openxmlformats.org/officeDocument/2006/relationships/image" Target="../media/image155.wmf"/><Relationship Id="rId7" Type="http://schemas.openxmlformats.org/officeDocument/2006/relationships/oleObject" Target="../embeddings/oleObject153.bin"/><Relationship Id="rId6" Type="http://schemas.openxmlformats.org/officeDocument/2006/relationships/image" Target="../media/image154.wmf"/><Relationship Id="rId5" Type="http://schemas.openxmlformats.org/officeDocument/2006/relationships/oleObject" Target="../embeddings/oleObject152.bin"/><Relationship Id="rId4" Type="http://schemas.openxmlformats.org/officeDocument/2006/relationships/image" Target="../media/image153.wmf"/><Relationship Id="rId3" Type="http://schemas.openxmlformats.org/officeDocument/2006/relationships/oleObject" Target="../embeddings/oleObject151.bin"/><Relationship Id="rId2" Type="http://schemas.openxmlformats.org/officeDocument/2006/relationships/image" Target="../media/image152.wmf"/><Relationship Id="rId12" Type="http://schemas.openxmlformats.org/officeDocument/2006/relationships/vmlDrawing" Target="../drawings/vmlDrawing28.vml"/><Relationship Id="rId11" Type="http://schemas.openxmlformats.org/officeDocument/2006/relationships/slideLayout" Target="../slideLayouts/slideLayout7.xml"/><Relationship Id="rId10" Type="http://schemas.openxmlformats.org/officeDocument/2006/relationships/image" Target="../media/image156.wmf"/><Relationship Id="rId1" Type="http://schemas.openxmlformats.org/officeDocument/2006/relationships/oleObject" Target="../embeddings/oleObject150.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60.wmf"/><Relationship Id="rId7" Type="http://schemas.openxmlformats.org/officeDocument/2006/relationships/oleObject" Target="../embeddings/oleObject158.bin"/><Relationship Id="rId6" Type="http://schemas.openxmlformats.org/officeDocument/2006/relationships/image" Target="../media/image159.wmf"/><Relationship Id="rId5" Type="http://schemas.openxmlformats.org/officeDocument/2006/relationships/oleObject" Target="../embeddings/oleObject157.bin"/><Relationship Id="rId4" Type="http://schemas.openxmlformats.org/officeDocument/2006/relationships/image" Target="../media/image158.wmf"/><Relationship Id="rId3" Type="http://schemas.openxmlformats.org/officeDocument/2006/relationships/oleObject" Target="../embeddings/oleObject156.bin"/><Relationship Id="rId2" Type="http://schemas.openxmlformats.org/officeDocument/2006/relationships/image" Target="../media/image157.wmf"/><Relationship Id="rId16" Type="http://schemas.openxmlformats.org/officeDocument/2006/relationships/vmlDrawing" Target="../drawings/vmlDrawing29.vml"/><Relationship Id="rId15" Type="http://schemas.openxmlformats.org/officeDocument/2006/relationships/slideLayout" Target="../slideLayouts/slideLayout7.xml"/><Relationship Id="rId14" Type="http://schemas.openxmlformats.org/officeDocument/2006/relationships/image" Target="../media/image163.wmf"/><Relationship Id="rId13" Type="http://schemas.openxmlformats.org/officeDocument/2006/relationships/oleObject" Target="../embeddings/oleObject161.bin"/><Relationship Id="rId12" Type="http://schemas.openxmlformats.org/officeDocument/2006/relationships/image" Target="../media/image162.wmf"/><Relationship Id="rId11" Type="http://schemas.openxmlformats.org/officeDocument/2006/relationships/oleObject" Target="../embeddings/oleObject160.bin"/><Relationship Id="rId10" Type="http://schemas.openxmlformats.org/officeDocument/2006/relationships/image" Target="../media/image161.wmf"/><Relationship Id="rId1" Type="http://schemas.openxmlformats.org/officeDocument/2006/relationships/oleObject" Target="../embeddings/oleObject155.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66.bin"/><Relationship Id="rId8" Type="http://schemas.openxmlformats.org/officeDocument/2006/relationships/image" Target="../media/image167.wmf"/><Relationship Id="rId7" Type="http://schemas.openxmlformats.org/officeDocument/2006/relationships/oleObject" Target="../embeddings/oleObject165.bin"/><Relationship Id="rId6" Type="http://schemas.openxmlformats.org/officeDocument/2006/relationships/image" Target="../media/image166.wmf"/><Relationship Id="rId5" Type="http://schemas.openxmlformats.org/officeDocument/2006/relationships/oleObject" Target="../embeddings/oleObject164.bin"/><Relationship Id="rId4" Type="http://schemas.openxmlformats.org/officeDocument/2006/relationships/image" Target="../media/image165.wmf"/><Relationship Id="rId3" Type="http://schemas.openxmlformats.org/officeDocument/2006/relationships/oleObject" Target="../embeddings/oleObject163.bin"/><Relationship Id="rId2" Type="http://schemas.openxmlformats.org/officeDocument/2006/relationships/image" Target="../media/image164.wmf"/><Relationship Id="rId12" Type="http://schemas.openxmlformats.org/officeDocument/2006/relationships/vmlDrawing" Target="../drawings/vmlDrawing30.vml"/><Relationship Id="rId11" Type="http://schemas.openxmlformats.org/officeDocument/2006/relationships/slideLayout" Target="../slideLayouts/slideLayout7.xml"/><Relationship Id="rId10" Type="http://schemas.openxmlformats.org/officeDocument/2006/relationships/image" Target="../media/image168.wmf"/><Relationship Id="rId1" Type="http://schemas.openxmlformats.org/officeDocument/2006/relationships/oleObject" Target="../embeddings/oleObject162.bin"/></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vmlDrawing" Target="../drawings/vmlDrawing31.vml"/><Relationship Id="rId4" Type="http://schemas.openxmlformats.org/officeDocument/2006/relationships/slideLayout" Target="../slideLayouts/slideLayout7.xml"/><Relationship Id="rId3" Type="http://schemas.openxmlformats.org/officeDocument/2006/relationships/image" Target="../media/image80.wmf"/><Relationship Id="rId2" Type="http://schemas.openxmlformats.org/officeDocument/2006/relationships/image" Target="../media/image169.wmf"/><Relationship Id="rId1" Type="http://schemas.openxmlformats.org/officeDocument/2006/relationships/oleObject" Target="../embeddings/oleObject167.bin"/></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32.vml"/><Relationship Id="rId6" Type="http://schemas.openxmlformats.org/officeDocument/2006/relationships/slideLayout" Target="../slideLayouts/slideLayout7.xml"/><Relationship Id="rId5" Type="http://schemas.openxmlformats.org/officeDocument/2006/relationships/image" Target="../media/image11.wmf"/><Relationship Id="rId4" Type="http://schemas.openxmlformats.org/officeDocument/2006/relationships/image" Target="../media/image171.wmf"/><Relationship Id="rId3" Type="http://schemas.openxmlformats.org/officeDocument/2006/relationships/oleObject" Target="../embeddings/oleObject169.bin"/><Relationship Id="rId2" Type="http://schemas.openxmlformats.org/officeDocument/2006/relationships/image" Target="../media/image170.wmf"/><Relationship Id="rId1" Type="http://schemas.openxmlformats.org/officeDocument/2006/relationships/oleObject" Target="../embeddings/oleObject168.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74.bin"/><Relationship Id="rId8" Type="http://schemas.openxmlformats.org/officeDocument/2006/relationships/image" Target="../media/image175.wmf"/><Relationship Id="rId7" Type="http://schemas.openxmlformats.org/officeDocument/2006/relationships/oleObject" Target="../embeddings/oleObject173.bin"/><Relationship Id="rId6" Type="http://schemas.openxmlformats.org/officeDocument/2006/relationships/image" Target="../media/image174.wmf"/><Relationship Id="rId5" Type="http://schemas.openxmlformats.org/officeDocument/2006/relationships/oleObject" Target="../embeddings/oleObject172.bin"/><Relationship Id="rId4" Type="http://schemas.openxmlformats.org/officeDocument/2006/relationships/image" Target="../media/image173.wmf"/><Relationship Id="rId3" Type="http://schemas.openxmlformats.org/officeDocument/2006/relationships/oleObject" Target="../embeddings/oleObject171.bin"/><Relationship Id="rId2" Type="http://schemas.openxmlformats.org/officeDocument/2006/relationships/image" Target="../media/image172.wmf"/><Relationship Id="rId13" Type="http://schemas.openxmlformats.org/officeDocument/2006/relationships/notesSlide" Target="../notesSlides/notesSlide16.xml"/><Relationship Id="rId12" Type="http://schemas.openxmlformats.org/officeDocument/2006/relationships/vmlDrawing" Target="../drawings/vmlDrawing33.vml"/><Relationship Id="rId11" Type="http://schemas.openxmlformats.org/officeDocument/2006/relationships/slideLayout" Target="../slideLayouts/slideLayout12.xml"/><Relationship Id="rId10" Type="http://schemas.openxmlformats.org/officeDocument/2006/relationships/image" Target="../media/image176.wmf"/><Relationship Id="rId1" Type="http://schemas.openxmlformats.org/officeDocument/2006/relationships/oleObject" Target="../embeddings/oleObject170.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79.bin"/><Relationship Id="rId8" Type="http://schemas.openxmlformats.org/officeDocument/2006/relationships/image" Target="../media/image180.wmf"/><Relationship Id="rId7" Type="http://schemas.openxmlformats.org/officeDocument/2006/relationships/oleObject" Target="../embeddings/oleObject178.bin"/><Relationship Id="rId6" Type="http://schemas.openxmlformats.org/officeDocument/2006/relationships/image" Target="../media/image179.wmf"/><Relationship Id="rId5" Type="http://schemas.openxmlformats.org/officeDocument/2006/relationships/oleObject" Target="../embeddings/oleObject177.bin"/><Relationship Id="rId4" Type="http://schemas.openxmlformats.org/officeDocument/2006/relationships/image" Target="../media/image178.wmf"/><Relationship Id="rId3" Type="http://schemas.openxmlformats.org/officeDocument/2006/relationships/oleObject" Target="../embeddings/oleObject176.bin"/><Relationship Id="rId2" Type="http://schemas.openxmlformats.org/officeDocument/2006/relationships/image" Target="../media/image177.wmf"/><Relationship Id="rId16" Type="http://schemas.openxmlformats.org/officeDocument/2006/relationships/vmlDrawing" Target="../drawings/vmlDrawing34.vml"/><Relationship Id="rId15" Type="http://schemas.openxmlformats.org/officeDocument/2006/relationships/slideLayout" Target="../slideLayouts/slideLayout7.xml"/><Relationship Id="rId14" Type="http://schemas.openxmlformats.org/officeDocument/2006/relationships/image" Target="../media/image183.wmf"/><Relationship Id="rId13" Type="http://schemas.openxmlformats.org/officeDocument/2006/relationships/oleObject" Target="../embeddings/oleObject181.bin"/><Relationship Id="rId12" Type="http://schemas.openxmlformats.org/officeDocument/2006/relationships/image" Target="../media/image182.wmf"/><Relationship Id="rId11" Type="http://schemas.openxmlformats.org/officeDocument/2006/relationships/oleObject" Target="../embeddings/oleObject180.bin"/><Relationship Id="rId10" Type="http://schemas.openxmlformats.org/officeDocument/2006/relationships/image" Target="../media/image181.wmf"/><Relationship Id="rId1" Type="http://schemas.openxmlformats.org/officeDocument/2006/relationships/oleObject" Target="../embeddings/oleObject175.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86.bin"/><Relationship Id="rId8" Type="http://schemas.openxmlformats.org/officeDocument/2006/relationships/image" Target="../media/image187.wmf"/><Relationship Id="rId7" Type="http://schemas.openxmlformats.org/officeDocument/2006/relationships/oleObject" Target="../embeddings/oleObject185.bin"/><Relationship Id="rId6" Type="http://schemas.openxmlformats.org/officeDocument/2006/relationships/image" Target="../media/image186.wmf"/><Relationship Id="rId5" Type="http://schemas.openxmlformats.org/officeDocument/2006/relationships/oleObject" Target="../embeddings/oleObject184.bin"/><Relationship Id="rId4" Type="http://schemas.openxmlformats.org/officeDocument/2006/relationships/image" Target="../media/image185.wmf"/><Relationship Id="rId3" Type="http://schemas.openxmlformats.org/officeDocument/2006/relationships/oleObject" Target="../embeddings/oleObject183.bin"/><Relationship Id="rId2" Type="http://schemas.openxmlformats.org/officeDocument/2006/relationships/image" Target="../media/image184.wmf"/><Relationship Id="rId16" Type="http://schemas.openxmlformats.org/officeDocument/2006/relationships/vmlDrawing" Target="../drawings/vmlDrawing35.vml"/><Relationship Id="rId15" Type="http://schemas.openxmlformats.org/officeDocument/2006/relationships/slideLayout" Target="../slideLayouts/slideLayout7.xml"/><Relationship Id="rId14" Type="http://schemas.openxmlformats.org/officeDocument/2006/relationships/image" Target="../media/image190.wmf"/><Relationship Id="rId13" Type="http://schemas.openxmlformats.org/officeDocument/2006/relationships/oleObject" Target="../embeddings/oleObject188.bin"/><Relationship Id="rId12" Type="http://schemas.openxmlformats.org/officeDocument/2006/relationships/image" Target="../media/image189.wmf"/><Relationship Id="rId11" Type="http://schemas.openxmlformats.org/officeDocument/2006/relationships/oleObject" Target="../embeddings/oleObject187.bin"/><Relationship Id="rId10" Type="http://schemas.openxmlformats.org/officeDocument/2006/relationships/image" Target="../media/image188.wmf"/><Relationship Id="rId1" Type="http://schemas.openxmlformats.org/officeDocument/2006/relationships/oleObject" Target="../embeddings/oleObject182.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93.bin"/><Relationship Id="rId8" Type="http://schemas.openxmlformats.org/officeDocument/2006/relationships/image" Target="../media/image194.wmf"/><Relationship Id="rId7" Type="http://schemas.openxmlformats.org/officeDocument/2006/relationships/oleObject" Target="../embeddings/oleObject192.bin"/><Relationship Id="rId6" Type="http://schemas.openxmlformats.org/officeDocument/2006/relationships/image" Target="../media/image193.wmf"/><Relationship Id="rId5" Type="http://schemas.openxmlformats.org/officeDocument/2006/relationships/oleObject" Target="../embeddings/oleObject191.bin"/><Relationship Id="rId4" Type="http://schemas.openxmlformats.org/officeDocument/2006/relationships/image" Target="../media/image192.wmf"/><Relationship Id="rId3" Type="http://schemas.openxmlformats.org/officeDocument/2006/relationships/oleObject" Target="../embeddings/oleObject190.bin"/><Relationship Id="rId2" Type="http://schemas.openxmlformats.org/officeDocument/2006/relationships/image" Target="../media/image191.wmf"/><Relationship Id="rId17" Type="http://schemas.openxmlformats.org/officeDocument/2006/relationships/notesSlide" Target="../notesSlides/notesSlide17.xml"/><Relationship Id="rId16" Type="http://schemas.openxmlformats.org/officeDocument/2006/relationships/vmlDrawing" Target="../drawings/vmlDrawing36.vml"/><Relationship Id="rId15" Type="http://schemas.openxmlformats.org/officeDocument/2006/relationships/slideLayout" Target="../slideLayouts/slideLayout7.xml"/><Relationship Id="rId14" Type="http://schemas.openxmlformats.org/officeDocument/2006/relationships/image" Target="../media/image197.wmf"/><Relationship Id="rId13" Type="http://schemas.openxmlformats.org/officeDocument/2006/relationships/oleObject" Target="../embeddings/oleObject195.bin"/><Relationship Id="rId12" Type="http://schemas.openxmlformats.org/officeDocument/2006/relationships/image" Target="../media/image196.wmf"/><Relationship Id="rId11" Type="http://schemas.openxmlformats.org/officeDocument/2006/relationships/oleObject" Target="../embeddings/oleObject194.bin"/><Relationship Id="rId10" Type="http://schemas.openxmlformats.org/officeDocument/2006/relationships/image" Target="../media/image195.wmf"/><Relationship Id="rId1" Type="http://schemas.openxmlformats.org/officeDocument/2006/relationships/oleObject" Target="../embeddings/oleObject189.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00.bin"/><Relationship Id="rId8" Type="http://schemas.openxmlformats.org/officeDocument/2006/relationships/image" Target="../media/image201.wmf"/><Relationship Id="rId7" Type="http://schemas.openxmlformats.org/officeDocument/2006/relationships/oleObject" Target="../embeddings/oleObject199.bin"/><Relationship Id="rId6" Type="http://schemas.openxmlformats.org/officeDocument/2006/relationships/image" Target="../media/image200.wmf"/><Relationship Id="rId5" Type="http://schemas.openxmlformats.org/officeDocument/2006/relationships/oleObject" Target="../embeddings/oleObject198.bin"/><Relationship Id="rId4" Type="http://schemas.openxmlformats.org/officeDocument/2006/relationships/image" Target="../media/image199.wmf"/><Relationship Id="rId3" Type="http://schemas.openxmlformats.org/officeDocument/2006/relationships/oleObject" Target="../embeddings/oleObject197.bin"/><Relationship Id="rId24" Type="http://schemas.openxmlformats.org/officeDocument/2006/relationships/vmlDrawing" Target="../drawings/vmlDrawing37.vml"/><Relationship Id="rId23" Type="http://schemas.openxmlformats.org/officeDocument/2006/relationships/slideLayout" Target="../slideLayouts/slideLayout7.xml"/><Relationship Id="rId22" Type="http://schemas.openxmlformats.org/officeDocument/2006/relationships/image" Target="../media/image208.wmf"/><Relationship Id="rId21" Type="http://schemas.openxmlformats.org/officeDocument/2006/relationships/oleObject" Target="../embeddings/oleObject206.bin"/><Relationship Id="rId20" Type="http://schemas.openxmlformats.org/officeDocument/2006/relationships/image" Target="../media/image207.wmf"/><Relationship Id="rId2" Type="http://schemas.openxmlformats.org/officeDocument/2006/relationships/image" Target="../media/image198.wmf"/><Relationship Id="rId19" Type="http://schemas.openxmlformats.org/officeDocument/2006/relationships/oleObject" Target="../embeddings/oleObject205.bin"/><Relationship Id="rId18" Type="http://schemas.openxmlformats.org/officeDocument/2006/relationships/image" Target="../media/image206.wmf"/><Relationship Id="rId17" Type="http://schemas.openxmlformats.org/officeDocument/2006/relationships/oleObject" Target="../embeddings/oleObject204.bin"/><Relationship Id="rId16" Type="http://schemas.openxmlformats.org/officeDocument/2006/relationships/image" Target="../media/image205.wmf"/><Relationship Id="rId15" Type="http://schemas.openxmlformats.org/officeDocument/2006/relationships/oleObject" Target="../embeddings/oleObject203.bin"/><Relationship Id="rId14" Type="http://schemas.openxmlformats.org/officeDocument/2006/relationships/image" Target="../media/image204.wmf"/><Relationship Id="rId13" Type="http://schemas.openxmlformats.org/officeDocument/2006/relationships/oleObject" Target="../embeddings/oleObject202.bin"/><Relationship Id="rId12" Type="http://schemas.openxmlformats.org/officeDocument/2006/relationships/image" Target="../media/image203.wmf"/><Relationship Id="rId11" Type="http://schemas.openxmlformats.org/officeDocument/2006/relationships/oleObject" Target="../embeddings/oleObject201.bin"/><Relationship Id="rId10" Type="http://schemas.openxmlformats.org/officeDocument/2006/relationships/image" Target="../media/image202.wmf"/><Relationship Id="rId1" Type="http://schemas.openxmlformats.org/officeDocument/2006/relationships/oleObject" Target="../embeddings/oleObject196.bin"/></Relationships>
</file>

<file path=ppt/slides/_rels/slide4.x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oleObject" Target="../embeddings/oleObject11.bin"/><Relationship Id="rId7" Type="http://schemas.openxmlformats.org/officeDocument/2006/relationships/image" Target="../media/image14.wmf"/><Relationship Id="rId6" Type="http://schemas.openxmlformats.org/officeDocument/2006/relationships/oleObject" Target="../embeddings/oleObject10.bin"/><Relationship Id="rId5" Type="http://schemas.openxmlformats.org/officeDocument/2006/relationships/image" Target="../media/image13.wmf"/><Relationship Id="rId4" Type="http://schemas.openxmlformats.org/officeDocument/2006/relationships/oleObject" Target="../embeddings/oleObject9.bin"/><Relationship Id="rId3" Type="http://schemas.openxmlformats.org/officeDocument/2006/relationships/image" Target="../media/image12.wmf"/><Relationship Id="rId2" Type="http://schemas.openxmlformats.org/officeDocument/2006/relationships/oleObject" Target="../embeddings/oleObject8.bin"/><Relationship Id="rId19" Type="http://schemas.openxmlformats.org/officeDocument/2006/relationships/vmlDrawing" Target="../drawings/vmlDrawing3.vml"/><Relationship Id="rId18" Type="http://schemas.openxmlformats.org/officeDocument/2006/relationships/slideLayout" Target="../slideLayouts/slideLayout7.xml"/><Relationship Id="rId17" Type="http://schemas.openxmlformats.org/officeDocument/2006/relationships/image" Target="../media/image19.wmf"/><Relationship Id="rId16" Type="http://schemas.openxmlformats.org/officeDocument/2006/relationships/oleObject" Target="../embeddings/oleObject15.bin"/><Relationship Id="rId15" Type="http://schemas.openxmlformats.org/officeDocument/2006/relationships/image" Target="../media/image18.wmf"/><Relationship Id="rId14" Type="http://schemas.openxmlformats.org/officeDocument/2006/relationships/oleObject" Target="../embeddings/oleObject14.bin"/><Relationship Id="rId13" Type="http://schemas.openxmlformats.org/officeDocument/2006/relationships/image" Target="../media/image17.wmf"/><Relationship Id="rId12" Type="http://schemas.openxmlformats.org/officeDocument/2006/relationships/oleObject" Target="../embeddings/oleObject13.bin"/><Relationship Id="rId11" Type="http://schemas.openxmlformats.org/officeDocument/2006/relationships/image" Target="../media/image16.wmf"/><Relationship Id="rId10" Type="http://schemas.openxmlformats.org/officeDocument/2006/relationships/oleObject" Target="../embeddings/oleObject12.bin"/><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211.bin"/><Relationship Id="rId8" Type="http://schemas.openxmlformats.org/officeDocument/2006/relationships/image" Target="../media/image212.wmf"/><Relationship Id="rId7" Type="http://schemas.openxmlformats.org/officeDocument/2006/relationships/oleObject" Target="../embeddings/oleObject210.bin"/><Relationship Id="rId6" Type="http://schemas.openxmlformats.org/officeDocument/2006/relationships/image" Target="../media/image211.wmf"/><Relationship Id="rId5" Type="http://schemas.openxmlformats.org/officeDocument/2006/relationships/oleObject" Target="../embeddings/oleObject209.bin"/><Relationship Id="rId4" Type="http://schemas.openxmlformats.org/officeDocument/2006/relationships/image" Target="../media/image210.wmf"/><Relationship Id="rId3" Type="http://schemas.openxmlformats.org/officeDocument/2006/relationships/oleObject" Target="../embeddings/oleObject208.bin"/><Relationship Id="rId22" Type="http://schemas.openxmlformats.org/officeDocument/2006/relationships/notesSlide" Target="../notesSlides/notesSlide18.xml"/><Relationship Id="rId21" Type="http://schemas.openxmlformats.org/officeDocument/2006/relationships/vmlDrawing" Target="../drawings/vmlDrawing38.vml"/><Relationship Id="rId20" Type="http://schemas.openxmlformats.org/officeDocument/2006/relationships/slideLayout" Target="../slideLayouts/slideLayout7.xml"/><Relationship Id="rId2" Type="http://schemas.openxmlformats.org/officeDocument/2006/relationships/image" Target="../media/image209.wmf"/><Relationship Id="rId19" Type="http://schemas.openxmlformats.org/officeDocument/2006/relationships/image" Target="../media/image217.wmf"/><Relationship Id="rId18" Type="http://schemas.openxmlformats.org/officeDocument/2006/relationships/oleObject" Target="../embeddings/oleObject216.bin"/><Relationship Id="rId17" Type="http://schemas.openxmlformats.org/officeDocument/2006/relationships/oleObject" Target="../embeddings/oleObject215.bin"/><Relationship Id="rId16" Type="http://schemas.openxmlformats.org/officeDocument/2006/relationships/image" Target="../media/image216.wmf"/><Relationship Id="rId15" Type="http://schemas.openxmlformats.org/officeDocument/2006/relationships/oleObject" Target="../embeddings/oleObject214.bin"/><Relationship Id="rId14" Type="http://schemas.openxmlformats.org/officeDocument/2006/relationships/image" Target="../media/image215.wmf"/><Relationship Id="rId13" Type="http://schemas.openxmlformats.org/officeDocument/2006/relationships/oleObject" Target="../embeddings/oleObject213.bin"/><Relationship Id="rId12" Type="http://schemas.openxmlformats.org/officeDocument/2006/relationships/image" Target="../media/image214.wmf"/><Relationship Id="rId11" Type="http://schemas.openxmlformats.org/officeDocument/2006/relationships/oleObject" Target="../embeddings/oleObject212.bin"/><Relationship Id="rId10" Type="http://schemas.openxmlformats.org/officeDocument/2006/relationships/image" Target="../media/image213.wmf"/><Relationship Id="rId1" Type="http://schemas.openxmlformats.org/officeDocument/2006/relationships/oleObject" Target="../embeddings/oleObject207.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21.bin"/><Relationship Id="rId8" Type="http://schemas.openxmlformats.org/officeDocument/2006/relationships/image" Target="../media/image221.wmf"/><Relationship Id="rId7" Type="http://schemas.openxmlformats.org/officeDocument/2006/relationships/oleObject" Target="../embeddings/oleObject220.bin"/><Relationship Id="rId6" Type="http://schemas.openxmlformats.org/officeDocument/2006/relationships/image" Target="../media/image220.wmf"/><Relationship Id="rId5" Type="http://schemas.openxmlformats.org/officeDocument/2006/relationships/oleObject" Target="../embeddings/oleObject219.bin"/><Relationship Id="rId4" Type="http://schemas.openxmlformats.org/officeDocument/2006/relationships/image" Target="../media/image219.wmf"/><Relationship Id="rId3" Type="http://schemas.openxmlformats.org/officeDocument/2006/relationships/oleObject" Target="../embeddings/oleObject218.bin"/><Relationship Id="rId2" Type="http://schemas.openxmlformats.org/officeDocument/2006/relationships/image" Target="../media/image218.wmf"/><Relationship Id="rId16" Type="http://schemas.openxmlformats.org/officeDocument/2006/relationships/vmlDrawing" Target="../drawings/vmlDrawing39.vml"/><Relationship Id="rId15" Type="http://schemas.openxmlformats.org/officeDocument/2006/relationships/slideLayout" Target="../slideLayouts/slideLayout7.xml"/><Relationship Id="rId14" Type="http://schemas.openxmlformats.org/officeDocument/2006/relationships/image" Target="../media/image224.wmf"/><Relationship Id="rId13" Type="http://schemas.openxmlformats.org/officeDocument/2006/relationships/oleObject" Target="../embeddings/oleObject223.bin"/><Relationship Id="rId12" Type="http://schemas.openxmlformats.org/officeDocument/2006/relationships/image" Target="../media/image223.wmf"/><Relationship Id="rId11" Type="http://schemas.openxmlformats.org/officeDocument/2006/relationships/oleObject" Target="../embeddings/oleObject222.bin"/><Relationship Id="rId10" Type="http://schemas.openxmlformats.org/officeDocument/2006/relationships/image" Target="../media/image222.wmf"/><Relationship Id="rId1" Type="http://schemas.openxmlformats.org/officeDocument/2006/relationships/oleObject" Target="../embeddings/oleObject217.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228.bin"/><Relationship Id="rId8" Type="http://schemas.openxmlformats.org/officeDocument/2006/relationships/image" Target="../media/image228.wmf"/><Relationship Id="rId7" Type="http://schemas.openxmlformats.org/officeDocument/2006/relationships/oleObject" Target="../embeddings/oleObject227.bin"/><Relationship Id="rId6" Type="http://schemas.openxmlformats.org/officeDocument/2006/relationships/image" Target="../media/image227.wmf"/><Relationship Id="rId5" Type="http://schemas.openxmlformats.org/officeDocument/2006/relationships/oleObject" Target="../embeddings/oleObject226.bin"/><Relationship Id="rId4" Type="http://schemas.openxmlformats.org/officeDocument/2006/relationships/image" Target="../media/image226.wmf"/><Relationship Id="rId3" Type="http://schemas.openxmlformats.org/officeDocument/2006/relationships/oleObject" Target="../embeddings/oleObject225.bin"/><Relationship Id="rId2" Type="http://schemas.openxmlformats.org/officeDocument/2006/relationships/image" Target="../media/image225.wmf"/><Relationship Id="rId17" Type="http://schemas.openxmlformats.org/officeDocument/2006/relationships/notesSlide" Target="../notesSlides/notesSlide19.xml"/><Relationship Id="rId16" Type="http://schemas.openxmlformats.org/officeDocument/2006/relationships/vmlDrawing" Target="../drawings/vmlDrawing40.vml"/><Relationship Id="rId15" Type="http://schemas.openxmlformats.org/officeDocument/2006/relationships/slideLayout" Target="../slideLayouts/slideLayout7.xml"/><Relationship Id="rId14" Type="http://schemas.openxmlformats.org/officeDocument/2006/relationships/image" Target="../media/image231.wmf"/><Relationship Id="rId13" Type="http://schemas.openxmlformats.org/officeDocument/2006/relationships/oleObject" Target="../embeddings/oleObject230.bin"/><Relationship Id="rId12" Type="http://schemas.openxmlformats.org/officeDocument/2006/relationships/image" Target="../media/image230.wmf"/><Relationship Id="rId11" Type="http://schemas.openxmlformats.org/officeDocument/2006/relationships/oleObject" Target="../embeddings/oleObject229.bin"/><Relationship Id="rId10" Type="http://schemas.openxmlformats.org/officeDocument/2006/relationships/image" Target="../media/image229.wmf"/><Relationship Id="rId1" Type="http://schemas.openxmlformats.org/officeDocument/2006/relationships/oleObject" Target="../embeddings/oleObject224.bin"/></Relationships>
</file>

<file path=ppt/slides/_rels/slide43.xml.rels><?xml version="1.0" encoding="UTF-8" standalone="yes"?>
<Relationships xmlns="http://schemas.openxmlformats.org/package/2006/relationships"><Relationship Id="rId8" Type="http://schemas.openxmlformats.org/officeDocument/2006/relationships/vmlDrawing" Target="../drawings/vmlDrawing41.vml"/><Relationship Id="rId7" Type="http://schemas.openxmlformats.org/officeDocument/2006/relationships/slideLayout" Target="../slideLayouts/slideLayout7.xml"/><Relationship Id="rId6" Type="http://schemas.openxmlformats.org/officeDocument/2006/relationships/image" Target="../media/image234.wmf"/><Relationship Id="rId5" Type="http://schemas.openxmlformats.org/officeDocument/2006/relationships/oleObject" Target="../embeddings/oleObject233.bin"/><Relationship Id="rId4" Type="http://schemas.openxmlformats.org/officeDocument/2006/relationships/image" Target="../media/image233.wmf"/><Relationship Id="rId3" Type="http://schemas.openxmlformats.org/officeDocument/2006/relationships/oleObject" Target="../embeddings/oleObject232.bin"/><Relationship Id="rId2" Type="http://schemas.openxmlformats.org/officeDocument/2006/relationships/image" Target="../media/image232.wmf"/><Relationship Id="rId1" Type="http://schemas.openxmlformats.org/officeDocument/2006/relationships/oleObject" Target="../embeddings/oleObject231.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238.wmf"/><Relationship Id="rId7" Type="http://schemas.openxmlformats.org/officeDocument/2006/relationships/oleObject" Target="../embeddings/oleObject237.bin"/><Relationship Id="rId6" Type="http://schemas.openxmlformats.org/officeDocument/2006/relationships/image" Target="../media/image237.wmf"/><Relationship Id="rId5" Type="http://schemas.openxmlformats.org/officeDocument/2006/relationships/oleObject" Target="../embeddings/oleObject236.bin"/><Relationship Id="rId4" Type="http://schemas.openxmlformats.org/officeDocument/2006/relationships/image" Target="../media/image236.wmf"/><Relationship Id="rId3" Type="http://schemas.openxmlformats.org/officeDocument/2006/relationships/oleObject" Target="../embeddings/oleObject235.bin"/><Relationship Id="rId2" Type="http://schemas.openxmlformats.org/officeDocument/2006/relationships/image" Target="../media/image235.wmf"/><Relationship Id="rId15" Type="http://schemas.openxmlformats.org/officeDocument/2006/relationships/notesSlide" Target="../notesSlides/notesSlide20.xml"/><Relationship Id="rId14" Type="http://schemas.openxmlformats.org/officeDocument/2006/relationships/vmlDrawing" Target="../drawings/vmlDrawing42.vml"/><Relationship Id="rId13" Type="http://schemas.openxmlformats.org/officeDocument/2006/relationships/slideLayout" Target="../slideLayouts/slideLayout7.xml"/><Relationship Id="rId12" Type="http://schemas.openxmlformats.org/officeDocument/2006/relationships/image" Target="../media/image240.wmf"/><Relationship Id="rId11" Type="http://schemas.openxmlformats.org/officeDocument/2006/relationships/oleObject" Target="../embeddings/oleObject239.bin"/><Relationship Id="rId10" Type="http://schemas.openxmlformats.org/officeDocument/2006/relationships/image" Target="../media/image239.wmf"/><Relationship Id="rId1" Type="http://schemas.openxmlformats.org/officeDocument/2006/relationships/oleObject" Target="../embeddings/oleObject234.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44.bin"/><Relationship Id="rId8" Type="http://schemas.openxmlformats.org/officeDocument/2006/relationships/image" Target="../media/image212.wmf"/><Relationship Id="rId7" Type="http://schemas.openxmlformats.org/officeDocument/2006/relationships/oleObject" Target="../embeddings/oleObject243.bin"/><Relationship Id="rId6" Type="http://schemas.openxmlformats.org/officeDocument/2006/relationships/image" Target="../media/image243.wmf"/><Relationship Id="rId5" Type="http://schemas.openxmlformats.org/officeDocument/2006/relationships/oleObject" Target="../embeddings/oleObject242.bin"/><Relationship Id="rId4" Type="http://schemas.openxmlformats.org/officeDocument/2006/relationships/image" Target="../media/image242.wmf"/><Relationship Id="rId3" Type="http://schemas.openxmlformats.org/officeDocument/2006/relationships/oleObject" Target="../embeddings/oleObject241.bin"/><Relationship Id="rId21" Type="http://schemas.openxmlformats.org/officeDocument/2006/relationships/vmlDrawing" Target="../drawings/vmlDrawing43.vml"/><Relationship Id="rId20" Type="http://schemas.openxmlformats.org/officeDocument/2006/relationships/slideLayout" Target="../slideLayouts/slideLayout7.xml"/><Relationship Id="rId2" Type="http://schemas.openxmlformats.org/officeDocument/2006/relationships/image" Target="../media/image241.wmf"/><Relationship Id="rId19" Type="http://schemas.openxmlformats.org/officeDocument/2006/relationships/image" Target="../media/image217.wmf"/><Relationship Id="rId18" Type="http://schemas.openxmlformats.org/officeDocument/2006/relationships/oleObject" Target="../embeddings/oleObject249.bin"/><Relationship Id="rId17" Type="http://schemas.openxmlformats.org/officeDocument/2006/relationships/oleObject" Target="../embeddings/oleObject248.bin"/><Relationship Id="rId16" Type="http://schemas.openxmlformats.org/officeDocument/2006/relationships/image" Target="../media/image216.wmf"/><Relationship Id="rId15" Type="http://schemas.openxmlformats.org/officeDocument/2006/relationships/oleObject" Target="../embeddings/oleObject247.bin"/><Relationship Id="rId14" Type="http://schemas.openxmlformats.org/officeDocument/2006/relationships/image" Target="../media/image215.wmf"/><Relationship Id="rId13" Type="http://schemas.openxmlformats.org/officeDocument/2006/relationships/oleObject" Target="../embeddings/oleObject246.bin"/><Relationship Id="rId12" Type="http://schemas.openxmlformats.org/officeDocument/2006/relationships/image" Target="../media/image214.wmf"/><Relationship Id="rId11" Type="http://schemas.openxmlformats.org/officeDocument/2006/relationships/oleObject" Target="../embeddings/oleObject245.bin"/><Relationship Id="rId10" Type="http://schemas.openxmlformats.org/officeDocument/2006/relationships/image" Target="../media/image213.wmf"/><Relationship Id="rId1" Type="http://schemas.openxmlformats.org/officeDocument/2006/relationships/oleObject" Target="../embeddings/oleObject240.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54.bin"/><Relationship Id="rId8" Type="http://schemas.openxmlformats.org/officeDocument/2006/relationships/image" Target="../media/image247.wmf"/><Relationship Id="rId7" Type="http://schemas.openxmlformats.org/officeDocument/2006/relationships/oleObject" Target="../embeddings/oleObject253.bin"/><Relationship Id="rId6" Type="http://schemas.openxmlformats.org/officeDocument/2006/relationships/image" Target="../media/image246.wmf"/><Relationship Id="rId5" Type="http://schemas.openxmlformats.org/officeDocument/2006/relationships/oleObject" Target="../embeddings/oleObject252.bin"/><Relationship Id="rId4" Type="http://schemas.openxmlformats.org/officeDocument/2006/relationships/image" Target="../media/image245.wmf"/><Relationship Id="rId3" Type="http://schemas.openxmlformats.org/officeDocument/2006/relationships/oleObject" Target="../embeddings/oleObject251.bin"/><Relationship Id="rId2" Type="http://schemas.openxmlformats.org/officeDocument/2006/relationships/image" Target="../media/image244.wmf"/><Relationship Id="rId14" Type="http://schemas.openxmlformats.org/officeDocument/2006/relationships/vmlDrawing" Target="../drawings/vmlDrawing44.vml"/><Relationship Id="rId13" Type="http://schemas.openxmlformats.org/officeDocument/2006/relationships/slideLayout" Target="../slideLayouts/slideLayout7.xml"/><Relationship Id="rId12" Type="http://schemas.openxmlformats.org/officeDocument/2006/relationships/image" Target="../media/image249.wmf"/><Relationship Id="rId11" Type="http://schemas.openxmlformats.org/officeDocument/2006/relationships/oleObject" Target="../embeddings/oleObject255.bin"/><Relationship Id="rId10" Type="http://schemas.openxmlformats.org/officeDocument/2006/relationships/image" Target="../media/image248.wmf"/><Relationship Id="rId1" Type="http://schemas.openxmlformats.org/officeDocument/2006/relationships/oleObject" Target="../embeddings/oleObject250.bin"/></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45.vml"/><Relationship Id="rId6" Type="http://schemas.openxmlformats.org/officeDocument/2006/relationships/slideLayout" Target="../slideLayouts/slideLayout13.xml"/><Relationship Id="rId5" Type="http://schemas.openxmlformats.org/officeDocument/2006/relationships/image" Target="../media/image80.wmf"/><Relationship Id="rId4" Type="http://schemas.openxmlformats.org/officeDocument/2006/relationships/image" Target="../media/image251.emf"/><Relationship Id="rId3" Type="http://schemas.openxmlformats.org/officeDocument/2006/relationships/oleObject" Target="../embeddings/oleObject257.bin"/><Relationship Id="rId2" Type="http://schemas.openxmlformats.org/officeDocument/2006/relationships/image" Target="../media/image250.wmf"/><Relationship Id="rId1" Type="http://schemas.openxmlformats.org/officeDocument/2006/relationships/oleObject" Target="../embeddings/oleObject256.bin"/></Relationships>
</file>

<file path=ppt/slides/_rels/slide48.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25.xml"/><Relationship Id="rId7" Type="http://schemas.openxmlformats.org/officeDocument/2006/relationships/slide" Target="slide92.xml"/><Relationship Id="rId6" Type="http://schemas.openxmlformats.org/officeDocument/2006/relationships/slide" Target="slide89.xml"/><Relationship Id="rId5" Type="http://schemas.openxmlformats.org/officeDocument/2006/relationships/slide" Target="slide80.xml"/><Relationship Id="rId4" Type="http://schemas.openxmlformats.org/officeDocument/2006/relationships/slide" Target="slide73.xml"/><Relationship Id="rId3" Type="http://schemas.openxmlformats.org/officeDocument/2006/relationships/slide" Target="slide65.xml"/><Relationship Id="rId2" Type="http://schemas.openxmlformats.org/officeDocument/2006/relationships/slide" Target="slide56.xml"/><Relationship Id="rId1" Type="http://schemas.openxmlformats.org/officeDocument/2006/relationships/image" Target="../media/image2.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2.png"/></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20.bin"/><Relationship Id="rId8" Type="http://schemas.openxmlformats.org/officeDocument/2006/relationships/oleObject" Target="../embeddings/oleObject19.bin"/><Relationship Id="rId7" Type="http://schemas.openxmlformats.org/officeDocument/2006/relationships/image" Target="../media/image22.wmf"/><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 Id="rId3" Type="http://schemas.openxmlformats.org/officeDocument/2006/relationships/image" Target="../media/image20.wmf"/><Relationship Id="rId2" Type="http://schemas.openxmlformats.org/officeDocument/2006/relationships/oleObject" Target="../embeddings/oleObject16.bin"/><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25.wmf"/><Relationship Id="rId13" Type="http://schemas.openxmlformats.org/officeDocument/2006/relationships/oleObject" Target="../embeddings/oleObject22.bin"/><Relationship Id="rId12" Type="http://schemas.openxmlformats.org/officeDocument/2006/relationships/image" Target="../media/image24.wmf"/><Relationship Id="rId11" Type="http://schemas.openxmlformats.org/officeDocument/2006/relationships/oleObject" Target="../embeddings/oleObject21.bin"/><Relationship Id="rId10" Type="http://schemas.openxmlformats.org/officeDocument/2006/relationships/image" Target="../media/image23.wmf"/><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3.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5.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6.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7.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58.png"/></Relationships>
</file>

<file path=ppt/slides/_rels/slide56.xml.rels><?xml version="1.0" encoding="UTF-8" standalone="yes"?>
<Relationships xmlns="http://schemas.openxmlformats.org/package/2006/relationships"><Relationship Id="rId9" Type="http://schemas.openxmlformats.org/officeDocument/2006/relationships/image" Target="../media/image262.wmf"/><Relationship Id="rId8" Type="http://schemas.openxmlformats.org/officeDocument/2006/relationships/oleObject" Target="../embeddings/oleObject261.bin"/><Relationship Id="rId7" Type="http://schemas.openxmlformats.org/officeDocument/2006/relationships/image" Target="../media/image261.wmf"/><Relationship Id="rId6" Type="http://schemas.openxmlformats.org/officeDocument/2006/relationships/oleObject" Target="../embeddings/oleObject260.bin"/><Relationship Id="rId5" Type="http://schemas.openxmlformats.org/officeDocument/2006/relationships/image" Target="../media/image260.wmf"/><Relationship Id="rId4" Type="http://schemas.openxmlformats.org/officeDocument/2006/relationships/oleObject" Target="../embeddings/oleObject259.bin"/><Relationship Id="rId3" Type="http://schemas.openxmlformats.org/officeDocument/2006/relationships/image" Target="../media/image259.wmf"/><Relationship Id="rId2" Type="http://schemas.openxmlformats.org/officeDocument/2006/relationships/oleObject" Target="../embeddings/oleObject258.bin"/><Relationship Id="rId14" Type="http://schemas.openxmlformats.org/officeDocument/2006/relationships/notesSlide" Target="../notesSlides/notesSlide22.xml"/><Relationship Id="rId13" Type="http://schemas.openxmlformats.org/officeDocument/2006/relationships/vmlDrawing" Target="../drawings/vmlDrawing46.vml"/><Relationship Id="rId12" Type="http://schemas.openxmlformats.org/officeDocument/2006/relationships/slideLayout" Target="../slideLayouts/slideLayout26.xml"/><Relationship Id="rId11" Type="http://schemas.openxmlformats.org/officeDocument/2006/relationships/image" Target="../media/image263.wmf"/><Relationship Id="rId10" Type="http://schemas.openxmlformats.org/officeDocument/2006/relationships/oleObject" Target="../embeddings/oleObject262.bin"/><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9" Type="http://schemas.openxmlformats.org/officeDocument/2006/relationships/image" Target="../media/image267.wmf"/><Relationship Id="rId8" Type="http://schemas.openxmlformats.org/officeDocument/2006/relationships/oleObject" Target="../embeddings/oleObject266.bin"/><Relationship Id="rId7" Type="http://schemas.openxmlformats.org/officeDocument/2006/relationships/image" Target="../media/image266.emf"/><Relationship Id="rId6" Type="http://schemas.openxmlformats.org/officeDocument/2006/relationships/oleObject" Target="../embeddings/oleObject265.bin"/><Relationship Id="rId5" Type="http://schemas.openxmlformats.org/officeDocument/2006/relationships/image" Target="../media/image265.wmf"/><Relationship Id="rId4" Type="http://schemas.openxmlformats.org/officeDocument/2006/relationships/oleObject" Target="../embeddings/oleObject264.bin"/><Relationship Id="rId3" Type="http://schemas.openxmlformats.org/officeDocument/2006/relationships/image" Target="../media/image264.wmf"/><Relationship Id="rId2" Type="http://schemas.openxmlformats.org/officeDocument/2006/relationships/oleObject" Target="../embeddings/oleObject263.bin"/><Relationship Id="rId14" Type="http://schemas.openxmlformats.org/officeDocument/2006/relationships/notesSlide" Target="../notesSlides/notesSlide23.xml"/><Relationship Id="rId13" Type="http://schemas.openxmlformats.org/officeDocument/2006/relationships/vmlDrawing" Target="../drawings/vmlDrawing47.vml"/><Relationship Id="rId12" Type="http://schemas.openxmlformats.org/officeDocument/2006/relationships/slideLayout" Target="../slideLayouts/slideLayout21.xml"/><Relationship Id="rId11" Type="http://schemas.openxmlformats.org/officeDocument/2006/relationships/image" Target="../media/image268.wmf"/><Relationship Id="rId10" Type="http://schemas.openxmlformats.org/officeDocument/2006/relationships/oleObject" Target="../embeddings/oleObject267.bin"/><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9" Type="http://schemas.openxmlformats.org/officeDocument/2006/relationships/image" Target="../media/image272.wmf"/><Relationship Id="rId8" Type="http://schemas.openxmlformats.org/officeDocument/2006/relationships/oleObject" Target="../embeddings/oleObject271.bin"/><Relationship Id="rId7" Type="http://schemas.openxmlformats.org/officeDocument/2006/relationships/image" Target="../media/image271.wmf"/><Relationship Id="rId6" Type="http://schemas.openxmlformats.org/officeDocument/2006/relationships/oleObject" Target="../embeddings/oleObject270.bin"/><Relationship Id="rId5" Type="http://schemas.openxmlformats.org/officeDocument/2006/relationships/image" Target="../media/image270.wmf"/><Relationship Id="rId4" Type="http://schemas.openxmlformats.org/officeDocument/2006/relationships/oleObject" Target="../embeddings/oleObject269.bin"/><Relationship Id="rId3" Type="http://schemas.openxmlformats.org/officeDocument/2006/relationships/image" Target="../media/image269.wmf"/><Relationship Id="rId2" Type="http://schemas.openxmlformats.org/officeDocument/2006/relationships/oleObject" Target="../embeddings/oleObject268.bin"/><Relationship Id="rId17" Type="http://schemas.openxmlformats.org/officeDocument/2006/relationships/vmlDrawing" Target="../drawings/vmlDrawing48.vml"/><Relationship Id="rId16" Type="http://schemas.openxmlformats.org/officeDocument/2006/relationships/slideLayout" Target="../slideLayouts/slideLayout21.xml"/><Relationship Id="rId15" Type="http://schemas.openxmlformats.org/officeDocument/2006/relationships/image" Target="../media/image275.wmf"/><Relationship Id="rId14" Type="http://schemas.openxmlformats.org/officeDocument/2006/relationships/oleObject" Target="../embeddings/oleObject274.bin"/><Relationship Id="rId13" Type="http://schemas.openxmlformats.org/officeDocument/2006/relationships/image" Target="../media/image274.wmf"/><Relationship Id="rId12" Type="http://schemas.openxmlformats.org/officeDocument/2006/relationships/oleObject" Target="../embeddings/oleObject273.bin"/><Relationship Id="rId11" Type="http://schemas.openxmlformats.org/officeDocument/2006/relationships/image" Target="../media/image273.wmf"/><Relationship Id="rId10" Type="http://schemas.openxmlformats.org/officeDocument/2006/relationships/oleObject" Target="../embeddings/oleObject272.bin"/><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9" Type="http://schemas.openxmlformats.org/officeDocument/2006/relationships/image" Target="../media/image279.wmf"/><Relationship Id="rId8" Type="http://schemas.openxmlformats.org/officeDocument/2006/relationships/oleObject" Target="../embeddings/oleObject278.bin"/><Relationship Id="rId7" Type="http://schemas.openxmlformats.org/officeDocument/2006/relationships/image" Target="../media/image278.emf"/><Relationship Id="rId6" Type="http://schemas.openxmlformats.org/officeDocument/2006/relationships/oleObject" Target="../embeddings/oleObject277.bin"/><Relationship Id="rId5" Type="http://schemas.openxmlformats.org/officeDocument/2006/relationships/image" Target="../media/image277.wmf"/><Relationship Id="rId4" Type="http://schemas.openxmlformats.org/officeDocument/2006/relationships/oleObject" Target="../embeddings/oleObject276.bin"/><Relationship Id="rId3" Type="http://schemas.openxmlformats.org/officeDocument/2006/relationships/image" Target="../media/image276.wmf"/><Relationship Id="rId20" Type="http://schemas.openxmlformats.org/officeDocument/2006/relationships/notesSlide" Target="../notesSlides/notesSlide24.xml"/><Relationship Id="rId2" Type="http://schemas.openxmlformats.org/officeDocument/2006/relationships/oleObject" Target="../embeddings/oleObject275.bin"/><Relationship Id="rId19" Type="http://schemas.openxmlformats.org/officeDocument/2006/relationships/vmlDrawing" Target="../drawings/vmlDrawing49.vml"/><Relationship Id="rId18" Type="http://schemas.openxmlformats.org/officeDocument/2006/relationships/slideLayout" Target="../slideLayouts/slideLayout21.xml"/><Relationship Id="rId17" Type="http://schemas.openxmlformats.org/officeDocument/2006/relationships/image" Target="../media/image283.wmf"/><Relationship Id="rId16" Type="http://schemas.openxmlformats.org/officeDocument/2006/relationships/oleObject" Target="../embeddings/oleObject282.bin"/><Relationship Id="rId15" Type="http://schemas.openxmlformats.org/officeDocument/2006/relationships/image" Target="../media/image282.emf"/><Relationship Id="rId14" Type="http://schemas.openxmlformats.org/officeDocument/2006/relationships/oleObject" Target="../embeddings/oleObject281.bin"/><Relationship Id="rId13" Type="http://schemas.openxmlformats.org/officeDocument/2006/relationships/image" Target="../media/image281.wmf"/><Relationship Id="rId12" Type="http://schemas.openxmlformats.org/officeDocument/2006/relationships/oleObject" Target="../embeddings/oleObject280.bin"/><Relationship Id="rId11" Type="http://schemas.openxmlformats.org/officeDocument/2006/relationships/image" Target="../media/image280.emf"/><Relationship Id="rId10" Type="http://schemas.openxmlformats.org/officeDocument/2006/relationships/oleObject" Target="../embeddings/oleObject279.bin"/><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9" Type="http://schemas.openxmlformats.org/officeDocument/2006/relationships/image" Target="../media/image29.wmf"/><Relationship Id="rId8" Type="http://schemas.openxmlformats.org/officeDocument/2006/relationships/oleObject" Target="../embeddings/oleObject26.bin"/><Relationship Id="rId7" Type="http://schemas.openxmlformats.org/officeDocument/2006/relationships/image" Target="../media/image28.wmf"/><Relationship Id="rId6" Type="http://schemas.openxmlformats.org/officeDocument/2006/relationships/oleObject" Target="../embeddings/oleObject25.bin"/><Relationship Id="rId5" Type="http://schemas.openxmlformats.org/officeDocument/2006/relationships/image" Target="../media/image27.wmf"/><Relationship Id="rId4" Type="http://schemas.openxmlformats.org/officeDocument/2006/relationships/oleObject" Target="../embeddings/oleObject24.bin"/><Relationship Id="rId3" Type="http://schemas.openxmlformats.org/officeDocument/2006/relationships/image" Target="../media/image26.wmf"/><Relationship Id="rId24" Type="http://schemas.openxmlformats.org/officeDocument/2006/relationships/notesSlide" Target="../notesSlides/notesSlide3.xml"/><Relationship Id="rId23" Type="http://schemas.openxmlformats.org/officeDocument/2006/relationships/vmlDrawing" Target="../drawings/vmlDrawing5.vml"/><Relationship Id="rId22" Type="http://schemas.openxmlformats.org/officeDocument/2006/relationships/slideLayout" Target="../slideLayouts/slideLayout7.xml"/><Relationship Id="rId21" Type="http://schemas.openxmlformats.org/officeDocument/2006/relationships/image" Target="../media/image35.emf"/><Relationship Id="rId20" Type="http://schemas.openxmlformats.org/officeDocument/2006/relationships/oleObject" Target="../embeddings/oleObject32.bin"/><Relationship Id="rId2" Type="http://schemas.openxmlformats.org/officeDocument/2006/relationships/oleObject" Target="../embeddings/oleObject23.bin"/><Relationship Id="rId19" Type="http://schemas.openxmlformats.org/officeDocument/2006/relationships/image" Target="../media/image34.emf"/><Relationship Id="rId18" Type="http://schemas.openxmlformats.org/officeDocument/2006/relationships/oleObject" Target="../embeddings/oleObject31.bin"/><Relationship Id="rId17" Type="http://schemas.openxmlformats.org/officeDocument/2006/relationships/image" Target="../media/image33.wmf"/><Relationship Id="rId16" Type="http://schemas.openxmlformats.org/officeDocument/2006/relationships/oleObject" Target="../embeddings/oleObject30.bin"/><Relationship Id="rId15" Type="http://schemas.openxmlformats.org/officeDocument/2006/relationships/image" Target="../media/image32.wmf"/><Relationship Id="rId14" Type="http://schemas.openxmlformats.org/officeDocument/2006/relationships/oleObject" Target="../embeddings/oleObject29.bin"/><Relationship Id="rId13" Type="http://schemas.openxmlformats.org/officeDocument/2006/relationships/image" Target="../media/image31.wmf"/><Relationship Id="rId12" Type="http://schemas.openxmlformats.org/officeDocument/2006/relationships/oleObject" Target="../embeddings/oleObject28.bin"/><Relationship Id="rId11" Type="http://schemas.openxmlformats.org/officeDocument/2006/relationships/image" Target="../media/image30.wmf"/><Relationship Id="rId10" Type="http://schemas.openxmlformats.org/officeDocument/2006/relationships/oleObject" Target="../embeddings/oleObject27.bin"/><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9" Type="http://schemas.openxmlformats.org/officeDocument/2006/relationships/image" Target="../media/image287.wmf"/><Relationship Id="rId8" Type="http://schemas.openxmlformats.org/officeDocument/2006/relationships/oleObject" Target="../embeddings/oleObject286.bin"/><Relationship Id="rId7" Type="http://schemas.openxmlformats.org/officeDocument/2006/relationships/image" Target="../media/image286.wmf"/><Relationship Id="rId6" Type="http://schemas.openxmlformats.org/officeDocument/2006/relationships/oleObject" Target="../embeddings/oleObject285.bin"/><Relationship Id="rId5" Type="http://schemas.openxmlformats.org/officeDocument/2006/relationships/image" Target="../media/image285.wmf"/><Relationship Id="rId4" Type="http://schemas.openxmlformats.org/officeDocument/2006/relationships/oleObject" Target="../embeddings/oleObject284.bin"/><Relationship Id="rId3" Type="http://schemas.openxmlformats.org/officeDocument/2006/relationships/image" Target="../media/image284.wmf"/><Relationship Id="rId27" Type="http://schemas.openxmlformats.org/officeDocument/2006/relationships/vmlDrawing" Target="../drawings/vmlDrawing50.vml"/><Relationship Id="rId26" Type="http://schemas.openxmlformats.org/officeDocument/2006/relationships/slideLayout" Target="../slideLayouts/slideLayout21.xml"/><Relationship Id="rId25" Type="http://schemas.openxmlformats.org/officeDocument/2006/relationships/image" Target="../media/image295.wmf"/><Relationship Id="rId24" Type="http://schemas.openxmlformats.org/officeDocument/2006/relationships/oleObject" Target="../embeddings/oleObject294.bin"/><Relationship Id="rId23" Type="http://schemas.openxmlformats.org/officeDocument/2006/relationships/image" Target="../media/image294.wmf"/><Relationship Id="rId22" Type="http://schemas.openxmlformats.org/officeDocument/2006/relationships/oleObject" Target="../embeddings/oleObject293.bin"/><Relationship Id="rId21" Type="http://schemas.openxmlformats.org/officeDocument/2006/relationships/image" Target="../media/image293.wmf"/><Relationship Id="rId20" Type="http://schemas.openxmlformats.org/officeDocument/2006/relationships/oleObject" Target="../embeddings/oleObject292.bin"/><Relationship Id="rId2" Type="http://schemas.openxmlformats.org/officeDocument/2006/relationships/oleObject" Target="../embeddings/oleObject283.bin"/><Relationship Id="rId19" Type="http://schemas.openxmlformats.org/officeDocument/2006/relationships/image" Target="../media/image292.wmf"/><Relationship Id="rId18" Type="http://schemas.openxmlformats.org/officeDocument/2006/relationships/oleObject" Target="../embeddings/oleObject291.bin"/><Relationship Id="rId17" Type="http://schemas.openxmlformats.org/officeDocument/2006/relationships/image" Target="../media/image291.wmf"/><Relationship Id="rId16" Type="http://schemas.openxmlformats.org/officeDocument/2006/relationships/oleObject" Target="../embeddings/oleObject290.bin"/><Relationship Id="rId15" Type="http://schemas.openxmlformats.org/officeDocument/2006/relationships/image" Target="../media/image290.wmf"/><Relationship Id="rId14" Type="http://schemas.openxmlformats.org/officeDocument/2006/relationships/oleObject" Target="../embeddings/oleObject289.bin"/><Relationship Id="rId13" Type="http://schemas.openxmlformats.org/officeDocument/2006/relationships/image" Target="../media/image289.wmf"/><Relationship Id="rId12" Type="http://schemas.openxmlformats.org/officeDocument/2006/relationships/oleObject" Target="../embeddings/oleObject288.bin"/><Relationship Id="rId11" Type="http://schemas.openxmlformats.org/officeDocument/2006/relationships/image" Target="../media/image288.wmf"/><Relationship Id="rId10" Type="http://schemas.openxmlformats.org/officeDocument/2006/relationships/oleObject" Target="../embeddings/oleObject287.bin"/><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9" Type="http://schemas.openxmlformats.org/officeDocument/2006/relationships/image" Target="../media/image299.wmf"/><Relationship Id="rId8" Type="http://schemas.openxmlformats.org/officeDocument/2006/relationships/oleObject" Target="../embeddings/oleObject298.bin"/><Relationship Id="rId7" Type="http://schemas.openxmlformats.org/officeDocument/2006/relationships/image" Target="../media/image298.wmf"/><Relationship Id="rId6" Type="http://schemas.openxmlformats.org/officeDocument/2006/relationships/oleObject" Target="../embeddings/oleObject297.bin"/><Relationship Id="rId5" Type="http://schemas.openxmlformats.org/officeDocument/2006/relationships/image" Target="../media/image297.emf"/><Relationship Id="rId4" Type="http://schemas.openxmlformats.org/officeDocument/2006/relationships/oleObject" Target="../embeddings/oleObject296.bin"/><Relationship Id="rId3" Type="http://schemas.openxmlformats.org/officeDocument/2006/relationships/image" Target="../media/image296.wmf"/><Relationship Id="rId23" Type="http://schemas.openxmlformats.org/officeDocument/2006/relationships/vmlDrawing" Target="../drawings/vmlDrawing51.vml"/><Relationship Id="rId22" Type="http://schemas.openxmlformats.org/officeDocument/2006/relationships/slideLayout" Target="../slideLayouts/slideLayout21.xml"/><Relationship Id="rId21" Type="http://schemas.openxmlformats.org/officeDocument/2006/relationships/image" Target="../media/image305.wmf"/><Relationship Id="rId20" Type="http://schemas.openxmlformats.org/officeDocument/2006/relationships/oleObject" Target="../embeddings/oleObject304.bin"/><Relationship Id="rId2" Type="http://schemas.openxmlformats.org/officeDocument/2006/relationships/oleObject" Target="../embeddings/oleObject295.bin"/><Relationship Id="rId19" Type="http://schemas.openxmlformats.org/officeDocument/2006/relationships/image" Target="../media/image304.wmf"/><Relationship Id="rId18" Type="http://schemas.openxmlformats.org/officeDocument/2006/relationships/oleObject" Target="../embeddings/oleObject303.bin"/><Relationship Id="rId17" Type="http://schemas.openxmlformats.org/officeDocument/2006/relationships/image" Target="../media/image303.wmf"/><Relationship Id="rId16" Type="http://schemas.openxmlformats.org/officeDocument/2006/relationships/oleObject" Target="../embeddings/oleObject302.bin"/><Relationship Id="rId15" Type="http://schemas.openxmlformats.org/officeDocument/2006/relationships/image" Target="../media/image302.wmf"/><Relationship Id="rId14" Type="http://schemas.openxmlformats.org/officeDocument/2006/relationships/oleObject" Target="../embeddings/oleObject301.bin"/><Relationship Id="rId13" Type="http://schemas.openxmlformats.org/officeDocument/2006/relationships/image" Target="../media/image301.wmf"/><Relationship Id="rId12" Type="http://schemas.openxmlformats.org/officeDocument/2006/relationships/oleObject" Target="../embeddings/oleObject300.bin"/><Relationship Id="rId11" Type="http://schemas.openxmlformats.org/officeDocument/2006/relationships/image" Target="../media/image300.wmf"/><Relationship Id="rId10" Type="http://schemas.openxmlformats.org/officeDocument/2006/relationships/oleObject" Target="../embeddings/oleObject299.bin"/><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9" Type="http://schemas.openxmlformats.org/officeDocument/2006/relationships/image" Target="../media/image309.wmf"/><Relationship Id="rId8" Type="http://schemas.openxmlformats.org/officeDocument/2006/relationships/oleObject" Target="../embeddings/oleObject308.bin"/><Relationship Id="rId7" Type="http://schemas.openxmlformats.org/officeDocument/2006/relationships/image" Target="../media/image308.wmf"/><Relationship Id="rId6" Type="http://schemas.openxmlformats.org/officeDocument/2006/relationships/oleObject" Target="../embeddings/oleObject307.bin"/><Relationship Id="rId5" Type="http://schemas.openxmlformats.org/officeDocument/2006/relationships/image" Target="../media/image307.wmf"/><Relationship Id="rId4" Type="http://schemas.openxmlformats.org/officeDocument/2006/relationships/oleObject" Target="../embeddings/oleObject306.bin"/><Relationship Id="rId3" Type="http://schemas.openxmlformats.org/officeDocument/2006/relationships/image" Target="../media/image306.wmf"/><Relationship Id="rId25" Type="http://schemas.openxmlformats.org/officeDocument/2006/relationships/vmlDrawing" Target="../drawings/vmlDrawing52.vml"/><Relationship Id="rId24" Type="http://schemas.openxmlformats.org/officeDocument/2006/relationships/slideLayout" Target="../slideLayouts/slideLayout21.xml"/><Relationship Id="rId23" Type="http://schemas.openxmlformats.org/officeDocument/2006/relationships/image" Target="../media/image316.wmf"/><Relationship Id="rId22" Type="http://schemas.openxmlformats.org/officeDocument/2006/relationships/oleObject" Target="../embeddings/oleObject315.bin"/><Relationship Id="rId21" Type="http://schemas.openxmlformats.org/officeDocument/2006/relationships/image" Target="../media/image315.wmf"/><Relationship Id="rId20" Type="http://schemas.openxmlformats.org/officeDocument/2006/relationships/oleObject" Target="../embeddings/oleObject314.bin"/><Relationship Id="rId2" Type="http://schemas.openxmlformats.org/officeDocument/2006/relationships/oleObject" Target="../embeddings/oleObject305.bin"/><Relationship Id="rId19" Type="http://schemas.openxmlformats.org/officeDocument/2006/relationships/image" Target="../media/image314.wmf"/><Relationship Id="rId18" Type="http://schemas.openxmlformats.org/officeDocument/2006/relationships/oleObject" Target="../embeddings/oleObject313.bin"/><Relationship Id="rId17" Type="http://schemas.openxmlformats.org/officeDocument/2006/relationships/image" Target="../media/image313.wmf"/><Relationship Id="rId16" Type="http://schemas.openxmlformats.org/officeDocument/2006/relationships/oleObject" Target="../embeddings/oleObject312.bin"/><Relationship Id="rId15" Type="http://schemas.openxmlformats.org/officeDocument/2006/relationships/image" Target="../media/image312.wmf"/><Relationship Id="rId14" Type="http://schemas.openxmlformats.org/officeDocument/2006/relationships/oleObject" Target="../embeddings/oleObject311.bin"/><Relationship Id="rId13" Type="http://schemas.openxmlformats.org/officeDocument/2006/relationships/image" Target="../media/image311.wmf"/><Relationship Id="rId12" Type="http://schemas.openxmlformats.org/officeDocument/2006/relationships/oleObject" Target="../embeddings/oleObject310.bin"/><Relationship Id="rId11" Type="http://schemas.openxmlformats.org/officeDocument/2006/relationships/image" Target="../media/image310.wmf"/><Relationship Id="rId10" Type="http://schemas.openxmlformats.org/officeDocument/2006/relationships/oleObject" Target="../embeddings/oleObject309.bin"/><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9" Type="http://schemas.openxmlformats.org/officeDocument/2006/relationships/image" Target="../media/image320.wmf"/><Relationship Id="rId8" Type="http://schemas.openxmlformats.org/officeDocument/2006/relationships/oleObject" Target="../embeddings/oleObject319.bin"/><Relationship Id="rId7" Type="http://schemas.openxmlformats.org/officeDocument/2006/relationships/image" Target="../media/image319.wmf"/><Relationship Id="rId6" Type="http://schemas.openxmlformats.org/officeDocument/2006/relationships/oleObject" Target="../embeddings/oleObject318.bin"/><Relationship Id="rId5" Type="http://schemas.openxmlformats.org/officeDocument/2006/relationships/image" Target="../media/image318.wmf"/><Relationship Id="rId4" Type="http://schemas.openxmlformats.org/officeDocument/2006/relationships/oleObject" Target="../embeddings/oleObject317.bin"/><Relationship Id="rId3" Type="http://schemas.openxmlformats.org/officeDocument/2006/relationships/image" Target="../media/image317.wmf"/><Relationship Id="rId27" Type="http://schemas.openxmlformats.org/officeDocument/2006/relationships/vmlDrawing" Target="../drawings/vmlDrawing53.vml"/><Relationship Id="rId26" Type="http://schemas.openxmlformats.org/officeDocument/2006/relationships/slideLayout" Target="../slideLayouts/slideLayout21.xml"/><Relationship Id="rId25" Type="http://schemas.openxmlformats.org/officeDocument/2006/relationships/image" Target="../media/image328.wmf"/><Relationship Id="rId24" Type="http://schemas.openxmlformats.org/officeDocument/2006/relationships/oleObject" Target="../embeddings/oleObject327.bin"/><Relationship Id="rId23" Type="http://schemas.openxmlformats.org/officeDocument/2006/relationships/image" Target="../media/image327.wmf"/><Relationship Id="rId22" Type="http://schemas.openxmlformats.org/officeDocument/2006/relationships/oleObject" Target="../embeddings/oleObject326.bin"/><Relationship Id="rId21" Type="http://schemas.openxmlformats.org/officeDocument/2006/relationships/image" Target="../media/image326.wmf"/><Relationship Id="rId20" Type="http://schemas.openxmlformats.org/officeDocument/2006/relationships/oleObject" Target="../embeddings/oleObject325.bin"/><Relationship Id="rId2" Type="http://schemas.openxmlformats.org/officeDocument/2006/relationships/oleObject" Target="../embeddings/oleObject316.bin"/><Relationship Id="rId19" Type="http://schemas.openxmlformats.org/officeDocument/2006/relationships/image" Target="../media/image325.wmf"/><Relationship Id="rId18" Type="http://schemas.openxmlformats.org/officeDocument/2006/relationships/oleObject" Target="../embeddings/oleObject324.bin"/><Relationship Id="rId17" Type="http://schemas.openxmlformats.org/officeDocument/2006/relationships/image" Target="../media/image324.wmf"/><Relationship Id="rId16" Type="http://schemas.openxmlformats.org/officeDocument/2006/relationships/oleObject" Target="../embeddings/oleObject323.bin"/><Relationship Id="rId15" Type="http://schemas.openxmlformats.org/officeDocument/2006/relationships/image" Target="../media/image323.wmf"/><Relationship Id="rId14" Type="http://schemas.openxmlformats.org/officeDocument/2006/relationships/oleObject" Target="../embeddings/oleObject322.bin"/><Relationship Id="rId13" Type="http://schemas.openxmlformats.org/officeDocument/2006/relationships/image" Target="../media/image322.wmf"/><Relationship Id="rId12" Type="http://schemas.openxmlformats.org/officeDocument/2006/relationships/oleObject" Target="../embeddings/oleObject321.bin"/><Relationship Id="rId11" Type="http://schemas.openxmlformats.org/officeDocument/2006/relationships/image" Target="../media/image321.wmf"/><Relationship Id="rId10" Type="http://schemas.openxmlformats.org/officeDocument/2006/relationships/oleObject" Target="../embeddings/oleObject320.bin"/><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9" Type="http://schemas.openxmlformats.org/officeDocument/2006/relationships/image" Target="../media/image332.wmf"/><Relationship Id="rId8" Type="http://schemas.openxmlformats.org/officeDocument/2006/relationships/oleObject" Target="../embeddings/oleObject331.bin"/><Relationship Id="rId7" Type="http://schemas.openxmlformats.org/officeDocument/2006/relationships/image" Target="../media/image331.wmf"/><Relationship Id="rId6" Type="http://schemas.openxmlformats.org/officeDocument/2006/relationships/oleObject" Target="../embeddings/oleObject330.bin"/><Relationship Id="rId5" Type="http://schemas.openxmlformats.org/officeDocument/2006/relationships/image" Target="../media/image330.wmf"/><Relationship Id="rId4" Type="http://schemas.openxmlformats.org/officeDocument/2006/relationships/oleObject" Target="../embeddings/oleObject329.bin"/><Relationship Id="rId3" Type="http://schemas.openxmlformats.org/officeDocument/2006/relationships/image" Target="../media/image329.wmf"/><Relationship Id="rId2" Type="http://schemas.openxmlformats.org/officeDocument/2006/relationships/oleObject" Target="../embeddings/oleObject328.bin"/><Relationship Id="rId18" Type="http://schemas.openxmlformats.org/officeDocument/2006/relationships/vmlDrawing" Target="../drawings/vmlDrawing54.vml"/><Relationship Id="rId17" Type="http://schemas.openxmlformats.org/officeDocument/2006/relationships/slideLayout" Target="../slideLayouts/slideLayout21.xml"/><Relationship Id="rId16" Type="http://schemas.openxmlformats.org/officeDocument/2006/relationships/themeOverride" Target="../theme/themeOverride3.xml"/><Relationship Id="rId15" Type="http://schemas.openxmlformats.org/officeDocument/2006/relationships/image" Target="../media/image335.wmf"/><Relationship Id="rId14" Type="http://schemas.openxmlformats.org/officeDocument/2006/relationships/oleObject" Target="../embeddings/oleObject334.bin"/><Relationship Id="rId13" Type="http://schemas.openxmlformats.org/officeDocument/2006/relationships/image" Target="../media/image334.wmf"/><Relationship Id="rId12" Type="http://schemas.openxmlformats.org/officeDocument/2006/relationships/oleObject" Target="../embeddings/oleObject333.bin"/><Relationship Id="rId11" Type="http://schemas.openxmlformats.org/officeDocument/2006/relationships/image" Target="../media/image333.wmf"/><Relationship Id="rId10" Type="http://schemas.openxmlformats.org/officeDocument/2006/relationships/oleObject" Target="../embeddings/oleObject332.bin"/><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7" Type="http://schemas.openxmlformats.org/officeDocument/2006/relationships/vmlDrawing" Target="../drawings/vmlDrawing55.vml"/><Relationship Id="rId6" Type="http://schemas.openxmlformats.org/officeDocument/2006/relationships/slideLayout" Target="../slideLayouts/slideLayout27.xml"/><Relationship Id="rId5" Type="http://schemas.openxmlformats.org/officeDocument/2006/relationships/image" Target="../media/image337.wmf"/><Relationship Id="rId4" Type="http://schemas.openxmlformats.org/officeDocument/2006/relationships/oleObject" Target="../embeddings/oleObject336.bin"/><Relationship Id="rId3" Type="http://schemas.openxmlformats.org/officeDocument/2006/relationships/image" Target="../media/image336.wmf"/><Relationship Id="rId2" Type="http://schemas.openxmlformats.org/officeDocument/2006/relationships/oleObject" Target="../embeddings/oleObject335.bin"/><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9" Type="http://schemas.openxmlformats.org/officeDocument/2006/relationships/image" Target="../media/image341.wmf"/><Relationship Id="rId8" Type="http://schemas.openxmlformats.org/officeDocument/2006/relationships/oleObject" Target="../embeddings/oleObject340.bin"/><Relationship Id="rId7" Type="http://schemas.openxmlformats.org/officeDocument/2006/relationships/image" Target="../media/image340.emf"/><Relationship Id="rId6" Type="http://schemas.openxmlformats.org/officeDocument/2006/relationships/oleObject" Target="../embeddings/oleObject339.bin"/><Relationship Id="rId5" Type="http://schemas.openxmlformats.org/officeDocument/2006/relationships/image" Target="../media/image339.wmf"/><Relationship Id="rId4" Type="http://schemas.openxmlformats.org/officeDocument/2006/relationships/oleObject" Target="../embeddings/oleObject338.bin"/><Relationship Id="rId3" Type="http://schemas.openxmlformats.org/officeDocument/2006/relationships/image" Target="../media/image338.wmf"/><Relationship Id="rId2" Type="http://schemas.openxmlformats.org/officeDocument/2006/relationships/oleObject" Target="../embeddings/oleObject337.bin"/><Relationship Id="rId16" Type="http://schemas.openxmlformats.org/officeDocument/2006/relationships/notesSlide" Target="../notesSlides/notesSlide25.xml"/><Relationship Id="rId15" Type="http://schemas.openxmlformats.org/officeDocument/2006/relationships/vmlDrawing" Target="../drawings/vmlDrawing56.vml"/><Relationship Id="rId14" Type="http://schemas.openxmlformats.org/officeDocument/2006/relationships/slideLayout" Target="../slideLayouts/slideLayout21.xml"/><Relationship Id="rId13" Type="http://schemas.openxmlformats.org/officeDocument/2006/relationships/image" Target="../media/image343.wmf"/><Relationship Id="rId12" Type="http://schemas.openxmlformats.org/officeDocument/2006/relationships/oleObject" Target="../embeddings/oleObject342.bin"/><Relationship Id="rId11" Type="http://schemas.openxmlformats.org/officeDocument/2006/relationships/image" Target="../media/image342.wmf"/><Relationship Id="rId10" Type="http://schemas.openxmlformats.org/officeDocument/2006/relationships/oleObject" Target="../embeddings/oleObject341.bin"/><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9" Type="http://schemas.openxmlformats.org/officeDocument/2006/relationships/image" Target="../media/image347.wmf"/><Relationship Id="rId8" Type="http://schemas.openxmlformats.org/officeDocument/2006/relationships/oleObject" Target="../embeddings/oleObject346.bin"/><Relationship Id="rId7" Type="http://schemas.openxmlformats.org/officeDocument/2006/relationships/image" Target="../media/image346.wmf"/><Relationship Id="rId6" Type="http://schemas.openxmlformats.org/officeDocument/2006/relationships/oleObject" Target="../embeddings/oleObject345.bin"/><Relationship Id="rId5" Type="http://schemas.openxmlformats.org/officeDocument/2006/relationships/image" Target="../media/image345.wmf"/><Relationship Id="rId4" Type="http://schemas.openxmlformats.org/officeDocument/2006/relationships/oleObject" Target="../embeddings/oleObject344.bin"/><Relationship Id="rId3" Type="http://schemas.openxmlformats.org/officeDocument/2006/relationships/image" Target="../media/image344.wmf"/><Relationship Id="rId2" Type="http://schemas.openxmlformats.org/officeDocument/2006/relationships/oleObject" Target="../embeddings/oleObject343.bin"/><Relationship Id="rId15" Type="http://schemas.openxmlformats.org/officeDocument/2006/relationships/vmlDrawing" Target="../drawings/vmlDrawing57.vml"/><Relationship Id="rId14" Type="http://schemas.openxmlformats.org/officeDocument/2006/relationships/slideLayout" Target="../slideLayouts/slideLayout21.xml"/><Relationship Id="rId13" Type="http://schemas.openxmlformats.org/officeDocument/2006/relationships/image" Target="../media/image349.wmf"/><Relationship Id="rId12" Type="http://schemas.openxmlformats.org/officeDocument/2006/relationships/oleObject" Target="../embeddings/oleObject348.bin"/><Relationship Id="rId11" Type="http://schemas.openxmlformats.org/officeDocument/2006/relationships/image" Target="../media/image348.wmf"/><Relationship Id="rId10" Type="http://schemas.openxmlformats.org/officeDocument/2006/relationships/oleObject" Target="../embeddings/oleObject347.bin"/><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9" Type="http://schemas.openxmlformats.org/officeDocument/2006/relationships/image" Target="../media/image353.wmf"/><Relationship Id="rId8" Type="http://schemas.openxmlformats.org/officeDocument/2006/relationships/oleObject" Target="../embeddings/oleObject352.bin"/><Relationship Id="rId7" Type="http://schemas.openxmlformats.org/officeDocument/2006/relationships/image" Target="../media/image352.wmf"/><Relationship Id="rId6" Type="http://schemas.openxmlformats.org/officeDocument/2006/relationships/oleObject" Target="../embeddings/oleObject351.bin"/><Relationship Id="rId5" Type="http://schemas.openxmlformats.org/officeDocument/2006/relationships/image" Target="../media/image351.wmf"/><Relationship Id="rId4" Type="http://schemas.openxmlformats.org/officeDocument/2006/relationships/oleObject" Target="../embeddings/oleObject350.bin"/><Relationship Id="rId3" Type="http://schemas.openxmlformats.org/officeDocument/2006/relationships/image" Target="../media/image350.wmf"/><Relationship Id="rId2" Type="http://schemas.openxmlformats.org/officeDocument/2006/relationships/oleObject" Target="../embeddings/oleObject349.bin"/><Relationship Id="rId15" Type="http://schemas.openxmlformats.org/officeDocument/2006/relationships/vmlDrawing" Target="../drawings/vmlDrawing58.vml"/><Relationship Id="rId14" Type="http://schemas.openxmlformats.org/officeDocument/2006/relationships/slideLayout" Target="../slideLayouts/slideLayout21.xml"/><Relationship Id="rId13" Type="http://schemas.openxmlformats.org/officeDocument/2006/relationships/image" Target="../media/image355.wmf"/><Relationship Id="rId12" Type="http://schemas.openxmlformats.org/officeDocument/2006/relationships/oleObject" Target="../embeddings/oleObject354.bin"/><Relationship Id="rId11" Type="http://schemas.openxmlformats.org/officeDocument/2006/relationships/image" Target="../media/image354.wmf"/><Relationship Id="rId10" Type="http://schemas.openxmlformats.org/officeDocument/2006/relationships/oleObject" Target="../embeddings/oleObject353.bin"/><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9" Type="http://schemas.openxmlformats.org/officeDocument/2006/relationships/image" Target="../media/image359.wmf"/><Relationship Id="rId8" Type="http://schemas.openxmlformats.org/officeDocument/2006/relationships/oleObject" Target="../embeddings/oleObject358.bin"/><Relationship Id="rId7" Type="http://schemas.openxmlformats.org/officeDocument/2006/relationships/image" Target="../media/image358.wmf"/><Relationship Id="rId6" Type="http://schemas.openxmlformats.org/officeDocument/2006/relationships/oleObject" Target="../embeddings/oleObject357.bin"/><Relationship Id="rId5" Type="http://schemas.openxmlformats.org/officeDocument/2006/relationships/image" Target="../media/image357.wmf"/><Relationship Id="rId4" Type="http://schemas.openxmlformats.org/officeDocument/2006/relationships/oleObject" Target="../embeddings/oleObject356.bin"/><Relationship Id="rId3" Type="http://schemas.openxmlformats.org/officeDocument/2006/relationships/image" Target="../media/image356.wmf"/><Relationship Id="rId2" Type="http://schemas.openxmlformats.org/officeDocument/2006/relationships/oleObject" Target="../embeddings/oleObject355.bin"/><Relationship Id="rId13" Type="http://schemas.openxmlformats.org/officeDocument/2006/relationships/vmlDrawing" Target="../drawings/vmlDrawing59.vml"/><Relationship Id="rId12" Type="http://schemas.openxmlformats.org/officeDocument/2006/relationships/slideLayout" Target="../slideLayouts/slideLayout21.xml"/><Relationship Id="rId11" Type="http://schemas.openxmlformats.org/officeDocument/2006/relationships/image" Target="../media/image355.wmf"/><Relationship Id="rId10" Type="http://schemas.openxmlformats.org/officeDocument/2006/relationships/oleObject" Target="../embeddings/oleObject359.bin"/><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36.emf"/><Relationship Id="rId8" Type="http://schemas.openxmlformats.org/officeDocument/2006/relationships/oleObject" Target="../embeddings/oleObject36.bin"/><Relationship Id="rId7" Type="http://schemas.openxmlformats.org/officeDocument/2006/relationships/image" Target="../media/image33.wmf"/><Relationship Id="rId6" Type="http://schemas.openxmlformats.org/officeDocument/2006/relationships/oleObject" Target="../embeddings/oleObject35.bin"/><Relationship Id="rId5" Type="http://schemas.openxmlformats.org/officeDocument/2006/relationships/image" Target="../media/image32.wmf"/><Relationship Id="rId4" Type="http://schemas.openxmlformats.org/officeDocument/2006/relationships/oleObject" Target="../embeddings/oleObject34.bin"/><Relationship Id="rId3" Type="http://schemas.openxmlformats.org/officeDocument/2006/relationships/image" Target="../media/image31.wmf"/><Relationship Id="rId29" Type="http://schemas.openxmlformats.org/officeDocument/2006/relationships/notesSlide" Target="../notesSlides/notesSlide4.xml"/><Relationship Id="rId28" Type="http://schemas.openxmlformats.org/officeDocument/2006/relationships/vmlDrawing" Target="../drawings/vmlDrawing6.vml"/><Relationship Id="rId27" Type="http://schemas.openxmlformats.org/officeDocument/2006/relationships/slideLayout" Target="../slideLayouts/slideLayout7.xml"/><Relationship Id="rId26" Type="http://schemas.openxmlformats.org/officeDocument/2006/relationships/image" Target="../media/image45.GIF"/><Relationship Id="rId25" Type="http://schemas.openxmlformats.org/officeDocument/2006/relationships/image" Target="../media/image44.wmf"/><Relationship Id="rId24" Type="http://schemas.openxmlformats.org/officeDocument/2006/relationships/oleObject" Target="../embeddings/oleObject44.bin"/><Relationship Id="rId23" Type="http://schemas.openxmlformats.org/officeDocument/2006/relationships/image" Target="../media/image43.wmf"/><Relationship Id="rId22" Type="http://schemas.openxmlformats.org/officeDocument/2006/relationships/oleObject" Target="../embeddings/oleObject43.bin"/><Relationship Id="rId21" Type="http://schemas.openxmlformats.org/officeDocument/2006/relationships/image" Target="../media/image42.wmf"/><Relationship Id="rId20" Type="http://schemas.openxmlformats.org/officeDocument/2006/relationships/oleObject" Target="../embeddings/oleObject42.bin"/><Relationship Id="rId2" Type="http://schemas.openxmlformats.org/officeDocument/2006/relationships/oleObject" Target="../embeddings/oleObject33.bin"/><Relationship Id="rId19" Type="http://schemas.openxmlformats.org/officeDocument/2006/relationships/image" Target="../media/image41.emf"/><Relationship Id="rId18" Type="http://schemas.openxmlformats.org/officeDocument/2006/relationships/oleObject" Target="../embeddings/oleObject41.bin"/><Relationship Id="rId17" Type="http://schemas.openxmlformats.org/officeDocument/2006/relationships/image" Target="../media/image40.wmf"/><Relationship Id="rId16" Type="http://schemas.openxmlformats.org/officeDocument/2006/relationships/oleObject" Target="../embeddings/oleObject40.bin"/><Relationship Id="rId15" Type="http://schemas.openxmlformats.org/officeDocument/2006/relationships/image" Target="../media/image39.wmf"/><Relationship Id="rId14" Type="http://schemas.openxmlformats.org/officeDocument/2006/relationships/oleObject" Target="../embeddings/oleObject39.bin"/><Relationship Id="rId13" Type="http://schemas.openxmlformats.org/officeDocument/2006/relationships/image" Target="../media/image38.wmf"/><Relationship Id="rId12" Type="http://schemas.openxmlformats.org/officeDocument/2006/relationships/oleObject" Target="../embeddings/oleObject38.bin"/><Relationship Id="rId11" Type="http://schemas.openxmlformats.org/officeDocument/2006/relationships/image" Target="../media/image37.emf"/><Relationship Id="rId10" Type="http://schemas.openxmlformats.org/officeDocument/2006/relationships/oleObject" Target="../embeddings/oleObject37.bin"/><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9" Type="http://schemas.openxmlformats.org/officeDocument/2006/relationships/image" Target="../media/image362.wmf"/><Relationship Id="rId8" Type="http://schemas.openxmlformats.org/officeDocument/2006/relationships/oleObject" Target="../embeddings/oleObject363.bin"/><Relationship Id="rId7" Type="http://schemas.openxmlformats.org/officeDocument/2006/relationships/image" Target="../media/image361.wmf"/><Relationship Id="rId6" Type="http://schemas.openxmlformats.org/officeDocument/2006/relationships/oleObject" Target="../embeddings/oleObject362.bin"/><Relationship Id="rId5" Type="http://schemas.openxmlformats.org/officeDocument/2006/relationships/image" Target="../media/image355.wmf"/><Relationship Id="rId4" Type="http://schemas.openxmlformats.org/officeDocument/2006/relationships/oleObject" Target="../embeddings/oleObject361.bin"/><Relationship Id="rId3" Type="http://schemas.openxmlformats.org/officeDocument/2006/relationships/image" Target="../media/image360.wmf"/><Relationship Id="rId20" Type="http://schemas.openxmlformats.org/officeDocument/2006/relationships/vmlDrawing" Target="../drawings/vmlDrawing60.vml"/><Relationship Id="rId2" Type="http://schemas.openxmlformats.org/officeDocument/2006/relationships/oleObject" Target="../embeddings/oleObject360.bin"/><Relationship Id="rId19" Type="http://schemas.openxmlformats.org/officeDocument/2006/relationships/slideLayout" Target="../slideLayouts/slideLayout21.xml"/><Relationship Id="rId18" Type="http://schemas.openxmlformats.org/officeDocument/2006/relationships/image" Target="../media/image366.wmf"/><Relationship Id="rId17" Type="http://schemas.openxmlformats.org/officeDocument/2006/relationships/oleObject" Target="../embeddings/oleObject368.bin"/><Relationship Id="rId16" Type="http://schemas.openxmlformats.org/officeDocument/2006/relationships/image" Target="../media/image365.wmf"/><Relationship Id="rId15" Type="http://schemas.openxmlformats.org/officeDocument/2006/relationships/oleObject" Target="../embeddings/oleObject367.bin"/><Relationship Id="rId14" Type="http://schemas.openxmlformats.org/officeDocument/2006/relationships/image" Target="../media/image364.wmf"/><Relationship Id="rId13" Type="http://schemas.openxmlformats.org/officeDocument/2006/relationships/oleObject" Target="../embeddings/oleObject366.bin"/><Relationship Id="rId12" Type="http://schemas.openxmlformats.org/officeDocument/2006/relationships/oleObject" Target="../embeddings/oleObject365.bin"/><Relationship Id="rId11" Type="http://schemas.openxmlformats.org/officeDocument/2006/relationships/image" Target="../media/image363.wmf"/><Relationship Id="rId10" Type="http://schemas.openxmlformats.org/officeDocument/2006/relationships/oleObject" Target="../embeddings/oleObject364.bin"/><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9" Type="http://schemas.openxmlformats.org/officeDocument/2006/relationships/image" Target="../media/image370.wmf"/><Relationship Id="rId8" Type="http://schemas.openxmlformats.org/officeDocument/2006/relationships/oleObject" Target="../embeddings/oleObject372.bin"/><Relationship Id="rId7" Type="http://schemas.openxmlformats.org/officeDocument/2006/relationships/image" Target="../media/image369.wmf"/><Relationship Id="rId6" Type="http://schemas.openxmlformats.org/officeDocument/2006/relationships/oleObject" Target="../embeddings/oleObject371.bin"/><Relationship Id="rId5" Type="http://schemas.openxmlformats.org/officeDocument/2006/relationships/image" Target="../media/image368.wmf"/><Relationship Id="rId4" Type="http://schemas.openxmlformats.org/officeDocument/2006/relationships/oleObject" Target="../embeddings/oleObject370.bin"/><Relationship Id="rId3" Type="http://schemas.openxmlformats.org/officeDocument/2006/relationships/image" Target="../media/image367.wmf"/><Relationship Id="rId2" Type="http://schemas.openxmlformats.org/officeDocument/2006/relationships/oleObject" Target="../embeddings/oleObject369.bin"/><Relationship Id="rId11" Type="http://schemas.openxmlformats.org/officeDocument/2006/relationships/vmlDrawing" Target="../drawings/vmlDrawing61.vml"/><Relationship Id="rId10" Type="http://schemas.openxmlformats.org/officeDocument/2006/relationships/slideLayout" Target="../slideLayouts/slideLayout21.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9" Type="http://schemas.openxmlformats.org/officeDocument/2006/relationships/image" Target="../media/image374.wmf"/><Relationship Id="rId8" Type="http://schemas.openxmlformats.org/officeDocument/2006/relationships/oleObject" Target="../embeddings/oleObject376.bin"/><Relationship Id="rId7" Type="http://schemas.openxmlformats.org/officeDocument/2006/relationships/image" Target="../media/image373.wmf"/><Relationship Id="rId6" Type="http://schemas.openxmlformats.org/officeDocument/2006/relationships/oleObject" Target="../embeddings/oleObject375.bin"/><Relationship Id="rId5" Type="http://schemas.openxmlformats.org/officeDocument/2006/relationships/image" Target="../media/image372.wmf"/><Relationship Id="rId4" Type="http://schemas.openxmlformats.org/officeDocument/2006/relationships/oleObject" Target="../embeddings/oleObject374.bin"/><Relationship Id="rId3" Type="http://schemas.openxmlformats.org/officeDocument/2006/relationships/image" Target="../media/image371.wmf"/><Relationship Id="rId20" Type="http://schemas.openxmlformats.org/officeDocument/2006/relationships/vmlDrawing" Target="../drawings/vmlDrawing62.vml"/><Relationship Id="rId2" Type="http://schemas.openxmlformats.org/officeDocument/2006/relationships/oleObject" Target="../embeddings/oleObject373.bin"/><Relationship Id="rId19" Type="http://schemas.openxmlformats.org/officeDocument/2006/relationships/slideLayout" Target="../slideLayouts/slideLayout21.xml"/><Relationship Id="rId18" Type="http://schemas.openxmlformats.org/officeDocument/2006/relationships/themeOverride" Target="../theme/themeOverride4.xml"/><Relationship Id="rId17" Type="http://schemas.openxmlformats.org/officeDocument/2006/relationships/image" Target="../media/image378.wmf"/><Relationship Id="rId16" Type="http://schemas.openxmlformats.org/officeDocument/2006/relationships/oleObject" Target="../embeddings/oleObject380.bin"/><Relationship Id="rId15" Type="http://schemas.openxmlformats.org/officeDocument/2006/relationships/image" Target="../media/image377.wmf"/><Relationship Id="rId14" Type="http://schemas.openxmlformats.org/officeDocument/2006/relationships/oleObject" Target="../embeddings/oleObject379.bin"/><Relationship Id="rId13" Type="http://schemas.openxmlformats.org/officeDocument/2006/relationships/image" Target="../media/image376.wmf"/><Relationship Id="rId12" Type="http://schemas.openxmlformats.org/officeDocument/2006/relationships/oleObject" Target="../embeddings/oleObject378.bin"/><Relationship Id="rId11" Type="http://schemas.openxmlformats.org/officeDocument/2006/relationships/image" Target="../media/image375.wmf"/><Relationship Id="rId10" Type="http://schemas.openxmlformats.org/officeDocument/2006/relationships/oleObject" Target="../embeddings/oleObject377.bin"/><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9" Type="http://schemas.openxmlformats.org/officeDocument/2006/relationships/image" Target="../media/image382.wmf"/><Relationship Id="rId8" Type="http://schemas.openxmlformats.org/officeDocument/2006/relationships/oleObject" Target="../embeddings/oleObject384.bin"/><Relationship Id="rId7" Type="http://schemas.openxmlformats.org/officeDocument/2006/relationships/image" Target="../media/image381.wmf"/><Relationship Id="rId6" Type="http://schemas.openxmlformats.org/officeDocument/2006/relationships/oleObject" Target="../embeddings/oleObject383.bin"/><Relationship Id="rId5" Type="http://schemas.openxmlformats.org/officeDocument/2006/relationships/image" Target="../media/image380.wmf"/><Relationship Id="rId4" Type="http://schemas.openxmlformats.org/officeDocument/2006/relationships/oleObject" Target="../embeddings/oleObject382.bin"/><Relationship Id="rId3" Type="http://schemas.openxmlformats.org/officeDocument/2006/relationships/image" Target="../media/image379.wmf"/><Relationship Id="rId2" Type="http://schemas.openxmlformats.org/officeDocument/2006/relationships/oleObject" Target="../embeddings/oleObject381.bin"/><Relationship Id="rId18" Type="http://schemas.openxmlformats.org/officeDocument/2006/relationships/notesSlide" Target="../notesSlides/notesSlide26.xml"/><Relationship Id="rId17" Type="http://schemas.openxmlformats.org/officeDocument/2006/relationships/vmlDrawing" Target="../drawings/vmlDrawing63.vml"/><Relationship Id="rId16" Type="http://schemas.openxmlformats.org/officeDocument/2006/relationships/slideLayout" Target="../slideLayouts/slideLayout28.xml"/><Relationship Id="rId15" Type="http://schemas.openxmlformats.org/officeDocument/2006/relationships/image" Target="../media/image385.wmf"/><Relationship Id="rId14" Type="http://schemas.openxmlformats.org/officeDocument/2006/relationships/oleObject" Target="../embeddings/oleObject387.bin"/><Relationship Id="rId13" Type="http://schemas.openxmlformats.org/officeDocument/2006/relationships/image" Target="../media/image384.wmf"/><Relationship Id="rId12" Type="http://schemas.openxmlformats.org/officeDocument/2006/relationships/oleObject" Target="../embeddings/oleObject386.bin"/><Relationship Id="rId11" Type="http://schemas.openxmlformats.org/officeDocument/2006/relationships/image" Target="../media/image383.wmf"/><Relationship Id="rId10" Type="http://schemas.openxmlformats.org/officeDocument/2006/relationships/oleObject" Target="../embeddings/oleObject385.bin"/><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9" Type="http://schemas.openxmlformats.org/officeDocument/2006/relationships/image" Target="../media/image389.wmf"/><Relationship Id="rId8" Type="http://schemas.openxmlformats.org/officeDocument/2006/relationships/oleObject" Target="../embeddings/oleObject391.bin"/><Relationship Id="rId7" Type="http://schemas.openxmlformats.org/officeDocument/2006/relationships/image" Target="../media/image388.wmf"/><Relationship Id="rId6" Type="http://schemas.openxmlformats.org/officeDocument/2006/relationships/oleObject" Target="../embeddings/oleObject390.bin"/><Relationship Id="rId5" Type="http://schemas.openxmlformats.org/officeDocument/2006/relationships/image" Target="../media/image387.wmf"/><Relationship Id="rId4" Type="http://schemas.openxmlformats.org/officeDocument/2006/relationships/oleObject" Target="../embeddings/oleObject389.bin"/><Relationship Id="rId3" Type="http://schemas.openxmlformats.org/officeDocument/2006/relationships/image" Target="../media/image386.wmf"/><Relationship Id="rId21" Type="http://schemas.openxmlformats.org/officeDocument/2006/relationships/vmlDrawing" Target="../drawings/vmlDrawing64.vml"/><Relationship Id="rId20" Type="http://schemas.openxmlformats.org/officeDocument/2006/relationships/slideLayout" Target="../slideLayouts/slideLayout21.xml"/><Relationship Id="rId2" Type="http://schemas.openxmlformats.org/officeDocument/2006/relationships/oleObject" Target="../embeddings/oleObject388.bin"/><Relationship Id="rId19" Type="http://schemas.openxmlformats.org/officeDocument/2006/relationships/image" Target="../media/image394.wmf"/><Relationship Id="rId18" Type="http://schemas.openxmlformats.org/officeDocument/2006/relationships/oleObject" Target="../embeddings/oleObject396.bin"/><Relationship Id="rId17" Type="http://schemas.openxmlformats.org/officeDocument/2006/relationships/image" Target="../media/image393.wmf"/><Relationship Id="rId16" Type="http://schemas.openxmlformats.org/officeDocument/2006/relationships/oleObject" Target="../embeddings/oleObject395.bin"/><Relationship Id="rId15" Type="http://schemas.openxmlformats.org/officeDocument/2006/relationships/image" Target="../media/image392.wmf"/><Relationship Id="rId14" Type="http://schemas.openxmlformats.org/officeDocument/2006/relationships/oleObject" Target="../embeddings/oleObject394.bin"/><Relationship Id="rId13" Type="http://schemas.openxmlformats.org/officeDocument/2006/relationships/image" Target="../media/image391.wmf"/><Relationship Id="rId12" Type="http://schemas.openxmlformats.org/officeDocument/2006/relationships/oleObject" Target="../embeddings/oleObject393.bin"/><Relationship Id="rId11" Type="http://schemas.openxmlformats.org/officeDocument/2006/relationships/image" Target="../media/image390.wmf"/><Relationship Id="rId10" Type="http://schemas.openxmlformats.org/officeDocument/2006/relationships/oleObject" Target="../embeddings/oleObject392.bin"/><Relationship Id="rId1" Type="http://schemas.openxmlformats.org/officeDocument/2006/relationships/image" Target="../media/image3.png"/></Relationships>
</file>

<file path=ppt/slides/_rels/slide75.xml.rels><?xml version="1.0" encoding="UTF-8" standalone="yes"?>
<Relationships xmlns="http://schemas.openxmlformats.org/package/2006/relationships"><Relationship Id="rId7" Type="http://schemas.openxmlformats.org/officeDocument/2006/relationships/vmlDrawing" Target="../drawings/vmlDrawing65.vml"/><Relationship Id="rId6" Type="http://schemas.openxmlformats.org/officeDocument/2006/relationships/slideLayout" Target="../slideLayouts/slideLayout21.xml"/><Relationship Id="rId5" Type="http://schemas.openxmlformats.org/officeDocument/2006/relationships/image" Target="../media/image396.wmf"/><Relationship Id="rId4" Type="http://schemas.openxmlformats.org/officeDocument/2006/relationships/oleObject" Target="../embeddings/oleObject398.bin"/><Relationship Id="rId3" Type="http://schemas.openxmlformats.org/officeDocument/2006/relationships/image" Target="../media/image395.wmf"/><Relationship Id="rId2" Type="http://schemas.openxmlformats.org/officeDocument/2006/relationships/oleObject" Target="../embeddings/oleObject397.bin"/><Relationship Id="rId1" Type="http://schemas.openxmlformats.org/officeDocument/2006/relationships/image" Target="../media/image3.png"/></Relationships>
</file>

<file path=ppt/slides/_rels/slide76.xml.rels><?xml version="1.0" encoding="UTF-8" standalone="yes"?>
<Relationships xmlns="http://schemas.openxmlformats.org/package/2006/relationships"><Relationship Id="rId9" Type="http://schemas.openxmlformats.org/officeDocument/2006/relationships/image" Target="../media/image400.wmf"/><Relationship Id="rId8" Type="http://schemas.openxmlformats.org/officeDocument/2006/relationships/oleObject" Target="../embeddings/oleObject402.bin"/><Relationship Id="rId7" Type="http://schemas.openxmlformats.org/officeDocument/2006/relationships/image" Target="../media/image399.wmf"/><Relationship Id="rId6" Type="http://schemas.openxmlformats.org/officeDocument/2006/relationships/oleObject" Target="../embeddings/oleObject401.bin"/><Relationship Id="rId5" Type="http://schemas.openxmlformats.org/officeDocument/2006/relationships/image" Target="../media/image398.wmf"/><Relationship Id="rId4" Type="http://schemas.openxmlformats.org/officeDocument/2006/relationships/oleObject" Target="../embeddings/oleObject400.bin"/><Relationship Id="rId3" Type="http://schemas.openxmlformats.org/officeDocument/2006/relationships/image" Target="../media/image397.wmf"/><Relationship Id="rId28" Type="http://schemas.openxmlformats.org/officeDocument/2006/relationships/notesSlide" Target="../notesSlides/notesSlide27.xml"/><Relationship Id="rId27" Type="http://schemas.openxmlformats.org/officeDocument/2006/relationships/vmlDrawing" Target="../drawings/vmlDrawing66.vml"/><Relationship Id="rId26" Type="http://schemas.openxmlformats.org/officeDocument/2006/relationships/slideLayout" Target="../slideLayouts/slideLayout21.xml"/><Relationship Id="rId25" Type="http://schemas.openxmlformats.org/officeDocument/2006/relationships/image" Target="../media/image408.wmf"/><Relationship Id="rId24" Type="http://schemas.openxmlformats.org/officeDocument/2006/relationships/oleObject" Target="../embeddings/oleObject410.bin"/><Relationship Id="rId23" Type="http://schemas.openxmlformats.org/officeDocument/2006/relationships/image" Target="../media/image407.wmf"/><Relationship Id="rId22" Type="http://schemas.openxmlformats.org/officeDocument/2006/relationships/oleObject" Target="../embeddings/oleObject409.bin"/><Relationship Id="rId21" Type="http://schemas.openxmlformats.org/officeDocument/2006/relationships/image" Target="../media/image406.wmf"/><Relationship Id="rId20" Type="http://schemas.openxmlformats.org/officeDocument/2006/relationships/oleObject" Target="../embeddings/oleObject408.bin"/><Relationship Id="rId2" Type="http://schemas.openxmlformats.org/officeDocument/2006/relationships/oleObject" Target="../embeddings/oleObject399.bin"/><Relationship Id="rId19" Type="http://schemas.openxmlformats.org/officeDocument/2006/relationships/image" Target="../media/image405.wmf"/><Relationship Id="rId18" Type="http://schemas.openxmlformats.org/officeDocument/2006/relationships/oleObject" Target="../embeddings/oleObject407.bin"/><Relationship Id="rId17" Type="http://schemas.openxmlformats.org/officeDocument/2006/relationships/image" Target="../media/image404.wmf"/><Relationship Id="rId16" Type="http://schemas.openxmlformats.org/officeDocument/2006/relationships/oleObject" Target="../embeddings/oleObject406.bin"/><Relationship Id="rId15" Type="http://schemas.openxmlformats.org/officeDocument/2006/relationships/image" Target="../media/image403.wmf"/><Relationship Id="rId14" Type="http://schemas.openxmlformats.org/officeDocument/2006/relationships/oleObject" Target="../embeddings/oleObject405.bin"/><Relationship Id="rId13" Type="http://schemas.openxmlformats.org/officeDocument/2006/relationships/image" Target="../media/image402.wmf"/><Relationship Id="rId12" Type="http://schemas.openxmlformats.org/officeDocument/2006/relationships/oleObject" Target="../embeddings/oleObject404.bin"/><Relationship Id="rId11" Type="http://schemas.openxmlformats.org/officeDocument/2006/relationships/image" Target="../media/image401.wmf"/><Relationship Id="rId10" Type="http://schemas.openxmlformats.org/officeDocument/2006/relationships/oleObject" Target="../embeddings/oleObject403.bin"/><Relationship Id="rId1" Type="http://schemas.openxmlformats.org/officeDocument/2006/relationships/image" Target="../media/image3.png"/></Relationships>
</file>

<file path=ppt/slides/_rels/slide77.xml.rels><?xml version="1.0" encoding="UTF-8" standalone="yes"?>
<Relationships xmlns="http://schemas.openxmlformats.org/package/2006/relationships"><Relationship Id="rId9" Type="http://schemas.openxmlformats.org/officeDocument/2006/relationships/image" Target="../media/image405.wmf"/><Relationship Id="rId8" Type="http://schemas.openxmlformats.org/officeDocument/2006/relationships/oleObject" Target="../embeddings/oleObject414.bin"/><Relationship Id="rId7" Type="http://schemas.openxmlformats.org/officeDocument/2006/relationships/image" Target="../media/image411.wmf"/><Relationship Id="rId6" Type="http://schemas.openxmlformats.org/officeDocument/2006/relationships/oleObject" Target="../embeddings/oleObject413.bin"/><Relationship Id="rId5" Type="http://schemas.openxmlformats.org/officeDocument/2006/relationships/image" Target="../media/image410.wmf"/><Relationship Id="rId4" Type="http://schemas.openxmlformats.org/officeDocument/2006/relationships/oleObject" Target="../embeddings/oleObject412.bin"/><Relationship Id="rId3" Type="http://schemas.openxmlformats.org/officeDocument/2006/relationships/image" Target="../media/image409.wmf"/><Relationship Id="rId2" Type="http://schemas.openxmlformats.org/officeDocument/2006/relationships/oleObject" Target="../embeddings/oleObject411.bin"/><Relationship Id="rId19" Type="http://schemas.openxmlformats.org/officeDocument/2006/relationships/vmlDrawing" Target="../drawings/vmlDrawing67.vml"/><Relationship Id="rId18" Type="http://schemas.openxmlformats.org/officeDocument/2006/relationships/slideLayout" Target="../slideLayouts/slideLayout21.xml"/><Relationship Id="rId17" Type="http://schemas.openxmlformats.org/officeDocument/2006/relationships/image" Target="../media/image415.wmf"/><Relationship Id="rId16" Type="http://schemas.openxmlformats.org/officeDocument/2006/relationships/oleObject" Target="../embeddings/oleObject418.bin"/><Relationship Id="rId15" Type="http://schemas.openxmlformats.org/officeDocument/2006/relationships/image" Target="../media/image414.wmf"/><Relationship Id="rId14" Type="http://schemas.openxmlformats.org/officeDocument/2006/relationships/oleObject" Target="../embeddings/oleObject417.bin"/><Relationship Id="rId13" Type="http://schemas.openxmlformats.org/officeDocument/2006/relationships/image" Target="../media/image413.wmf"/><Relationship Id="rId12" Type="http://schemas.openxmlformats.org/officeDocument/2006/relationships/oleObject" Target="../embeddings/oleObject416.bin"/><Relationship Id="rId11" Type="http://schemas.openxmlformats.org/officeDocument/2006/relationships/image" Target="../media/image412.wmf"/><Relationship Id="rId10" Type="http://schemas.openxmlformats.org/officeDocument/2006/relationships/oleObject" Target="../embeddings/oleObject415.bin"/><Relationship Id="rId1" Type="http://schemas.openxmlformats.org/officeDocument/2006/relationships/image" Target="../media/image3.png"/></Relationships>
</file>

<file path=ppt/slides/_rels/slide78.xml.rels><?xml version="1.0" encoding="UTF-8" standalone="yes"?>
<Relationships xmlns="http://schemas.openxmlformats.org/package/2006/relationships"><Relationship Id="rId9" Type="http://schemas.openxmlformats.org/officeDocument/2006/relationships/image" Target="../media/image419.emf"/><Relationship Id="rId8" Type="http://schemas.openxmlformats.org/officeDocument/2006/relationships/oleObject" Target="../embeddings/oleObject422.bin"/><Relationship Id="rId7" Type="http://schemas.openxmlformats.org/officeDocument/2006/relationships/image" Target="../media/image418.wmf"/><Relationship Id="rId6" Type="http://schemas.openxmlformats.org/officeDocument/2006/relationships/oleObject" Target="../embeddings/oleObject421.bin"/><Relationship Id="rId5" Type="http://schemas.openxmlformats.org/officeDocument/2006/relationships/image" Target="../media/image417.emf"/><Relationship Id="rId4" Type="http://schemas.openxmlformats.org/officeDocument/2006/relationships/oleObject" Target="../embeddings/oleObject420.bin"/><Relationship Id="rId3" Type="http://schemas.openxmlformats.org/officeDocument/2006/relationships/image" Target="../media/image416.wmf"/><Relationship Id="rId2" Type="http://schemas.openxmlformats.org/officeDocument/2006/relationships/oleObject" Target="../embeddings/oleObject419.bin"/><Relationship Id="rId16" Type="http://schemas.openxmlformats.org/officeDocument/2006/relationships/notesSlide" Target="../notesSlides/notesSlide28.xml"/><Relationship Id="rId15" Type="http://schemas.openxmlformats.org/officeDocument/2006/relationships/vmlDrawing" Target="../drawings/vmlDrawing68.vml"/><Relationship Id="rId14" Type="http://schemas.openxmlformats.org/officeDocument/2006/relationships/slideLayout" Target="../slideLayouts/slideLayout21.xml"/><Relationship Id="rId13" Type="http://schemas.openxmlformats.org/officeDocument/2006/relationships/image" Target="../media/image421.emf"/><Relationship Id="rId12" Type="http://schemas.openxmlformats.org/officeDocument/2006/relationships/oleObject" Target="../embeddings/oleObject424.bin"/><Relationship Id="rId11" Type="http://schemas.openxmlformats.org/officeDocument/2006/relationships/image" Target="../media/image420.emf"/><Relationship Id="rId10" Type="http://schemas.openxmlformats.org/officeDocument/2006/relationships/oleObject" Target="../embeddings/oleObject423.bin"/><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9" Type="http://schemas.openxmlformats.org/officeDocument/2006/relationships/image" Target="../media/image425.wmf"/><Relationship Id="rId8" Type="http://schemas.openxmlformats.org/officeDocument/2006/relationships/oleObject" Target="../embeddings/oleObject428.bin"/><Relationship Id="rId7" Type="http://schemas.openxmlformats.org/officeDocument/2006/relationships/image" Target="../media/image424.wmf"/><Relationship Id="rId6" Type="http://schemas.openxmlformats.org/officeDocument/2006/relationships/oleObject" Target="../embeddings/oleObject427.bin"/><Relationship Id="rId5" Type="http://schemas.openxmlformats.org/officeDocument/2006/relationships/image" Target="../media/image423.emf"/><Relationship Id="rId4" Type="http://schemas.openxmlformats.org/officeDocument/2006/relationships/oleObject" Target="../embeddings/oleObject426.bin"/><Relationship Id="rId3" Type="http://schemas.openxmlformats.org/officeDocument/2006/relationships/image" Target="../media/image422.wmf"/><Relationship Id="rId2" Type="http://schemas.openxmlformats.org/officeDocument/2006/relationships/oleObject" Target="../embeddings/oleObject425.bin"/><Relationship Id="rId14" Type="http://schemas.openxmlformats.org/officeDocument/2006/relationships/vmlDrawing" Target="../drawings/vmlDrawing69.vml"/><Relationship Id="rId13" Type="http://schemas.openxmlformats.org/officeDocument/2006/relationships/slideLayout" Target="../slideLayouts/slideLayout21.xml"/><Relationship Id="rId12" Type="http://schemas.openxmlformats.org/officeDocument/2006/relationships/themeOverride" Target="../theme/themeOverride5.xml"/><Relationship Id="rId11" Type="http://schemas.openxmlformats.org/officeDocument/2006/relationships/image" Target="../media/image426.wmf"/><Relationship Id="rId10" Type="http://schemas.openxmlformats.org/officeDocument/2006/relationships/oleObject" Target="../embeddings/oleObject429.bin"/><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image" Target="../media/image49.wmf"/><Relationship Id="rId8" Type="http://schemas.openxmlformats.org/officeDocument/2006/relationships/oleObject" Target="../embeddings/oleObject48.bin"/><Relationship Id="rId7" Type="http://schemas.openxmlformats.org/officeDocument/2006/relationships/image" Target="../media/image48.wmf"/><Relationship Id="rId6" Type="http://schemas.openxmlformats.org/officeDocument/2006/relationships/oleObject" Target="../embeddings/oleObject47.bin"/><Relationship Id="rId5" Type="http://schemas.openxmlformats.org/officeDocument/2006/relationships/image" Target="../media/image47.wmf"/><Relationship Id="rId4" Type="http://schemas.openxmlformats.org/officeDocument/2006/relationships/oleObject" Target="../embeddings/oleObject46.bin"/><Relationship Id="rId3" Type="http://schemas.openxmlformats.org/officeDocument/2006/relationships/image" Target="../media/image46.wmf"/><Relationship Id="rId2" Type="http://schemas.openxmlformats.org/officeDocument/2006/relationships/oleObject" Target="../embeddings/oleObject45.bin"/><Relationship Id="rId15" Type="http://schemas.openxmlformats.org/officeDocument/2006/relationships/vmlDrawing" Target="../drawings/vmlDrawing7.vml"/><Relationship Id="rId14" Type="http://schemas.openxmlformats.org/officeDocument/2006/relationships/slideLayout" Target="../slideLayouts/slideLayout7.xml"/><Relationship Id="rId13" Type="http://schemas.openxmlformats.org/officeDocument/2006/relationships/image" Target="../media/image51.wmf"/><Relationship Id="rId12" Type="http://schemas.openxmlformats.org/officeDocument/2006/relationships/oleObject" Target="../embeddings/oleObject50.bin"/><Relationship Id="rId11" Type="http://schemas.openxmlformats.org/officeDocument/2006/relationships/image" Target="../media/image50.wmf"/><Relationship Id="rId10" Type="http://schemas.openxmlformats.org/officeDocument/2006/relationships/oleObject" Target="../embeddings/oleObject49.bin"/><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9" Type="http://schemas.openxmlformats.org/officeDocument/2006/relationships/image" Target="../media/image430.wmf"/><Relationship Id="rId8" Type="http://schemas.openxmlformats.org/officeDocument/2006/relationships/oleObject" Target="../embeddings/oleObject433.bin"/><Relationship Id="rId7" Type="http://schemas.openxmlformats.org/officeDocument/2006/relationships/image" Target="../media/image429.wmf"/><Relationship Id="rId6" Type="http://schemas.openxmlformats.org/officeDocument/2006/relationships/oleObject" Target="../embeddings/oleObject432.bin"/><Relationship Id="rId5" Type="http://schemas.openxmlformats.org/officeDocument/2006/relationships/image" Target="../media/image428.wmf"/><Relationship Id="rId4" Type="http://schemas.openxmlformats.org/officeDocument/2006/relationships/oleObject" Target="../embeddings/oleObject431.bin"/><Relationship Id="rId3" Type="http://schemas.openxmlformats.org/officeDocument/2006/relationships/image" Target="../media/image427.wmf"/><Relationship Id="rId2" Type="http://schemas.openxmlformats.org/officeDocument/2006/relationships/oleObject" Target="../embeddings/oleObject430.bin"/><Relationship Id="rId11" Type="http://schemas.openxmlformats.org/officeDocument/2006/relationships/vmlDrawing" Target="../drawings/vmlDrawing70.vml"/><Relationship Id="rId10" Type="http://schemas.openxmlformats.org/officeDocument/2006/relationships/slideLayout" Target="../slideLayouts/slideLayout29.xml"/><Relationship Id="rId1" Type="http://schemas.openxmlformats.org/officeDocument/2006/relationships/image" Target="../media/image3.png"/></Relationships>
</file>

<file path=ppt/slides/_rels/slide81.xml.rels><?xml version="1.0" encoding="UTF-8" standalone="yes"?>
<Relationships xmlns="http://schemas.openxmlformats.org/package/2006/relationships"><Relationship Id="rId9" Type="http://schemas.openxmlformats.org/officeDocument/2006/relationships/image" Target="../media/image434.wmf"/><Relationship Id="rId8" Type="http://schemas.openxmlformats.org/officeDocument/2006/relationships/oleObject" Target="../embeddings/oleObject437.bin"/><Relationship Id="rId7" Type="http://schemas.openxmlformats.org/officeDocument/2006/relationships/image" Target="../media/image433.wmf"/><Relationship Id="rId6" Type="http://schemas.openxmlformats.org/officeDocument/2006/relationships/oleObject" Target="../embeddings/oleObject436.bin"/><Relationship Id="rId5" Type="http://schemas.openxmlformats.org/officeDocument/2006/relationships/image" Target="../media/image432.wmf"/><Relationship Id="rId4" Type="http://schemas.openxmlformats.org/officeDocument/2006/relationships/oleObject" Target="../embeddings/oleObject435.bin"/><Relationship Id="rId3" Type="http://schemas.openxmlformats.org/officeDocument/2006/relationships/image" Target="../media/image431.wmf"/><Relationship Id="rId2" Type="http://schemas.openxmlformats.org/officeDocument/2006/relationships/oleObject" Target="../embeddings/oleObject434.bin"/><Relationship Id="rId15" Type="http://schemas.openxmlformats.org/officeDocument/2006/relationships/vmlDrawing" Target="../drawings/vmlDrawing71.vml"/><Relationship Id="rId14" Type="http://schemas.openxmlformats.org/officeDocument/2006/relationships/slideLayout" Target="../slideLayouts/slideLayout21.xml"/><Relationship Id="rId13" Type="http://schemas.openxmlformats.org/officeDocument/2006/relationships/image" Target="../media/image436.wmf"/><Relationship Id="rId12" Type="http://schemas.openxmlformats.org/officeDocument/2006/relationships/oleObject" Target="../embeddings/oleObject439.bin"/><Relationship Id="rId11" Type="http://schemas.openxmlformats.org/officeDocument/2006/relationships/image" Target="../media/image435.wmf"/><Relationship Id="rId10" Type="http://schemas.openxmlformats.org/officeDocument/2006/relationships/oleObject" Target="../embeddings/oleObject438.bin"/><Relationship Id="rId1" Type="http://schemas.openxmlformats.org/officeDocument/2006/relationships/image" Target="../media/image3.png"/></Relationships>
</file>

<file path=ppt/slides/_rels/slide82.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vmlDrawing" Target="../drawings/vmlDrawing72.vml"/><Relationship Id="rId6" Type="http://schemas.openxmlformats.org/officeDocument/2006/relationships/slideLayout" Target="../slideLayouts/slideLayout21.xml"/><Relationship Id="rId5" Type="http://schemas.openxmlformats.org/officeDocument/2006/relationships/image" Target="../media/image438.wmf"/><Relationship Id="rId4" Type="http://schemas.openxmlformats.org/officeDocument/2006/relationships/oleObject" Target="../embeddings/oleObject441.bin"/><Relationship Id="rId3" Type="http://schemas.openxmlformats.org/officeDocument/2006/relationships/image" Target="../media/image437.wmf"/><Relationship Id="rId2" Type="http://schemas.openxmlformats.org/officeDocument/2006/relationships/oleObject" Target="../embeddings/oleObject440.bin"/><Relationship Id="rId1" Type="http://schemas.openxmlformats.org/officeDocument/2006/relationships/image" Target="../media/image3.png"/></Relationships>
</file>

<file path=ppt/slides/_rels/slide83.xml.rels><?xml version="1.0" encoding="UTF-8" standalone="yes"?>
<Relationships xmlns="http://schemas.openxmlformats.org/package/2006/relationships"><Relationship Id="rId9" Type="http://schemas.openxmlformats.org/officeDocument/2006/relationships/image" Target="../media/image442.wmf"/><Relationship Id="rId8" Type="http://schemas.openxmlformats.org/officeDocument/2006/relationships/oleObject" Target="../embeddings/oleObject445.bin"/><Relationship Id="rId7" Type="http://schemas.openxmlformats.org/officeDocument/2006/relationships/image" Target="../media/image441.wmf"/><Relationship Id="rId6" Type="http://schemas.openxmlformats.org/officeDocument/2006/relationships/oleObject" Target="../embeddings/oleObject444.bin"/><Relationship Id="rId5" Type="http://schemas.openxmlformats.org/officeDocument/2006/relationships/image" Target="../media/image440.wmf"/><Relationship Id="rId4" Type="http://schemas.openxmlformats.org/officeDocument/2006/relationships/oleObject" Target="../embeddings/oleObject443.bin"/><Relationship Id="rId3" Type="http://schemas.openxmlformats.org/officeDocument/2006/relationships/image" Target="../media/image439.wmf"/><Relationship Id="rId2" Type="http://schemas.openxmlformats.org/officeDocument/2006/relationships/oleObject" Target="../embeddings/oleObject442.bin"/><Relationship Id="rId16" Type="http://schemas.openxmlformats.org/officeDocument/2006/relationships/notesSlide" Target="../notesSlides/notesSlide30.xml"/><Relationship Id="rId15" Type="http://schemas.openxmlformats.org/officeDocument/2006/relationships/vmlDrawing" Target="../drawings/vmlDrawing73.vml"/><Relationship Id="rId14" Type="http://schemas.openxmlformats.org/officeDocument/2006/relationships/slideLayout" Target="../slideLayouts/slideLayout21.xml"/><Relationship Id="rId13" Type="http://schemas.openxmlformats.org/officeDocument/2006/relationships/image" Target="../media/image444.wmf"/><Relationship Id="rId12" Type="http://schemas.openxmlformats.org/officeDocument/2006/relationships/oleObject" Target="../embeddings/oleObject447.bin"/><Relationship Id="rId11" Type="http://schemas.openxmlformats.org/officeDocument/2006/relationships/image" Target="../media/image443.wmf"/><Relationship Id="rId10" Type="http://schemas.openxmlformats.org/officeDocument/2006/relationships/oleObject" Target="../embeddings/oleObject446.bin"/><Relationship Id="rId1" Type="http://schemas.openxmlformats.org/officeDocument/2006/relationships/image" Target="../media/image3.png"/></Relationships>
</file>

<file path=ppt/slides/_rels/slide84.xml.rels><?xml version="1.0" encoding="UTF-8" standalone="yes"?>
<Relationships xmlns="http://schemas.openxmlformats.org/package/2006/relationships"><Relationship Id="rId9" Type="http://schemas.openxmlformats.org/officeDocument/2006/relationships/image" Target="../media/image448.wmf"/><Relationship Id="rId8" Type="http://schemas.openxmlformats.org/officeDocument/2006/relationships/oleObject" Target="../embeddings/oleObject451.bin"/><Relationship Id="rId7" Type="http://schemas.openxmlformats.org/officeDocument/2006/relationships/image" Target="../media/image447.wmf"/><Relationship Id="rId6" Type="http://schemas.openxmlformats.org/officeDocument/2006/relationships/oleObject" Target="../embeddings/oleObject450.bin"/><Relationship Id="rId5" Type="http://schemas.openxmlformats.org/officeDocument/2006/relationships/image" Target="../media/image446.wmf"/><Relationship Id="rId4" Type="http://schemas.openxmlformats.org/officeDocument/2006/relationships/oleObject" Target="../embeddings/oleObject449.bin"/><Relationship Id="rId3" Type="http://schemas.openxmlformats.org/officeDocument/2006/relationships/image" Target="../media/image445.wmf"/><Relationship Id="rId2" Type="http://schemas.openxmlformats.org/officeDocument/2006/relationships/oleObject" Target="../embeddings/oleObject448.bin"/><Relationship Id="rId11" Type="http://schemas.openxmlformats.org/officeDocument/2006/relationships/vmlDrawing" Target="../drawings/vmlDrawing74.vml"/><Relationship Id="rId10" Type="http://schemas.openxmlformats.org/officeDocument/2006/relationships/slideLayout" Target="../slideLayouts/slideLayout21.xml"/><Relationship Id="rId1" Type="http://schemas.openxmlformats.org/officeDocument/2006/relationships/image" Target="../media/image3.png"/></Relationships>
</file>

<file path=ppt/slides/_rels/slide85.xml.rels><?xml version="1.0" encoding="UTF-8" standalone="yes"?>
<Relationships xmlns="http://schemas.openxmlformats.org/package/2006/relationships"><Relationship Id="rId9" Type="http://schemas.openxmlformats.org/officeDocument/2006/relationships/image" Target="../media/image451.wmf"/><Relationship Id="rId8" Type="http://schemas.openxmlformats.org/officeDocument/2006/relationships/oleObject" Target="../embeddings/oleObject455.bin"/><Relationship Id="rId7" Type="http://schemas.openxmlformats.org/officeDocument/2006/relationships/image" Target="../media/image371.wmf"/><Relationship Id="rId6" Type="http://schemas.openxmlformats.org/officeDocument/2006/relationships/oleObject" Target="../embeddings/oleObject454.bin"/><Relationship Id="rId5" Type="http://schemas.openxmlformats.org/officeDocument/2006/relationships/image" Target="../media/image450.wmf"/><Relationship Id="rId4" Type="http://schemas.openxmlformats.org/officeDocument/2006/relationships/oleObject" Target="../embeddings/oleObject453.bin"/><Relationship Id="rId3" Type="http://schemas.openxmlformats.org/officeDocument/2006/relationships/image" Target="../media/image449.wmf"/><Relationship Id="rId21" Type="http://schemas.openxmlformats.org/officeDocument/2006/relationships/vmlDrawing" Target="../drawings/vmlDrawing75.vml"/><Relationship Id="rId20" Type="http://schemas.openxmlformats.org/officeDocument/2006/relationships/slideLayout" Target="../slideLayouts/slideLayout21.xml"/><Relationship Id="rId2" Type="http://schemas.openxmlformats.org/officeDocument/2006/relationships/oleObject" Target="../embeddings/oleObject452.bin"/><Relationship Id="rId19" Type="http://schemas.openxmlformats.org/officeDocument/2006/relationships/image" Target="../media/image456.emf"/><Relationship Id="rId18" Type="http://schemas.openxmlformats.org/officeDocument/2006/relationships/oleObject" Target="../embeddings/oleObject460.bin"/><Relationship Id="rId17" Type="http://schemas.openxmlformats.org/officeDocument/2006/relationships/image" Target="../media/image455.emf"/><Relationship Id="rId16" Type="http://schemas.openxmlformats.org/officeDocument/2006/relationships/oleObject" Target="../embeddings/oleObject459.bin"/><Relationship Id="rId15" Type="http://schemas.openxmlformats.org/officeDocument/2006/relationships/image" Target="../media/image454.wmf"/><Relationship Id="rId14" Type="http://schemas.openxmlformats.org/officeDocument/2006/relationships/oleObject" Target="../embeddings/oleObject458.bin"/><Relationship Id="rId13" Type="http://schemas.openxmlformats.org/officeDocument/2006/relationships/image" Target="../media/image453.wmf"/><Relationship Id="rId12" Type="http://schemas.openxmlformats.org/officeDocument/2006/relationships/oleObject" Target="../embeddings/oleObject457.bin"/><Relationship Id="rId11" Type="http://schemas.openxmlformats.org/officeDocument/2006/relationships/image" Target="../media/image452.wmf"/><Relationship Id="rId10" Type="http://schemas.openxmlformats.org/officeDocument/2006/relationships/oleObject" Target="../embeddings/oleObject456.bin"/><Relationship Id="rId1" Type="http://schemas.openxmlformats.org/officeDocument/2006/relationships/image" Target="../media/image3.png"/></Relationships>
</file>

<file path=ppt/slides/_rels/slide86.xml.rels><?xml version="1.0" encoding="UTF-8" standalone="yes"?>
<Relationships xmlns="http://schemas.openxmlformats.org/package/2006/relationships"><Relationship Id="rId5" Type="http://schemas.openxmlformats.org/officeDocument/2006/relationships/vmlDrawing" Target="../drawings/vmlDrawing76.vml"/><Relationship Id="rId4" Type="http://schemas.openxmlformats.org/officeDocument/2006/relationships/slideLayout" Target="../slideLayouts/slideLayout21.xml"/><Relationship Id="rId3" Type="http://schemas.openxmlformats.org/officeDocument/2006/relationships/image" Target="../media/image457.wmf"/><Relationship Id="rId2" Type="http://schemas.openxmlformats.org/officeDocument/2006/relationships/oleObject" Target="../embeddings/oleObject461.bin"/><Relationship Id="rId1" Type="http://schemas.openxmlformats.org/officeDocument/2006/relationships/image" Target="../media/image3.png"/></Relationships>
</file>

<file path=ppt/slides/_rels/slide87.xml.rels><?xml version="1.0" encoding="UTF-8" standalone="yes"?>
<Relationships xmlns="http://schemas.openxmlformats.org/package/2006/relationships"><Relationship Id="rId9" Type="http://schemas.openxmlformats.org/officeDocument/2006/relationships/image" Target="../media/image461.wmf"/><Relationship Id="rId8" Type="http://schemas.openxmlformats.org/officeDocument/2006/relationships/oleObject" Target="../embeddings/oleObject465.bin"/><Relationship Id="rId7" Type="http://schemas.openxmlformats.org/officeDocument/2006/relationships/image" Target="../media/image460.wmf"/><Relationship Id="rId6" Type="http://schemas.openxmlformats.org/officeDocument/2006/relationships/oleObject" Target="../embeddings/oleObject464.bin"/><Relationship Id="rId5" Type="http://schemas.openxmlformats.org/officeDocument/2006/relationships/image" Target="../media/image459.wmf"/><Relationship Id="rId4" Type="http://schemas.openxmlformats.org/officeDocument/2006/relationships/oleObject" Target="../embeddings/oleObject463.bin"/><Relationship Id="rId3" Type="http://schemas.openxmlformats.org/officeDocument/2006/relationships/image" Target="../media/image458.wmf"/><Relationship Id="rId2" Type="http://schemas.openxmlformats.org/officeDocument/2006/relationships/oleObject" Target="../embeddings/oleObject462.bin"/><Relationship Id="rId15" Type="http://schemas.openxmlformats.org/officeDocument/2006/relationships/vmlDrawing" Target="../drawings/vmlDrawing77.vml"/><Relationship Id="rId14" Type="http://schemas.openxmlformats.org/officeDocument/2006/relationships/slideLayout" Target="../slideLayouts/slideLayout21.xml"/><Relationship Id="rId13" Type="http://schemas.openxmlformats.org/officeDocument/2006/relationships/image" Target="../media/image463.wmf"/><Relationship Id="rId12" Type="http://schemas.openxmlformats.org/officeDocument/2006/relationships/oleObject" Target="../embeddings/oleObject467.bin"/><Relationship Id="rId11" Type="http://schemas.openxmlformats.org/officeDocument/2006/relationships/image" Target="../media/image462.wmf"/><Relationship Id="rId10" Type="http://schemas.openxmlformats.org/officeDocument/2006/relationships/oleObject" Target="../embeddings/oleObject466.bin"/><Relationship Id="rId1" Type="http://schemas.openxmlformats.org/officeDocument/2006/relationships/image" Target="../media/image3.png"/></Relationships>
</file>

<file path=ppt/slides/_rels/slide88.xml.rels><?xml version="1.0" encoding="UTF-8" standalone="yes"?>
<Relationships xmlns="http://schemas.openxmlformats.org/package/2006/relationships"><Relationship Id="rId9" Type="http://schemas.openxmlformats.org/officeDocument/2006/relationships/image" Target="../media/image467.wmf"/><Relationship Id="rId8" Type="http://schemas.openxmlformats.org/officeDocument/2006/relationships/oleObject" Target="../embeddings/oleObject471.bin"/><Relationship Id="rId7" Type="http://schemas.openxmlformats.org/officeDocument/2006/relationships/image" Target="../media/image466.wmf"/><Relationship Id="rId6" Type="http://schemas.openxmlformats.org/officeDocument/2006/relationships/oleObject" Target="../embeddings/oleObject470.bin"/><Relationship Id="rId5" Type="http://schemas.openxmlformats.org/officeDocument/2006/relationships/image" Target="../media/image465.wmf"/><Relationship Id="rId4" Type="http://schemas.openxmlformats.org/officeDocument/2006/relationships/oleObject" Target="../embeddings/oleObject469.bin"/><Relationship Id="rId3" Type="http://schemas.openxmlformats.org/officeDocument/2006/relationships/image" Target="../media/image464.wmf"/><Relationship Id="rId28" Type="http://schemas.openxmlformats.org/officeDocument/2006/relationships/vmlDrawing" Target="../drawings/vmlDrawing78.vml"/><Relationship Id="rId27" Type="http://schemas.openxmlformats.org/officeDocument/2006/relationships/slideLayout" Target="../slideLayouts/slideLayout21.xml"/><Relationship Id="rId26" Type="http://schemas.openxmlformats.org/officeDocument/2006/relationships/themeOverride" Target="../theme/themeOverride6.xml"/><Relationship Id="rId25" Type="http://schemas.openxmlformats.org/officeDocument/2006/relationships/image" Target="../media/image405.wmf"/><Relationship Id="rId24" Type="http://schemas.openxmlformats.org/officeDocument/2006/relationships/oleObject" Target="../embeddings/oleObject479.bin"/><Relationship Id="rId23" Type="http://schemas.openxmlformats.org/officeDocument/2006/relationships/image" Target="../media/image474.wmf"/><Relationship Id="rId22" Type="http://schemas.openxmlformats.org/officeDocument/2006/relationships/oleObject" Target="../embeddings/oleObject478.bin"/><Relationship Id="rId21" Type="http://schemas.openxmlformats.org/officeDocument/2006/relationships/image" Target="../media/image473.wmf"/><Relationship Id="rId20" Type="http://schemas.openxmlformats.org/officeDocument/2006/relationships/oleObject" Target="../embeddings/oleObject477.bin"/><Relationship Id="rId2" Type="http://schemas.openxmlformats.org/officeDocument/2006/relationships/oleObject" Target="../embeddings/oleObject468.bin"/><Relationship Id="rId19" Type="http://schemas.openxmlformats.org/officeDocument/2006/relationships/image" Target="../media/image472.wmf"/><Relationship Id="rId18" Type="http://schemas.openxmlformats.org/officeDocument/2006/relationships/oleObject" Target="../embeddings/oleObject476.bin"/><Relationship Id="rId17" Type="http://schemas.openxmlformats.org/officeDocument/2006/relationships/image" Target="../media/image471.wmf"/><Relationship Id="rId16" Type="http://schemas.openxmlformats.org/officeDocument/2006/relationships/oleObject" Target="../embeddings/oleObject475.bin"/><Relationship Id="rId15" Type="http://schemas.openxmlformats.org/officeDocument/2006/relationships/image" Target="../media/image470.wmf"/><Relationship Id="rId14" Type="http://schemas.openxmlformats.org/officeDocument/2006/relationships/oleObject" Target="../embeddings/oleObject474.bin"/><Relationship Id="rId13" Type="http://schemas.openxmlformats.org/officeDocument/2006/relationships/image" Target="../media/image469.wmf"/><Relationship Id="rId12" Type="http://schemas.openxmlformats.org/officeDocument/2006/relationships/oleObject" Target="../embeddings/oleObject473.bin"/><Relationship Id="rId11" Type="http://schemas.openxmlformats.org/officeDocument/2006/relationships/image" Target="../media/image468.wmf"/><Relationship Id="rId10" Type="http://schemas.openxmlformats.org/officeDocument/2006/relationships/oleObject" Target="../embeddings/oleObject472.bin"/><Relationship Id="rId1" Type="http://schemas.openxmlformats.org/officeDocument/2006/relationships/image" Target="../media/image3.png"/></Relationships>
</file>

<file path=ppt/slides/_rels/slide89.xml.rels><?xml version="1.0" encoding="UTF-8" standalone="yes"?>
<Relationships xmlns="http://schemas.openxmlformats.org/package/2006/relationships"><Relationship Id="rId9" Type="http://schemas.openxmlformats.org/officeDocument/2006/relationships/image" Target="../media/image478.wmf"/><Relationship Id="rId8" Type="http://schemas.openxmlformats.org/officeDocument/2006/relationships/oleObject" Target="../embeddings/oleObject483.bin"/><Relationship Id="rId7" Type="http://schemas.openxmlformats.org/officeDocument/2006/relationships/image" Target="../media/image477.wmf"/><Relationship Id="rId6" Type="http://schemas.openxmlformats.org/officeDocument/2006/relationships/oleObject" Target="../embeddings/oleObject482.bin"/><Relationship Id="rId5" Type="http://schemas.openxmlformats.org/officeDocument/2006/relationships/image" Target="../media/image476.wmf"/><Relationship Id="rId4" Type="http://schemas.openxmlformats.org/officeDocument/2006/relationships/oleObject" Target="../embeddings/oleObject481.bin"/><Relationship Id="rId3" Type="http://schemas.openxmlformats.org/officeDocument/2006/relationships/image" Target="../media/image475.wmf"/><Relationship Id="rId2" Type="http://schemas.openxmlformats.org/officeDocument/2006/relationships/oleObject" Target="../embeddings/oleObject480.bin"/><Relationship Id="rId13" Type="http://schemas.openxmlformats.org/officeDocument/2006/relationships/vmlDrawing" Target="../drawings/vmlDrawing79.vml"/><Relationship Id="rId12" Type="http://schemas.openxmlformats.org/officeDocument/2006/relationships/slideLayout" Target="../slideLayouts/slideLayout30.xml"/><Relationship Id="rId11" Type="http://schemas.openxmlformats.org/officeDocument/2006/relationships/image" Target="../media/image479.emf"/><Relationship Id="rId10" Type="http://schemas.openxmlformats.org/officeDocument/2006/relationships/oleObject" Target="../embeddings/oleObject484.bin"/><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image" Target="../media/image55.wmf"/><Relationship Id="rId8" Type="http://schemas.openxmlformats.org/officeDocument/2006/relationships/oleObject" Target="../embeddings/oleObject54.bin"/><Relationship Id="rId7" Type="http://schemas.openxmlformats.org/officeDocument/2006/relationships/image" Target="../media/image54.wmf"/><Relationship Id="rId6" Type="http://schemas.openxmlformats.org/officeDocument/2006/relationships/oleObject" Target="../embeddings/oleObject53.bin"/><Relationship Id="rId5" Type="http://schemas.openxmlformats.org/officeDocument/2006/relationships/image" Target="../media/image53.wmf"/><Relationship Id="rId4" Type="http://schemas.openxmlformats.org/officeDocument/2006/relationships/oleObject" Target="../embeddings/oleObject52.bin"/><Relationship Id="rId3" Type="http://schemas.openxmlformats.org/officeDocument/2006/relationships/image" Target="../media/image52.wmf"/><Relationship Id="rId2" Type="http://schemas.openxmlformats.org/officeDocument/2006/relationships/oleObject" Target="../embeddings/oleObject51.bin"/><Relationship Id="rId13" Type="http://schemas.openxmlformats.org/officeDocument/2006/relationships/vmlDrawing" Target="../drawings/vmlDrawing8.vml"/><Relationship Id="rId12" Type="http://schemas.openxmlformats.org/officeDocument/2006/relationships/slideLayout" Target="../slideLayouts/slideLayout7.xml"/><Relationship Id="rId11" Type="http://schemas.openxmlformats.org/officeDocument/2006/relationships/image" Target="../media/image56.wmf"/><Relationship Id="rId10" Type="http://schemas.openxmlformats.org/officeDocument/2006/relationships/oleObject" Target="../embeddings/oleObject55.bin"/><Relationship Id="rId1" Type="http://schemas.openxmlformats.org/officeDocument/2006/relationships/image" Target="../media/image3.png"/></Relationships>
</file>

<file path=ppt/slides/_rels/slide90.xml.rels><?xml version="1.0" encoding="UTF-8" standalone="yes"?>
<Relationships xmlns="http://schemas.openxmlformats.org/package/2006/relationships"><Relationship Id="rId9" Type="http://schemas.openxmlformats.org/officeDocument/2006/relationships/image" Target="../media/image483.emf"/><Relationship Id="rId8" Type="http://schemas.openxmlformats.org/officeDocument/2006/relationships/oleObject" Target="../embeddings/oleObject488.bin"/><Relationship Id="rId7" Type="http://schemas.openxmlformats.org/officeDocument/2006/relationships/image" Target="../media/image482.emf"/><Relationship Id="rId6" Type="http://schemas.openxmlformats.org/officeDocument/2006/relationships/oleObject" Target="../embeddings/oleObject487.bin"/><Relationship Id="rId5" Type="http://schemas.openxmlformats.org/officeDocument/2006/relationships/image" Target="../media/image481.emf"/><Relationship Id="rId4" Type="http://schemas.openxmlformats.org/officeDocument/2006/relationships/oleObject" Target="../embeddings/oleObject486.bin"/><Relationship Id="rId3" Type="http://schemas.openxmlformats.org/officeDocument/2006/relationships/image" Target="../media/image480.emf"/><Relationship Id="rId2" Type="http://schemas.openxmlformats.org/officeDocument/2006/relationships/oleObject" Target="../embeddings/oleObject485.bin"/><Relationship Id="rId13" Type="http://schemas.openxmlformats.org/officeDocument/2006/relationships/vmlDrawing" Target="../drawings/vmlDrawing80.vml"/><Relationship Id="rId12" Type="http://schemas.openxmlformats.org/officeDocument/2006/relationships/slideLayout" Target="../slideLayouts/slideLayout21.xml"/><Relationship Id="rId11" Type="http://schemas.openxmlformats.org/officeDocument/2006/relationships/image" Target="../media/image484.emf"/><Relationship Id="rId10" Type="http://schemas.openxmlformats.org/officeDocument/2006/relationships/oleObject" Target="../embeddings/oleObject489.bin"/><Relationship Id="rId1" Type="http://schemas.openxmlformats.org/officeDocument/2006/relationships/image" Target="../media/image3.png"/></Relationships>
</file>

<file path=ppt/slides/_rels/slide91.xml.rels><?xml version="1.0" encoding="UTF-8" standalone="yes"?>
<Relationships xmlns="http://schemas.openxmlformats.org/package/2006/relationships"><Relationship Id="rId9" Type="http://schemas.openxmlformats.org/officeDocument/2006/relationships/image" Target="../media/image488.emf"/><Relationship Id="rId8" Type="http://schemas.openxmlformats.org/officeDocument/2006/relationships/oleObject" Target="../embeddings/oleObject493.bin"/><Relationship Id="rId7" Type="http://schemas.openxmlformats.org/officeDocument/2006/relationships/image" Target="../media/image487.emf"/><Relationship Id="rId6" Type="http://schemas.openxmlformats.org/officeDocument/2006/relationships/oleObject" Target="../embeddings/oleObject492.bin"/><Relationship Id="rId5" Type="http://schemas.openxmlformats.org/officeDocument/2006/relationships/image" Target="../media/image486.wmf"/><Relationship Id="rId4" Type="http://schemas.openxmlformats.org/officeDocument/2006/relationships/oleObject" Target="../embeddings/oleObject491.bin"/><Relationship Id="rId3" Type="http://schemas.openxmlformats.org/officeDocument/2006/relationships/image" Target="../media/image485.wmf"/><Relationship Id="rId2" Type="http://schemas.openxmlformats.org/officeDocument/2006/relationships/oleObject" Target="../embeddings/oleObject490.bin"/><Relationship Id="rId18" Type="http://schemas.openxmlformats.org/officeDocument/2006/relationships/vmlDrawing" Target="../drawings/vmlDrawing81.vml"/><Relationship Id="rId17" Type="http://schemas.openxmlformats.org/officeDocument/2006/relationships/slideLayout" Target="../slideLayouts/slideLayout21.xml"/><Relationship Id="rId16" Type="http://schemas.openxmlformats.org/officeDocument/2006/relationships/themeOverride" Target="../theme/themeOverride7.xml"/><Relationship Id="rId15" Type="http://schemas.openxmlformats.org/officeDocument/2006/relationships/image" Target="../media/image491.wmf"/><Relationship Id="rId14" Type="http://schemas.openxmlformats.org/officeDocument/2006/relationships/oleObject" Target="../embeddings/oleObject496.bin"/><Relationship Id="rId13" Type="http://schemas.openxmlformats.org/officeDocument/2006/relationships/image" Target="../media/image490.emf"/><Relationship Id="rId12" Type="http://schemas.openxmlformats.org/officeDocument/2006/relationships/oleObject" Target="../embeddings/oleObject495.bin"/><Relationship Id="rId11" Type="http://schemas.openxmlformats.org/officeDocument/2006/relationships/image" Target="../media/image489.emf"/><Relationship Id="rId10" Type="http://schemas.openxmlformats.org/officeDocument/2006/relationships/oleObject" Target="../embeddings/oleObject494.bin"/><Relationship Id="rId1" Type="http://schemas.openxmlformats.org/officeDocument/2006/relationships/image" Target="../media/image3.png"/></Relationships>
</file>

<file path=ppt/slides/_rels/slide92.xml.rels><?xml version="1.0" encoding="UTF-8" standalone="yes"?>
<Relationships xmlns="http://schemas.openxmlformats.org/package/2006/relationships"><Relationship Id="rId5" Type="http://schemas.openxmlformats.org/officeDocument/2006/relationships/vmlDrawing" Target="../drawings/vmlDrawing82.vml"/><Relationship Id="rId4" Type="http://schemas.openxmlformats.org/officeDocument/2006/relationships/slideLayout" Target="../slideLayouts/slideLayout31.xml"/><Relationship Id="rId3" Type="http://schemas.openxmlformats.org/officeDocument/2006/relationships/image" Target="../media/image492.wmf"/><Relationship Id="rId2" Type="http://schemas.openxmlformats.org/officeDocument/2006/relationships/oleObject" Target="../embeddings/oleObject497.bin"/><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290" name="图片 6" descr="192e5c35c1c26bbe3cb569ad6bbbaca2"/>
          <p:cNvPicPr>
            <a:picLocks noChangeAspect="1"/>
          </p:cNvPicPr>
          <p:nvPr/>
        </p:nvPicPr>
        <p:blipFill>
          <a:blip r:embed="rId1"/>
          <a:stretch>
            <a:fillRect/>
          </a:stretch>
        </p:blipFill>
        <p:spPr>
          <a:xfrm>
            <a:off x="6350" y="0"/>
            <a:ext cx="9131300" cy="6858000"/>
          </a:xfrm>
          <a:prstGeom prst="rect">
            <a:avLst/>
          </a:prstGeom>
          <a:noFill/>
          <a:ln w="9525">
            <a:noFill/>
          </a:ln>
        </p:spPr>
      </p:pic>
      <p:sp>
        <p:nvSpPr>
          <p:cNvPr id="12291" name="灯片编号占位符 3"/>
          <p:cNvSpPr txBox="1">
            <a:spLocks noGrp="1"/>
          </p:cNvSpPr>
          <p:nvPr>
            <p:ph type="sldNum" sz="quarter" idx="4"/>
          </p:nvPr>
        </p:nvSpPr>
        <p:spPr>
          <a:xfrm>
            <a:off x="6602413" y="7312025"/>
            <a:ext cx="2057400" cy="365125"/>
          </a:xfrm>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
        <p:nvSpPr>
          <p:cNvPr id="23554" name="标题 3073"/>
          <p:cNvSpPr>
            <a:spLocks noGrp="1"/>
          </p:cNvSpPr>
          <p:nvPr>
            <p:ph type="title"/>
          </p:nvPr>
        </p:nvSpPr>
        <p:spPr>
          <a:xfrm>
            <a:off x="1174750" y="2360613"/>
            <a:ext cx="6919913" cy="958850"/>
          </a:xfrm>
        </p:spPr>
        <p:txBody>
          <a:bodyPr vert="horz" wrap="square" lIns="91440" tIns="45720" rIns="91440" bIns="45720" numCol="1" anchor="ctr" anchorCtr="0" compatLnSpc="1">
            <a:normAutofit/>
          </a:bodyPr>
          <a:lstStyle/>
          <a:p>
            <a:pPr marL="0" marR="0" lvl="0" indent="0" algn="ctr" defTabSz="685800" rtl="0" eaLnBrk="1" fontAlgn="auto" latinLnBrk="0" hangingPunct="1">
              <a:lnSpc>
                <a:spcPct val="9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rPr>
              <a:t>第一节  解析函数的概念</a:t>
            </a:r>
            <a:endParaRPr kumimoji="0" lang="zh-CN" altLang="en-US" sz="36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endParaRPr>
          </a:p>
        </p:txBody>
      </p:sp>
      <p:sp>
        <p:nvSpPr>
          <p:cNvPr id="10" name="六角星 9"/>
          <p:cNvSpPr/>
          <p:nvPr/>
        </p:nvSpPr>
        <p:spPr>
          <a:xfrm>
            <a:off x="1981200" y="3811588"/>
            <a:ext cx="287338" cy="288925"/>
          </a:xfrm>
          <a:prstGeom prst="star6">
            <a:avLst/>
          </a:prstGeom>
          <a:solidFill>
            <a:schemeClr val="accent1">
              <a:lumMod val="20000"/>
              <a:lumOff val="80000"/>
            </a:schemeClr>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chemeClr val="lt1"/>
                </a:solidFill>
                <a:effectLst/>
                <a:uLnTx/>
                <a:uFillTx/>
                <a:latin typeface="+mn-lt"/>
                <a:ea typeface="+mn-ea"/>
                <a:cs typeface="+mn-cs"/>
              </a:rPr>
              <a:t>        </a:t>
            </a:r>
            <a:endParaRPr kumimoji="0" lang="en-US" altLang="zh-CN" sz="2400" b="0" i="0" u="none" strike="noStrike" kern="1200" cap="none" spc="0" normalizeH="0" baseline="0" noProof="1">
              <a:ln>
                <a:noFill/>
              </a:ln>
              <a:solidFill>
                <a:schemeClr val="lt1"/>
              </a:solidFill>
              <a:effectLst/>
              <a:uLnTx/>
              <a:uFillTx/>
              <a:latin typeface="+mn-lt"/>
              <a:ea typeface="+mn-ea"/>
              <a:cs typeface="+mn-cs"/>
            </a:endParaRPr>
          </a:p>
        </p:txBody>
      </p:sp>
      <p:sp>
        <p:nvSpPr>
          <p:cNvPr id="11" name="六角星 10"/>
          <p:cNvSpPr/>
          <p:nvPr/>
        </p:nvSpPr>
        <p:spPr>
          <a:xfrm>
            <a:off x="1981200" y="4614863"/>
            <a:ext cx="287338" cy="288925"/>
          </a:xfrm>
          <a:prstGeom prst="star6">
            <a:avLst/>
          </a:prstGeom>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2295" name="文本框 3074"/>
          <p:cNvSpPr txBox="1"/>
          <p:nvPr/>
        </p:nvSpPr>
        <p:spPr>
          <a:xfrm>
            <a:off x="2555875" y="3667125"/>
            <a:ext cx="6019800" cy="5842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3200" dirty="0">
                <a:solidFill>
                  <a:schemeClr val="bg1"/>
                </a:solidFill>
                <a:latin typeface="Times New Roman" panose="02020603050405020304" pitchFamily="18" charset="0"/>
                <a:ea typeface="黑体" panose="02010609060101010101" pitchFamily="49" charset="-122"/>
              </a:rPr>
              <a:t>一、复变函数的导数与微分</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12296" name="文本框 7"/>
          <p:cNvSpPr txBox="1"/>
          <p:nvPr/>
        </p:nvSpPr>
        <p:spPr>
          <a:xfrm>
            <a:off x="2555875" y="4467225"/>
            <a:ext cx="3878263" cy="585788"/>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3200" dirty="0">
                <a:solidFill>
                  <a:schemeClr val="bg1"/>
                </a:solidFill>
                <a:latin typeface="Times New Roman" panose="02020603050405020304" pitchFamily="18" charset="0"/>
                <a:ea typeface="黑体" panose="02010609060101010101" pitchFamily="49" charset="-122"/>
                <a:sym typeface="微软雅黑" panose="020B0503020204020204" pitchFamily="34" charset="-122"/>
              </a:rPr>
              <a:t>二、解析函数的概念</a:t>
            </a:r>
            <a:endParaRPr lang="zh-CN" altLang="en-US" sz="3200" dirty="0">
              <a:solidFill>
                <a:schemeClr val="bg1"/>
              </a:solidFill>
              <a:latin typeface="Times New Roman" panose="02020603050405020304" pitchFamily="18" charset="0"/>
              <a:ea typeface="黑体" panose="02010609060101010101" pitchFamily="49" charset="-122"/>
              <a:sym typeface="微软雅黑" panose="020B0503020204020204" pitchFamily="34" charset="-122"/>
            </a:endParaRPr>
          </a:p>
        </p:txBody>
      </p:sp>
      <p:sp>
        <p:nvSpPr>
          <p:cNvPr id="9" name="六角星 8"/>
          <p:cNvSpPr/>
          <p:nvPr/>
        </p:nvSpPr>
        <p:spPr>
          <a:xfrm>
            <a:off x="1981200" y="5448300"/>
            <a:ext cx="287338" cy="288925"/>
          </a:xfrm>
          <a:prstGeom prst="star6">
            <a:avLst/>
          </a:prstGeom>
          <a:solidFill>
            <a:schemeClr val="accent2">
              <a:lumMod val="20000"/>
              <a:lumOff val="80000"/>
            </a:schemeClr>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12298" name="文本框 12"/>
          <p:cNvSpPr txBox="1"/>
          <p:nvPr/>
        </p:nvSpPr>
        <p:spPr>
          <a:xfrm>
            <a:off x="2555875" y="5300663"/>
            <a:ext cx="4157663" cy="5842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0"/>
              </a:spcBef>
              <a:buNone/>
            </a:pPr>
            <a:r>
              <a:rPr lang="zh-CN" altLang="en-US" sz="3200" dirty="0">
                <a:solidFill>
                  <a:schemeClr val="bg1"/>
                </a:solidFill>
                <a:latin typeface="Times New Roman" panose="02020603050405020304" pitchFamily="18" charset="0"/>
                <a:ea typeface="黑体" panose="02010609060101010101" pitchFamily="49" charset="-122"/>
              </a:rPr>
              <a:t>三、小结与思考</a:t>
            </a:r>
            <a:endParaRPr lang="zh-CN" altLang="en-US" sz="3200" dirty="0">
              <a:solidFill>
                <a:schemeClr val="bg1"/>
              </a:solidFill>
              <a:latin typeface="Times New Roman" panose="02020603050405020304" pitchFamily="18" charset="0"/>
              <a:ea typeface="黑体" panose="02010609060101010101" pitchFamily="49" charset="-122"/>
            </a:endParaRPr>
          </a:p>
        </p:txBody>
      </p:sp>
      <p:sp>
        <p:nvSpPr>
          <p:cNvPr id="2" name="标题 3073"/>
          <p:cNvSpPr txBox="1"/>
          <p:nvPr/>
        </p:nvSpPr>
        <p:spPr bwMode="auto">
          <a:xfrm>
            <a:off x="1016000" y="1154113"/>
            <a:ext cx="6919913" cy="958850"/>
          </a:xfrm>
          <a:prstGeom prst="rect">
            <a:avLst/>
          </a:prstGeom>
          <a:noFill/>
          <a:ln>
            <a:noFill/>
          </a:ln>
        </p:spPr>
        <p:txBody>
          <a:bodyPr anchor="ctr">
            <a:normAutofit/>
          </a:bodyPr>
          <a:lstStyle>
            <a:lvl1pPr algn="l" defTabSz="685800" rtl="0" eaLnBrk="0" fontAlgn="base" hangingPunct="0">
              <a:lnSpc>
                <a:spcPct val="90000"/>
              </a:lnSpc>
              <a:spcBef>
                <a:spcPct val="0"/>
              </a:spcBef>
              <a:spcAft>
                <a:spcPct val="0"/>
              </a:spcAft>
              <a:defRPr sz="6000" b="1" kern="1200">
                <a:solidFill>
                  <a:schemeClr val="bg1"/>
                </a:solidFill>
                <a:latin typeface="+mj-lt"/>
                <a:ea typeface="微软雅黑" panose="020B0503020204020204" pitchFamily="34" charset="-122"/>
                <a:cs typeface="+mj-cs"/>
              </a:defRPr>
            </a:lvl1pPr>
            <a:lvl2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2pPr>
            <a:lvl3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3pPr>
            <a:lvl4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4pPr>
            <a:lvl5pPr algn="l" defTabSz="685800" rtl="0" eaLnBrk="0" fontAlgn="base" hangingPunct="0">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5pPr>
            <a:lvl6pPr marL="4572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6pPr>
            <a:lvl7pPr marL="9144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7pPr>
            <a:lvl8pPr marL="13716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8pPr>
            <a:lvl9pPr marL="1828800" algn="l" defTabSz="685800" rtl="0" fontAlgn="base">
              <a:lnSpc>
                <a:spcPct val="90000"/>
              </a:lnSpc>
              <a:spcBef>
                <a:spcPct val="0"/>
              </a:spcBef>
              <a:spcAft>
                <a:spcPct val="0"/>
              </a:spcAft>
              <a:defRPr sz="3600">
                <a:solidFill>
                  <a:schemeClr val="tx1"/>
                </a:solidFill>
                <a:latin typeface="Arial" panose="020B0604020202020204" pitchFamily="34" charset="0"/>
                <a:ea typeface="微软雅黑" panose="020B0503020204020204" pitchFamily="34" charset="-122"/>
              </a:defRPr>
            </a:lvl9pPr>
          </a:lstStyle>
          <a:p>
            <a:pPr marL="0" marR="0" lvl="0" indent="0" algn="ctr" defTabSz="685800" rtl="0" eaLnBrk="1" fontAlgn="auto" latinLnBrk="0" hangingPunct="1">
              <a:lnSpc>
                <a:spcPct val="90000"/>
              </a:lnSpc>
              <a:spcBef>
                <a:spcPct val="0"/>
              </a:spcBef>
              <a:spcAft>
                <a:spcPct val="0"/>
              </a:spcAft>
              <a:buClrTx/>
              <a:buSzTx/>
              <a:buFontTx/>
              <a:buNone/>
              <a:defRPr/>
            </a:pPr>
            <a:r>
              <a:rPr kumimoji="0" lang="zh-CN" altLang="en-US" sz="40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rPr>
              <a:t>第二章  解析函数</a:t>
            </a:r>
            <a:endParaRPr kumimoji="0" lang="zh-CN" altLang="en-US" sz="40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5602" name="文本框 28673"/>
          <p:cNvSpPr txBox="1"/>
          <p:nvPr/>
        </p:nvSpPr>
        <p:spPr>
          <a:xfrm>
            <a:off x="946150" y="639763"/>
            <a:ext cx="3124200"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solidFill>
                  <a:schemeClr val="accent2"/>
                </a:solidFill>
                <a:latin typeface="Times New Roman" panose="02020603050405020304" pitchFamily="18" charset="0"/>
                <a:ea typeface="宋体" panose="02010600030101010101" pitchFamily="2" charset="-122"/>
              </a:rPr>
              <a:t>3.</a:t>
            </a:r>
            <a:r>
              <a:rPr lang="zh-CN" altLang="en-US" sz="2800" b="1" dirty="0">
                <a:solidFill>
                  <a:schemeClr val="accent2"/>
                </a:solidFill>
                <a:latin typeface="Times New Roman" panose="02020603050405020304" pitchFamily="18" charset="0"/>
                <a:ea typeface="宋体" panose="02010600030101010101" pitchFamily="2" charset="-122"/>
              </a:rPr>
              <a:t>求导法则</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sp>
        <p:nvSpPr>
          <p:cNvPr id="28675" name="文本框 28674"/>
          <p:cNvSpPr txBox="1"/>
          <p:nvPr/>
        </p:nvSpPr>
        <p:spPr>
          <a:xfrm>
            <a:off x="946150" y="1295400"/>
            <a:ext cx="7874000" cy="26289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20000"/>
              </a:lnSpc>
              <a:spcBef>
                <a:spcPct val="50000"/>
              </a:spcBef>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由于复变函数中导数定义与一元实变函数中导数的定义在形式上完全一致</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并且复变函数中的极限运算法则也和实变函数中一样</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因而实变函数中的求导法则都可以不加更改地推广到复变函数中来</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且证明方法也是相同的</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28676" name="文本框 28675"/>
          <p:cNvSpPr txBox="1"/>
          <p:nvPr/>
        </p:nvSpPr>
        <p:spPr>
          <a:xfrm>
            <a:off x="914400" y="3917950"/>
            <a:ext cx="4953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zh-CN" altLang="en-US" sz="2800" b="1" dirty="0">
                <a:solidFill>
                  <a:srgbClr val="BA00BA"/>
                </a:solidFill>
                <a:latin typeface="Times New Roman" panose="02020603050405020304" pitchFamily="18" charset="0"/>
                <a:ea typeface="宋体" panose="02010600030101010101" pitchFamily="2" charset="-122"/>
              </a:rPr>
              <a:t>求导公式与法则</a:t>
            </a:r>
            <a:r>
              <a:rPr lang="en-US" altLang="zh-CN" sz="2800" b="1" dirty="0">
                <a:solidFill>
                  <a:srgbClr val="BA00BA"/>
                </a:solidFill>
                <a:latin typeface="Times New Roman" panose="02020603050405020304" pitchFamily="18" charset="0"/>
                <a:ea typeface="宋体" panose="02010600030101010101" pitchFamily="2" charset="-122"/>
              </a:rPr>
              <a:t>:</a:t>
            </a:r>
            <a:endParaRPr lang="en-US" altLang="zh-CN" sz="2800" b="1" dirty="0">
              <a:solidFill>
                <a:srgbClr val="BA00BA"/>
              </a:solidFill>
              <a:latin typeface="Times New Roman" panose="02020603050405020304" pitchFamily="18" charset="0"/>
              <a:ea typeface="宋体" panose="02010600030101010101" pitchFamily="2" charset="-122"/>
            </a:endParaRPr>
          </a:p>
        </p:txBody>
      </p:sp>
      <p:graphicFrame>
        <p:nvGraphicFramePr>
          <p:cNvPr id="28677" name="对象 28676"/>
          <p:cNvGraphicFramePr/>
          <p:nvPr/>
        </p:nvGraphicFramePr>
        <p:xfrm>
          <a:off x="930275" y="4540250"/>
          <a:ext cx="4902200" cy="546100"/>
        </p:xfrm>
        <a:graphic>
          <a:graphicData uri="http://schemas.openxmlformats.org/presentationml/2006/ole">
            <mc:AlternateContent xmlns:mc="http://schemas.openxmlformats.org/markup-compatibility/2006">
              <mc:Choice xmlns:v="urn:schemas-microsoft-com:vml" Requires="v">
                <p:oleObj spid="_x0000_s3088" name="" r:id="rId2" imgW="4900295" imgH="546100" progId="Equation.3">
                  <p:embed/>
                </p:oleObj>
              </mc:Choice>
              <mc:Fallback>
                <p:oleObj name="" r:id="rId2" imgW="4900295" imgH="546100" progId="Equation.3">
                  <p:embed/>
                  <p:pic>
                    <p:nvPicPr>
                      <p:cNvPr id="0" name="图片 3087"/>
                      <p:cNvPicPr/>
                      <p:nvPr/>
                    </p:nvPicPr>
                    <p:blipFill>
                      <a:blip r:embed="rId3"/>
                      <a:stretch>
                        <a:fillRect/>
                      </a:stretch>
                    </p:blipFill>
                    <p:spPr>
                      <a:xfrm>
                        <a:off x="930275" y="4540250"/>
                        <a:ext cx="4902200" cy="546100"/>
                      </a:xfrm>
                      <a:prstGeom prst="rect">
                        <a:avLst/>
                      </a:prstGeom>
                      <a:noFill/>
                      <a:ln w="38100">
                        <a:noFill/>
                        <a:miter/>
                      </a:ln>
                    </p:spPr>
                  </p:pic>
                </p:oleObj>
              </mc:Fallback>
            </mc:AlternateContent>
          </a:graphicData>
        </a:graphic>
      </p:graphicFrame>
      <p:graphicFrame>
        <p:nvGraphicFramePr>
          <p:cNvPr id="28678" name="对象 28677"/>
          <p:cNvGraphicFramePr/>
          <p:nvPr/>
        </p:nvGraphicFramePr>
        <p:xfrm>
          <a:off x="938213" y="5359400"/>
          <a:ext cx="5803900" cy="546100"/>
        </p:xfrm>
        <a:graphic>
          <a:graphicData uri="http://schemas.openxmlformats.org/presentationml/2006/ole">
            <mc:AlternateContent xmlns:mc="http://schemas.openxmlformats.org/markup-compatibility/2006">
              <mc:Choice xmlns:v="urn:schemas-microsoft-com:vml" Requires="v">
                <p:oleObj spid="_x0000_s3087" name="" r:id="rId4" imgW="5801360" imgH="546100" progId="Equation.3">
                  <p:embed/>
                </p:oleObj>
              </mc:Choice>
              <mc:Fallback>
                <p:oleObj name="" r:id="rId4" imgW="5801360" imgH="546100" progId="Equation.3">
                  <p:embed/>
                  <p:pic>
                    <p:nvPicPr>
                      <p:cNvPr id="0" name="图片 3086"/>
                      <p:cNvPicPr/>
                      <p:nvPr/>
                    </p:nvPicPr>
                    <p:blipFill>
                      <a:blip r:embed="rId5"/>
                      <a:stretch>
                        <a:fillRect/>
                      </a:stretch>
                    </p:blipFill>
                    <p:spPr>
                      <a:xfrm>
                        <a:off x="938213" y="5359400"/>
                        <a:ext cx="5803900" cy="546100"/>
                      </a:xfrm>
                      <a:prstGeom prst="rect">
                        <a:avLst/>
                      </a:prstGeom>
                      <a:noFill/>
                      <a:ln w="38100">
                        <a:noFill/>
                        <a:miter/>
                      </a:ln>
                    </p:spPr>
                  </p:pic>
                </p:oleObj>
              </mc:Fallback>
            </mc:AlternateContent>
          </a:graphicData>
        </a:graphic>
      </p:graphicFrame>
      <p:sp>
        <p:nvSpPr>
          <p:cNvPr id="25607"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wipe(left)">
                                      <p:cBhvr>
                                        <p:cTn id="12" dur="500"/>
                                        <p:tgtEl>
                                          <p:spTgt spid="28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77"/>
                                        </p:tgtEl>
                                        <p:attrNameLst>
                                          <p:attrName>style.visibility</p:attrName>
                                        </p:attrNameLst>
                                      </p:cBhvr>
                                      <p:to>
                                        <p:strVal val="visible"/>
                                      </p:to>
                                    </p:set>
                                    <p:animEffect transition="in" filter="wipe(left)">
                                      <p:cBhvr>
                                        <p:cTn id="17" dur="500"/>
                                        <p:tgtEl>
                                          <p:spTgt spid="28677"/>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8678"/>
                                        </p:tgtEl>
                                        <p:attrNameLst>
                                          <p:attrName>style.visibility</p:attrName>
                                        </p:attrNameLst>
                                      </p:cBhvr>
                                      <p:to>
                                        <p:strVal val="visible"/>
                                      </p:to>
                                    </p:set>
                                    <p:animEffect transition="in" filter="wipe(left)">
                                      <p:cBhvr>
                                        <p:cTn id="21" dur="500"/>
                                        <p:tgtEl>
                                          <p:spTgt spid="28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p:bldP spid="2867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27650" name="对象 13316"/>
          <p:cNvGraphicFramePr/>
          <p:nvPr/>
        </p:nvGraphicFramePr>
        <p:xfrm>
          <a:off x="917575" y="838200"/>
          <a:ext cx="5067300" cy="571500"/>
        </p:xfrm>
        <a:graphic>
          <a:graphicData uri="http://schemas.openxmlformats.org/presentationml/2006/ole">
            <mc:AlternateContent xmlns:mc="http://schemas.openxmlformats.org/markup-compatibility/2006">
              <mc:Choice xmlns:v="urn:schemas-microsoft-com:vml" Requires="v">
                <p:oleObj spid="_x0000_s3107" name="" r:id="rId2" imgW="5065395" imgH="571500" progId="Equation.3">
                  <p:embed/>
                </p:oleObj>
              </mc:Choice>
              <mc:Fallback>
                <p:oleObj name="" r:id="rId2" imgW="5065395" imgH="571500" progId="Equation.3">
                  <p:embed/>
                  <p:pic>
                    <p:nvPicPr>
                      <p:cNvPr id="0" name="图片 3106"/>
                      <p:cNvPicPr/>
                      <p:nvPr/>
                    </p:nvPicPr>
                    <p:blipFill>
                      <a:blip r:embed="rId3"/>
                      <a:stretch>
                        <a:fillRect/>
                      </a:stretch>
                    </p:blipFill>
                    <p:spPr>
                      <a:xfrm>
                        <a:off x="917575" y="838200"/>
                        <a:ext cx="5067300" cy="571500"/>
                      </a:xfrm>
                      <a:prstGeom prst="rect">
                        <a:avLst/>
                      </a:prstGeom>
                      <a:noFill/>
                      <a:ln w="38100">
                        <a:noFill/>
                        <a:miter/>
                      </a:ln>
                    </p:spPr>
                  </p:pic>
                </p:oleObj>
              </mc:Fallback>
            </mc:AlternateContent>
          </a:graphicData>
        </a:graphic>
      </p:graphicFrame>
      <p:graphicFrame>
        <p:nvGraphicFramePr>
          <p:cNvPr id="27651" name="对象 13317"/>
          <p:cNvGraphicFramePr/>
          <p:nvPr/>
        </p:nvGraphicFramePr>
        <p:xfrm>
          <a:off x="914400" y="1600200"/>
          <a:ext cx="6057900" cy="571500"/>
        </p:xfrm>
        <a:graphic>
          <a:graphicData uri="http://schemas.openxmlformats.org/presentationml/2006/ole">
            <mc:AlternateContent xmlns:mc="http://schemas.openxmlformats.org/markup-compatibility/2006">
              <mc:Choice xmlns:v="urn:schemas-microsoft-com:vml" Requires="v">
                <p:oleObj spid="_x0000_s3109" name="" r:id="rId4" imgW="6055360" imgH="571500" progId="Equation.3">
                  <p:embed/>
                </p:oleObj>
              </mc:Choice>
              <mc:Fallback>
                <p:oleObj name="" r:id="rId4" imgW="6055360" imgH="571500" progId="Equation.3">
                  <p:embed/>
                  <p:pic>
                    <p:nvPicPr>
                      <p:cNvPr id="0" name="图片 3108"/>
                      <p:cNvPicPr/>
                      <p:nvPr/>
                    </p:nvPicPr>
                    <p:blipFill>
                      <a:blip r:embed="rId5"/>
                      <a:stretch>
                        <a:fillRect/>
                      </a:stretch>
                    </p:blipFill>
                    <p:spPr>
                      <a:xfrm>
                        <a:off x="914400" y="1600200"/>
                        <a:ext cx="6057900" cy="571500"/>
                      </a:xfrm>
                      <a:prstGeom prst="rect">
                        <a:avLst/>
                      </a:prstGeom>
                      <a:noFill/>
                      <a:ln w="38100">
                        <a:noFill/>
                        <a:miter/>
                      </a:ln>
                    </p:spPr>
                  </p:pic>
                </p:oleObj>
              </mc:Fallback>
            </mc:AlternateContent>
          </a:graphicData>
        </a:graphic>
      </p:graphicFrame>
      <p:graphicFrame>
        <p:nvGraphicFramePr>
          <p:cNvPr id="27652" name="对象 13318"/>
          <p:cNvGraphicFramePr/>
          <p:nvPr/>
        </p:nvGraphicFramePr>
        <p:xfrm>
          <a:off x="911225" y="2325688"/>
          <a:ext cx="7391400" cy="1117600"/>
        </p:xfrm>
        <a:graphic>
          <a:graphicData uri="http://schemas.openxmlformats.org/presentationml/2006/ole">
            <mc:AlternateContent xmlns:mc="http://schemas.openxmlformats.org/markup-compatibility/2006">
              <mc:Choice xmlns:v="urn:schemas-microsoft-com:vml" Requires="v">
                <p:oleObj spid="_x0000_s3110" name="" r:id="rId6" imgW="7391400" imgH="1117600" progId="Equation.3">
                  <p:embed/>
                </p:oleObj>
              </mc:Choice>
              <mc:Fallback>
                <p:oleObj name="" r:id="rId6" imgW="7391400" imgH="1117600" progId="Equation.3">
                  <p:embed/>
                  <p:pic>
                    <p:nvPicPr>
                      <p:cNvPr id="0" name="图片 3109"/>
                      <p:cNvPicPr/>
                      <p:nvPr/>
                    </p:nvPicPr>
                    <p:blipFill>
                      <a:blip r:embed="rId7"/>
                      <a:stretch>
                        <a:fillRect/>
                      </a:stretch>
                    </p:blipFill>
                    <p:spPr>
                      <a:xfrm>
                        <a:off x="911225" y="2325688"/>
                        <a:ext cx="7391400" cy="1117600"/>
                      </a:xfrm>
                      <a:prstGeom prst="rect">
                        <a:avLst/>
                      </a:prstGeom>
                      <a:noFill/>
                      <a:ln w="38100">
                        <a:noFill/>
                        <a:miter/>
                      </a:ln>
                    </p:spPr>
                  </p:pic>
                </p:oleObj>
              </mc:Fallback>
            </mc:AlternateContent>
          </a:graphicData>
        </a:graphic>
      </p:graphicFrame>
      <p:graphicFrame>
        <p:nvGraphicFramePr>
          <p:cNvPr id="27653" name="对象 13319"/>
          <p:cNvGraphicFramePr/>
          <p:nvPr/>
        </p:nvGraphicFramePr>
        <p:xfrm>
          <a:off x="914400" y="3657600"/>
          <a:ext cx="6667500" cy="571500"/>
        </p:xfrm>
        <a:graphic>
          <a:graphicData uri="http://schemas.openxmlformats.org/presentationml/2006/ole">
            <mc:AlternateContent xmlns:mc="http://schemas.openxmlformats.org/markup-compatibility/2006">
              <mc:Choice xmlns:v="urn:schemas-microsoft-com:vml" Requires="v">
                <p:oleObj spid="_x0000_s3106" name="" r:id="rId8" imgW="6664325" imgH="571500" progId="Equation.3">
                  <p:embed/>
                </p:oleObj>
              </mc:Choice>
              <mc:Fallback>
                <p:oleObj name="" r:id="rId8" imgW="6664325" imgH="571500" progId="Equation.3">
                  <p:embed/>
                  <p:pic>
                    <p:nvPicPr>
                      <p:cNvPr id="0" name="图片 3105"/>
                      <p:cNvPicPr/>
                      <p:nvPr/>
                    </p:nvPicPr>
                    <p:blipFill>
                      <a:blip r:embed="rId9"/>
                      <a:stretch>
                        <a:fillRect/>
                      </a:stretch>
                    </p:blipFill>
                    <p:spPr>
                      <a:xfrm>
                        <a:off x="914400" y="3657600"/>
                        <a:ext cx="6667500" cy="571500"/>
                      </a:xfrm>
                      <a:prstGeom prst="rect">
                        <a:avLst/>
                      </a:prstGeom>
                      <a:noFill/>
                      <a:ln w="38100">
                        <a:noFill/>
                        <a:miter/>
                      </a:ln>
                    </p:spPr>
                  </p:pic>
                </p:oleObj>
              </mc:Fallback>
            </mc:AlternateContent>
          </a:graphicData>
        </a:graphic>
      </p:graphicFrame>
      <p:graphicFrame>
        <p:nvGraphicFramePr>
          <p:cNvPr id="27654" name="对象 13320"/>
          <p:cNvGraphicFramePr/>
          <p:nvPr/>
        </p:nvGraphicFramePr>
        <p:xfrm>
          <a:off x="962025" y="4514850"/>
          <a:ext cx="7594600" cy="1447800"/>
        </p:xfrm>
        <a:graphic>
          <a:graphicData uri="http://schemas.openxmlformats.org/presentationml/2006/ole">
            <mc:AlternateContent xmlns:mc="http://schemas.openxmlformats.org/markup-compatibility/2006">
              <mc:Choice xmlns:v="urn:schemas-microsoft-com:vml" Requires="v">
                <p:oleObj spid="_x0000_s3108" name="" r:id="rId10" imgW="7594600" imgH="1447800" progId="Equation.3">
                  <p:embed/>
                </p:oleObj>
              </mc:Choice>
              <mc:Fallback>
                <p:oleObj name="" r:id="rId10" imgW="7594600" imgH="1447800" progId="Equation.3">
                  <p:embed/>
                  <p:pic>
                    <p:nvPicPr>
                      <p:cNvPr id="0" name="图片 3107"/>
                      <p:cNvPicPr/>
                      <p:nvPr/>
                    </p:nvPicPr>
                    <p:blipFill>
                      <a:blip r:embed="rId11"/>
                      <a:stretch>
                        <a:fillRect/>
                      </a:stretch>
                    </p:blipFill>
                    <p:spPr>
                      <a:xfrm>
                        <a:off x="962025" y="4514850"/>
                        <a:ext cx="7594600" cy="1447800"/>
                      </a:xfrm>
                      <a:prstGeom prst="rect">
                        <a:avLst/>
                      </a:prstGeom>
                      <a:noFill/>
                      <a:ln w="38100">
                        <a:noFill/>
                        <a:miter/>
                      </a:ln>
                    </p:spPr>
                  </p:pic>
                </p:oleObj>
              </mc:Fallback>
            </mc:AlternateContent>
          </a:graphicData>
        </a:graphic>
      </p:graphicFrame>
      <p:sp>
        <p:nvSpPr>
          <p:cNvPr id="27655"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8674" name="文本框 15361"/>
          <p:cNvSpPr txBox="1"/>
          <p:nvPr/>
        </p:nvSpPr>
        <p:spPr>
          <a:xfrm>
            <a:off x="827088" y="360363"/>
            <a:ext cx="4454525"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solidFill>
                  <a:schemeClr val="accent2"/>
                </a:solidFill>
                <a:latin typeface="Times New Roman" panose="02020603050405020304" pitchFamily="18" charset="0"/>
                <a:ea typeface="宋体" panose="02010600030101010101" pitchFamily="2" charset="-122"/>
              </a:rPr>
              <a:t>4.</a:t>
            </a:r>
            <a:r>
              <a:rPr lang="zh-CN" altLang="en-US" sz="2800" b="1" dirty="0">
                <a:solidFill>
                  <a:schemeClr val="accent2"/>
                </a:solidFill>
                <a:latin typeface="Times New Roman" panose="02020603050405020304" pitchFamily="18" charset="0"/>
                <a:ea typeface="宋体" panose="02010600030101010101" pitchFamily="2" charset="-122"/>
              </a:rPr>
              <a:t>微分 </a:t>
            </a:r>
            <a:r>
              <a:rPr lang="en-US" altLang="zh-CN" sz="2800" b="1" dirty="0">
                <a:solidFill>
                  <a:schemeClr val="accent2"/>
                </a:solidFill>
                <a:latin typeface="Times New Roman" panose="02020603050405020304" pitchFamily="18" charset="0"/>
                <a:ea typeface="宋体" panose="02010600030101010101" pitchFamily="2" charset="-122"/>
              </a:rPr>
              <a:t>(differential)</a:t>
            </a:r>
            <a:r>
              <a:rPr lang="zh-CN" altLang="en-US" sz="2800" b="1" dirty="0">
                <a:solidFill>
                  <a:schemeClr val="accent2"/>
                </a:solidFill>
                <a:latin typeface="Times New Roman" panose="02020603050405020304" pitchFamily="18" charset="0"/>
                <a:ea typeface="宋体" panose="02010600030101010101" pitchFamily="2" charset="-122"/>
              </a:rPr>
              <a:t>的概念</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sp>
        <p:nvSpPr>
          <p:cNvPr id="15363" name="文本框 15362"/>
          <p:cNvSpPr txBox="1"/>
          <p:nvPr/>
        </p:nvSpPr>
        <p:spPr>
          <a:xfrm>
            <a:off x="900113" y="962025"/>
            <a:ext cx="7543800" cy="11176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20000"/>
              </a:lnSpc>
              <a:spcBef>
                <a:spcPct val="50000"/>
              </a:spcBef>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复变函数微分的概念在形式上与一元实变函数的微分概念完全一致</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15364" name="对象 15363"/>
          <p:cNvGraphicFramePr/>
          <p:nvPr/>
        </p:nvGraphicFramePr>
        <p:xfrm>
          <a:off x="1116013" y="2222500"/>
          <a:ext cx="6719887" cy="2682875"/>
        </p:xfrm>
        <a:graphic>
          <a:graphicData uri="http://schemas.openxmlformats.org/presentationml/2006/ole">
            <mc:AlternateContent xmlns:mc="http://schemas.openxmlformats.org/markup-compatibility/2006">
              <mc:Choice xmlns:v="urn:schemas-microsoft-com:vml" Requires="v">
                <p:oleObj spid="_x0000_s3111" name="" r:id="rId2" imgW="6489700" imgH="2469515" progId="Equation.DSMT4">
                  <p:embed/>
                </p:oleObj>
              </mc:Choice>
              <mc:Fallback>
                <p:oleObj name="" r:id="rId2" imgW="6489700" imgH="2469515" progId="Equation.DSMT4">
                  <p:embed/>
                  <p:pic>
                    <p:nvPicPr>
                      <p:cNvPr id="0" name="图片 3110"/>
                      <p:cNvPicPr/>
                      <p:nvPr/>
                    </p:nvPicPr>
                    <p:blipFill>
                      <a:blip r:embed="rId3">
                        <a:clrChange>
                          <a:clrFrom>
                            <a:srgbClr val="000000"/>
                          </a:clrFrom>
                          <a:clrTo>
                            <a:srgbClr val="46B3BB"/>
                          </a:clrTo>
                        </a:clrChange>
                      </a:blip>
                      <a:stretch>
                        <a:fillRect/>
                      </a:stretch>
                    </p:blipFill>
                    <p:spPr>
                      <a:xfrm>
                        <a:off x="1116013" y="2222500"/>
                        <a:ext cx="6719887" cy="2682875"/>
                      </a:xfrm>
                      <a:prstGeom prst="rect">
                        <a:avLst/>
                      </a:prstGeom>
                      <a:noFill/>
                      <a:ln w="38100">
                        <a:noFill/>
                        <a:miter/>
                      </a:ln>
                    </p:spPr>
                  </p:pic>
                </p:oleObj>
              </mc:Fallback>
            </mc:AlternateContent>
          </a:graphicData>
        </a:graphic>
      </p:graphicFrame>
      <p:graphicFrame>
        <p:nvGraphicFramePr>
          <p:cNvPr id="15365" name="对象 15364"/>
          <p:cNvGraphicFramePr/>
          <p:nvPr/>
        </p:nvGraphicFramePr>
        <p:xfrm>
          <a:off x="1012825" y="5049838"/>
          <a:ext cx="7048500" cy="990600"/>
        </p:xfrm>
        <a:graphic>
          <a:graphicData uri="http://schemas.openxmlformats.org/presentationml/2006/ole">
            <mc:AlternateContent xmlns:mc="http://schemas.openxmlformats.org/markup-compatibility/2006">
              <mc:Choice xmlns:v="urn:schemas-microsoft-com:vml" Requires="v">
                <p:oleObj spid="_x0000_s3112" name="" r:id="rId4" imgW="7045325" imgH="989965" progId="Equation.3">
                  <p:embed/>
                </p:oleObj>
              </mc:Choice>
              <mc:Fallback>
                <p:oleObj name="" r:id="rId4" imgW="7045325" imgH="989965" progId="Equation.3">
                  <p:embed/>
                  <p:pic>
                    <p:nvPicPr>
                      <p:cNvPr id="0" name="图片 3111"/>
                      <p:cNvPicPr/>
                      <p:nvPr/>
                    </p:nvPicPr>
                    <p:blipFill>
                      <a:blip r:embed="rId5"/>
                      <a:stretch>
                        <a:fillRect/>
                      </a:stretch>
                    </p:blipFill>
                    <p:spPr>
                      <a:xfrm>
                        <a:off x="1012825" y="5049838"/>
                        <a:ext cx="7048500" cy="990600"/>
                      </a:xfrm>
                      <a:prstGeom prst="rect">
                        <a:avLst/>
                      </a:prstGeom>
                      <a:noFill/>
                      <a:ln w="38100">
                        <a:noFill/>
                        <a:miter/>
                      </a:ln>
                    </p:spPr>
                  </p:pic>
                </p:oleObj>
              </mc:Fallback>
            </mc:AlternateContent>
          </a:graphicData>
        </a:graphic>
      </p:graphicFrame>
      <p:sp>
        <p:nvSpPr>
          <p:cNvPr id="15366" name="文本框 15365"/>
          <p:cNvSpPr txBox="1"/>
          <p:nvPr/>
        </p:nvSpPr>
        <p:spPr>
          <a:xfrm>
            <a:off x="1066800" y="2120900"/>
            <a:ext cx="1828800" cy="519113"/>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solidFill>
                  <a:srgbClr val="BA00BA"/>
                </a:solidFill>
                <a:latin typeface="Times New Roman" panose="02020603050405020304" pitchFamily="18" charset="0"/>
                <a:ea typeface="黑体" panose="02010609060101010101" pitchFamily="49" charset="-122"/>
              </a:rPr>
              <a:t>定义</a:t>
            </a:r>
            <a:endParaRPr lang="zh-CN" altLang="en-US" sz="2800" b="1" dirty="0">
              <a:solidFill>
                <a:srgbClr val="BA00BA"/>
              </a:solidFill>
              <a:latin typeface="Times New Roman" panose="02020603050405020304" pitchFamily="18" charset="0"/>
              <a:ea typeface="黑体" panose="02010609060101010101" pitchFamily="49" charset="-122"/>
            </a:endParaRPr>
          </a:p>
        </p:txBody>
      </p:sp>
      <p:sp>
        <p:nvSpPr>
          <p:cNvPr id="28679"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left)">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wipe(left)">
                                      <p:cBhvr>
                                        <p:cTn id="12" dur="500"/>
                                        <p:tgtEl>
                                          <p:spTgt spid="1536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5364"/>
                                        </p:tgtEl>
                                        <p:attrNameLst>
                                          <p:attrName>style.visibility</p:attrName>
                                        </p:attrNameLst>
                                      </p:cBhvr>
                                      <p:to>
                                        <p:strVal val="visible"/>
                                      </p:to>
                                    </p:set>
                                    <p:animEffect transition="in" filter="wipe(left)">
                                      <p:cBhvr>
                                        <p:cTn id="16" dur="500"/>
                                        <p:tgtEl>
                                          <p:spTgt spid="153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wipe(left)">
                                      <p:cBhvr>
                                        <p:cTn id="2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P spid="15366"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30722" name="对象 16385"/>
          <p:cNvGraphicFramePr/>
          <p:nvPr/>
        </p:nvGraphicFramePr>
        <p:xfrm>
          <a:off x="990600" y="914400"/>
          <a:ext cx="7429500" cy="990600"/>
        </p:xfrm>
        <a:graphic>
          <a:graphicData uri="http://schemas.openxmlformats.org/presentationml/2006/ole">
            <mc:AlternateContent xmlns:mc="http://schemas.openxmlformats.org/markup-compatibility/2006">
              <mc:Choice xmlns:v="urn:schemas-microsoft-com:vml" Requires="v">
                <p:oleObj spid="_x0000_s3114" name="" r:id="rId2" imgW="7426325" imgH="989965" progId="Equation.3">
                  <p:embed/>
                </p:oleObj>
              </mc:Choice>
              <mc:Fallback>
                <p:oleObj name="" r:id="rId2" imgW="7426325" imgH="989965" progId="Equation.3">
                  <p:embed/>
                  <p:pic>
                    <p:nvPicPr>
                      <p:cNvPr id="0" name="图片 3113"/>
                      <p:cNvPicPr/>
                      <p:nvPr/>
                    </p:nvPicPr>
                    <p:blipFill>
                      <a:blip r:embed="rId3"/>
                      <a:stretch>
                        <a:fillRect/>
                      </a:stretch>
                    </p:blipFill>
                    <p:spPr>
                      <a:xfrm>
                        <a:off x="990600" y="914400"/>
                        <a:ext cx="7429500" cy="990600"/>
                      </a:xfrm>
                      <a:prstGeom prst="rect">
                        <a:avLst/>
                      </a:prstGeom>
                      <a:noFill/>
                      <a:ln w="38100">
                        <a:noFill/>
                        <a:miter/>
                      </a:ln>
                    </p:spPr>
                  </p:pic>
                </p:oleObj>
              </mc:Fallback>
            </mc:AlternateContent>
          </a:graphicData>
        </a:graphic>
      </p:graphicFrame>
      <p:sp>
        <p:nvSpPr>
          <p:cNvPr id="16387" name="文本框 16386"/>
          <p:cNvSpPr txBox="1"/>
          <p:nvPr/>
        </p:nvSpPr>
        <p:spPr>
          <a:xfrm>
            <a:off x="914400" y="2057400"/>
            <a:ext cx="27432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zh-CN" altLang="en-US" sz="2800" b="1" dirty="0">
                <a:latin typeface="Times New Roman" panose="02020603050405020304" pitchFamily="18" charset="0"/>
                <a:ea typeface="宋体" panose="02010600030101010101" pitchFamily="2" charset="-122"/>
              </a:rPr>
              <a:t>特别地</a:t>
            </a:r>
            <a:r>
              <a:rPr lang="en-US" altLang="zh-CN" sz="2800" b="1" dirty="0">
                <a:latin typeface="Times New Roman" panose="02020603050405020304" pitchFamily="18" charset="0"/>
                <a:ea typeface="宋体" panose="02010600030101010101" pitchFamily="2" charset="-122"/>
              </a:rPr>
              <a:t>, </a:t>
            </a:r>
            <a:endParaRPr lang="en-US" altLang="zh-CN" sz="2800" b="1" dirty="0">
              <a:latin typeface="Times New Roman" panose="02020603050405020304" pitchFamily="18" charset="0"/>
              <a:ea typeface="宋体" panose="02010600030101010101" pitchFamily="2" charset="-122"/>
            </a:endParaRPr>
          </a:p>
        </p:txBody>
      </p:sp>
      <p:graphicFrame>
        <p:nvGraphicFramePr>
          <p:cNvPr id="16388" name="对象 16387"/>
          <p:cNvGraphicFramePr/>
          <p:nvPr/>
        </p:nvGraphicFramePr>
        <p:xfrm>
          <a:off x="2743200" y="2133600"/>
          <a:ext cx="2374900" cy="431800"/>
        </p:xfrm>
        <a:graphic>
          <a:graphicData uri="http://schemas.openxmlformats.org/presentationml/2006/ole">
            <mc:AlternateContent xmlns:mc="http://schemas.openxmlformats.org/markup-compatibility/2006">
              <mc:Choice xmlns:v="urn:schemas-microsoft-com:vml" Requires="v">
                <p:oleObj spid="_x0000_s3113" name="" r:id="rId4" imgW="2373630" imgH="431800" progId="Equation.3">
                  <p:embed/>
                </p:oleObj>
              </mc:Choice>
              <mc:Fallback>
                <p:oleObj name="" r:id="rId4" imgW="2373630" imgH="431800" progId="Equation.3">
                  <p:embed/>
                  <p:pic>
                    <p:nvPicPr>
                      <p:cNvPr id="0" name="图片 3112"/>
                      <p:cNvPicPr/>
                      <p:nvPr/>
                    </p:nvPicPr>
                    <p:blipFill>
                      <a:blip r:embed="rId5"/>
                      <a:stretch>
                        <a:fillRect/>
                      </a:stretch>
                    </p:blipFill>
                    <p:spPr>
                      <a:xfrm>
                        <a:off x="2743200" y="2133600"/>
                        <a:ext cx="2374900" cy="431800"/>
                      </a:xfrm>
                      <a:prstGeom prst="rect">
                        <a:avLst/>
                      </a:prstGeom>
                      <a:noFill/>
                      <a:ln w="38100">
                        <a:noFill/>
                        <a:miter/>
                      </a:ln>
                    </p:spPr>
                  </p:pic>
                </p:oleObj>
              </mc:Fallback>
            </mc:AlternateContent>
          </a:graphicData>
        </a:graphic>
      </p:graphicFrame>
      <p:graphicFrame>
        <p:nvGraphicFramePr>
          <p:cNvPr id="16389" name="对象 16388"/>
          <p:cNvGraphicFramePr/>
          <p:nvPr/>
        </p:nvGraphicFramePr>
        <p:xfrm>
          <a:off x="1200150" y="2846388"/>
          <a:ext cx="1193800" cy="330200"/>
        </p:xfrm>
        <a:graphic>
          <a:graphicData uri="http://schemas.openxmlformats.org/presentationml/2006/ole">
            <mc:AlternateContent xmlns:mc="http://schemas.openxmlformats.org/markup-compatibility/2006">
              <mc:Choice xmlns:v="urn:schemas-microsoft-com:vml" Requires="v">
                <p:oleObj spid="_x0000_s3121" name="" r:id="rId6" imgW="1193165" imgH="330200" progId="Equation.3">
                  <p:embed/>
                </p:oleObj>
              </mc:Choice>
              <mc:Fallback>
                <p:oleObj name="" r:id="rId6" imgW="1193165" imgH="330200" progId="Equation.3">
                  <p:embed/>
                  <p:pic>
                    <p:nvPicPr>
                      <p:cNvPr id="0" name="图片 3120"/>
                      <p:cNvPicPr/>
                      <p:nvPr/>
                    </p:nvPicPr>
                    <p:blipFill>
                      <a:blip r:embed="rId7"/>
                      <a:stretch>
                        <a:fillRect/>
                      </a:stretch>
                    </p:blipFill>
                    <p:spPr>
                      <a:xfrm>
                        <a:off x="1200150" y="2846388"/>
                        <a:ext cx="1193800" cy="330200"/>
                      </a:xfrm>
                      <a:prstGeom prst="rect">
                        <a:avLst/>
                      </a:prstGeom>
                      <a:noFill/>
                      <a:ln w="38100">
                        <a:noFill/>
                        <a:miter/>
                      </a:ln>
                    </p:spPr>
                  </p:pic>
                </p:oleObj>
              </mc:Fallback>
            </mc:AlternateContent>
          </a:graphicData>
        </a:graphic>
      </p:graphicFrame>
      <p:graphicFrame>
        <p:nvGraphicFramePr>
          <p:cNvPr id="16390" name="对象 16389"/>
          <p:cNvGraphicFramePr/>
          <p:nvPr/>
        </p:nvGraphicFramePr>
        <p:xfrm>
          <a:off x="2411413" y="2819400"/>
          <a:ext cx="1778000" cy="431800"/>
        </p:xfrm>
        <a:graphic>
          <a:graphicData uri="http://schemas.openxmlformats.org/presentationml/2006/ole">
            <mc:AlternateContent xmlns:mc="http://schemas.openxmlformats.org/markup-compatibility/2006">
              <mc:Choice xmlns:v="urn:schemas-microsoft-com:vml" Requires="v">
                <p:oleObj spid="_x0000_s3117" name="" r:id="rId8" imgW="1777365" imgH="431800" progId="Equation.3">
                  <p:embed/>
                </p:oleObj>
              </mc:Choice>
              <mc:Fallback>
                <p:oleObj name="" r:id="rId8" imgW="1777365" imgH="431800" progId="Equation.3">
                  <p:embed/>
                  <p:pic>
                    <p:nvPicPr>
                      <p:cNvPr id="0" name="图片 3116"/>
                      <p:cNvPicPr/>
                      <p:nvPr/>
                    </p:nvPicPr>
                    <p:blipFill>
                      <a:blip r:embed="rId9"/>
                      <a:stretch>
                        <a:fillRect/>
                      </a:stretch>
                    </p:blipFill>
                    <p:spPr>
                      <a:xfrm>
                        <a:off x="2411413" y="2819400"/>
                        <a:ext cx="1778000" cy="431800"/>
                      </a:xfrm>
                      <a:prstGeom prst="rect">
                        <a:avLst/>
                      </a:prstGeom>
                      <a:noFill/>
                      <a:ln w="38100">
                        <a:noFill/>
                        <a:miter/>
                      </a:ln>
                    </p:spPr>
                  </p:pic>
                </p:oleObj>
              </mc:Fallback>
            </mc:AlternateContent>
          </a:graphicData>
        </a:graphic>
      </p:graphicFrame>
      <p:graphicFrame>
        <p:nvGraphicFramePr>
          <p:cNvPr id="16391" name="对象 16390"/>
          <p:cNvGraphicFramePr/>
          <p:nvPr/>
        </p:nvGraphicFramePr>
        <p:xfrm>
          <a:off x="4318000" y="2863850"/>
          <a:ext cx="787400" cy="355600"/>
        </p:xfrm>
        <a:graphic>
          <a:graphicData uri="http://schemas.openxmlformats.org/presentationml/2006/ole">
            <mc:AlternateContent xmlns:mc="http://schemas.openxmlformats.org/markup-compatibility/2006">
              <mc:Choice xmlns:v="urn:schemas-microsoft-com:vml" Requires="v">
                <p:oleObj spid="_x0000_s3122" name="" r:id="rId10" imgW="786765" imgH="355600" progId="Equation.3">
                  <p:embed/>
                </p:oleObj>
              </mc:Choice>
              <mc:Fallback>
                <p:oleObj name="" r:id="rId10" imgW="786765" imgH="355600" progId="Equation.3">
                  <p:embed/>
                  <p:pic>
                    <p:nvPicPr>
                      <p:cNvPr id="0" name="图片 3121"/>
                      <p:cNvPicPr/>
                      <p:nvPr/>
                    </p:nvPicPr>
                    <p:blipFill>
                      <a:blip r:embed="rId11"/>
                      <a:stretch>
                        <a:fillRect/>
                      </a:stretch>
                    </p:blipFill>
                    <p:spPr>
                      <a:xfrm>
                        <a:off x="4318000" y="2863850"/>
                        <a:ext cx="787400" cy="355600"/>
                      </a:xfrm>
                      <a:prstGeom prst="rect">
                        <a:avLst/>
                      </a:prstGeom>
                      <a:noFill/>
                      <a:ln w="38100">
                        <a:noFill/>
                        <a:miter/>
                      </a:ln>
                    </p:spPr>
                  </p:pic>
                </p:oleObj>
              </mc:Fallback>
            </mc:AlternateContent>
          </a:graphicData>
        </a:graphic>
      </p:graphicFrame>
      <p:graphicFrame>
        <p:nvGraphicFramePr>
          <p:cNvPr id="16392" name="对象 16391"/>
          <p:cNvGraphicFramePr/>
          <p:nvPr/>
        </p:nvGraphicFramePr>
        <p:xfrm>
          <a:off x="1162050" y="3602038"/>
          <a:ext cx="4254500" cy="431800"/>
        </p:xfrm>
        <a:graphic>
          <a:graphicData uri="http://schemas.openxmlformats.org/presentationml/2006/ole">
            <mc:AlternateContent xmlns:mc="http://schemas.openxmlformats.org/markup-compatibility/2006">
              <mc:Choice xmlns:v="urn:schemas-microsoft-com:vml" Requires="v">
                <p:oleObj spid="_x0000_s3115" name="" r:id="rId12" imgW="4252595" imgH="431800" progId="Equation.3">
                  <p:embed/>
                </p:oleObj>
              </mc:Choice>
              <mc:Fallback>
                <p:oleObj name="" r:id="rId12" imgW="4252595" imgH="431800" progId="Equation.3">
                  <p:embed/>
                  <p:pic>
                    <p:nvPicPr>
                      <p:cNvPr id="0" name="图片 3114"/>
                      <p:cNvPicPr/>
                      <p:nvPr/>
                    </p:nvPicPr>
                    <p:blipFill>
                      <a:blip r:embed="rId13"/>
                      <a:stretch>
                        <a:fillRect/>
                      </a:stretch>
                    </p:blipFill>
                    <p:spPr>
                      <a:xfrm>
                        <a:off x="1162050" y="3602038"/>
                        <a:ext cx="4254500" cy="431800"/>
                      </a:xfrm>
                      <a:prstGeom prst="rect">
                        <a:avLst/>
                      </a:prstGeom>
                      <a:noFill/>
                      <a:ln w="38100">
                        <a:noFill/>
                        <a:miter/>
                      </a:ln>
                    </p:spPr>
                  </p:pic>
                </p:oleObj>
              </mc:Fallback>
            </mc:AlternateContent>
          </a:graphicData>
        </a:graphic>
      </p:graphicFrame>
      <p:graphicFrame>
        <p:nvGraphicFramePr>
          <p:cNvPr id="16393" name="对象 16392"/>
          <p:cNvGraphicFramePr/>
          <p:nvPr/>
        </p:nvGraphicFramePr>
        <p:xfrm>
          <a:off x="5435600" y="3213100"/>
          <a:ext cx="2808288" cy="1162050"/>
        </p:xfrm>
        <a:graphic>
          <a:graphicData uri="http://schemas.openxmlformats.org/presentationml/2006/ole">
            <mc:AlternateContent xmlns:mc="http://schemas.openxmlformats.org/markup-compatibility/2006">
              <mc:Choice xmlns:v="urn:schemas-microsoft-com:vml" Requires="v">
                <p:oleObj spid="_x0000_s3116" name="" r:id="rId14" imgW="1231265" imgH="482600" progId="Equation.3">
                  <p:embed/>
                </p:oleObj>
              </mc:Choice>
              <mc:Fallback>
                <p:oleObj name="" r:id="rId14" imgW="1231265" imgH="482600" progId="Equation.3">
                  <p:embed/>
                  <p:pic>
                    <p:nvPicPr>
                      <p:cNvPr id="0" name="图片 3115"/>
                      <p:cNvPicPr/>
                      <p:nvPr/>
                    </p:nvPicPr>
                    <p:blipFill>
                      <a:blip r:embed="rId15"/>
                      <a:stretch>
                        <a:fillRect/>
                      </a:stretch>
                    </p:blipFill>
                    <p:spPr>
                      <a:xfrm>
                        <a:off x="5435600" y="3213100"/>
                        <a:ext cx="2808288" cy="1162050"/>
                      </a:xfrm>
                      <a:prstGeom prst="rect">
                        <a:avLst/>
                      </a:prstGeom>
                      <a:noFill/>
                      <a:ln w="38100">
                        <a:noFill/>
                        <a:miter/>
                      </a:ln>
                    </p:spPr>
                  </p:pic>
                </p:oleObj>
              </mc:Fallback>
            </mc:AlternateContent>
          </a:graphicData>
        </a:graphic>
      </p:graphicFrame>
      <p:graphicFrame>
        <p:nvGraphicFramePr>
          <p:cNvPr id="16394" name="对象 16393"/>
          <p:cNvGraphicFramePr/>
          <p:nvPr/>
        </p:nvGraphicFramePr>
        <p:xfrm>
          <a:off x="1096963" y="4440238"/>
          <a:ext cx="7029450" cy="444500"/>
        </p:xfrm>
        <a:graphic>
          <a:graphicData uri="http://schemas.openxmlformats.org/presentationml/2006/ole">
            <mc:AlternateContent xmlns:mc="http://schemas.openxmlformats.org/markup-compatibility/2006">
              <mc:Choice xmlns:v="urn:schemas-microsoft-com:vml" Requires="v">
                <p:oleObj spid="_x0000_s3118" name="" r:id="rId16" imgW="6499860" imgH="403860" progId="Equation.3">
                  <p:embed/>
                </p:oleObj>
              </mc:Choice>
              <mc:Fallback>
                <p:oleObj name="" r:id="rId16" imgW="6499860" imgH="403860" progId="Equation.3">
                  <p:embed/>
                  <p:pic>
                    <p:nvPicPr>
                      <p:cNvPr id="0" name="图片 3117"/>
                      <p:cNvPicPr/>
                      <p:nvPr/>
                    </p:nvPicPr>
                    <p:blipFill>
                      <a:blip r:embed="rId17">
                        <a:clrChange>
                          <a:clrFrom>
                            <a:srgbClr val="000000"/>
                          </a:clrFrom>
                          <a:clrTo>
                            <a:srgbClr val="31939A"/>
                          </a:clrTo>
                        </a:clrChange>
                      </a:blip>
                      <a:stretch>
                        <a:fillRect/>
                      </a:stretch>
                    </p:blipFill>
                    <p:spPr>
                      <a:xfrm>
                        <a:off x="1096963" y="4440238"/>
                        <a:ext cx="7029450" cy="444500"/>
                      </a:xfrm>
                      <a:prstGeom prst="rect">
                        <a:avLst/>
                      </a:prstGeom>
                      <a:noFill/>
                      <a:ln w="38100">
                        <a:noFill/>
                        <a:miter/>
                      </a:ln>
                    </p:spPr>
                  </p:pic>
                </p:oleObj>
              </mc:Fallback>
            </mc:AlternateContent>
          </a:graphicData>
        </a:graphic>
      </p:graphicFrame>
      <p:graphicFrame>
        <p:nvGraphicFramePr>
          <p:cNvPr id="16395" name="对象 16394"/>
          <p:cNvGraphicFramePr/>
          <p:nvPr/>
        </p:nvGraphicFramePr>
        <p:xfrm>
          <a:off x="4476750" y="3067050"/>
          <a:ext cx="190500" cy="419100"/>
        </p:xfrm>
        <a:graphic>
          <a:graphicData uri="http://schemas.openxmlformats.org/presentationml/2006/ole">
            <mc:AlternateContent xmlns:mc="http://schemas.openxmlformats.org/markup-compatibility/2006">
              <mc:Choice xmlns:v="urn:schemas-microsoft-com:vml" Requires="v">
                <p:oleObj spid="_x0000_s3120" name="" r:id="rId18" imgW="190500" imgH="419100" progId="Equation.3">
                  <p:embed/>
                </p:oleObj>
              </mc:Choice>
              <mc:Fallback>
                <p:oleObj name="" r:id="rId18" imgW="190500" imgH="419100" progId="Equation.3">
                  <p:embed/>
                  <p:pic>
                    <p:nvPicPr>
                      <p:cNvPr id="0" name="图片 3119"/>
                      <p:cNvPicPr/>
                      <p:nvPr/>
                    </p:nvPicPr>
                    <p:blipFill>
                      <a:blip r:embed="rId19"/>
                      <a:stretch>
                        <a:fillRect/>
                      </a:stretch>
                    </p:blipFill>
                    <p:spPr>
                      <a:xfrm>
                        <a:off x="4476750" y="3067050"/>
                        <a:ext cx="190500" cy="419100"/>
                      </a:xfrm>
                      <a:prstGeom prst="rect">
                        <a:avLst/>
                      </a:prstGeom>
                      <a:noFill/>
                      <a:ln w="38100">
                        <a:noFill/>
                        <a:miter/>
                      </a:ln>
                    </p:spPr>
                  </p:pic>
                </p:oleObj>
              </mc:Fallback>
            </mc:AlternateContent>
          </a:graphicData>
        </a:graphic>
      </p:graphicFrame>
      <p:graphicFrame>
        <p:nvGraphicFramePr>
          <p:cNvPr id="16396" name="对象 16395"/>
          <p:cNvGraphicFramePr/>
          <p:nvPr/>
        </p:nvGraphicFramePr>
        <p:xfrm>
          <a:off x="990600" y="5081588"/>
          <a:ext cx="6796088" cy="938212"/>
        </p:xfrm>
        <a:graphic>
          <a:graphicData uri="http://schemas.openxmlformats.org/presentationml/2006/ole">
            <mc:AlternateContent xmlns:mc="http://schemas.openxmlformats.org/markup-compatibility/2006">
              <mc:Choice xmlns:v="urn:schemas-microsoft-com:vml" Requires="v">
                <p:oleObj spid="_x0000_s3119" name="" r:id="rId20" imgW="6284595" imgH="859790" progId="Equation.3">
                  <p:embed/>
                </p:oleObj>
              </mc:Choice>
              <mc:Fallback>
                <p:oleObj name="" r:id="rId20" imgW="6284595" imgH="859790" progId="Equation.3">
                  <p:embed/>
                  <p:pic>
                    <p:nvPicPr>
                      <p:cNvPr id="0" name="图片 3118"/>
                      <p:cNvPicPr/>
                      <p:nvPr/>
                    </p:nvPicPr>
                    <p:blipFill>
                      <a:blip r:embed="rId21">
                        <a:clrChange>
                          <a:clrFrom>
                            <a:srgbClr val="000000"/>
                          </a:clrFrom>
                          <a:clrTo>
                            <a:srgbClr val="000000"/>
                          </a:clrTo>
                        </a:clrChange>
                      </a:blip>
                      <a:stretch>
                        <a:fillRect/>
                      </a:stretch>
                    </p:blipFill>
                    <p:spPr>
                      <a:xfrm>
                        <a:off x="990600" y="5081588"/>
                        <a:ext cx="6796088" cy="938212"/>
                      </a:xfrm>
                      <a:prstGeom prst="rect">
                        <a:avLst/>
                      </a:prstGeom>
                      <a:noFill/>
                      <a:ln w="38100">
                        <a:noFill/>
                        <a:miter/>
                      </a:ln>
                    </p:spPr>
                  </p:pic>
                </p:oleObj>
              </mc:Fallback>
            </mc:AlternateContent>
          </a:graphicData>
        </a:graphic>
      </p:graphicFrame>
      <p:sp>
        <p:nvSpPr>
          <p:cNvPr id="30733"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wipe(left)">
                                      <p:cBhvr>
                                        <p:cTn id="7" dur="500"/>
                                        <p:tgtEl>
                                          <p:spTgt spid="163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8"/>
                                        </p:tgtEl>
                                        <p:attrNameLst>
                                          <p:attrName>style.visibility</p:attrName>
                                        </p:attrNameLst>
                                      </p:cBhvr>
                                      <p:to>
                                        <p:strVal val="visible"/>
                                      </p:to>
                                    </p:set>
                                    <p:animEffect transition="in" filter="wipe(left)">
                                      <p:cBhvr>
                                        <p:cTn id="12" dur="500"/>
                                        <p:tgtEl>
                                          <p:spTgt spid="163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9"/>
                                        </p:tgtEl>
                                        <p:attrNameLst>
                                          <p:attrName>style.visibility</p:attrName>
                                        </p:attrNameLst>
                                      </p:cBhvr>
                                      <p:to>
                                        <p:strVal val="visible"/>
                                      </p:to>
                                    </p:set>
                                    <p:animEffect transition="in" filter="wipe(left)">
                                      <p:cBhvr>
                                        <p:cTn id="17" dur="500"/>
                                        <p:tgtEl>
                                          <p:spTgt spid="163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90"/>
                                        </p:tgtEl>
                                        <p:attrNameLst>
                                          <p:attrName>style.visibility</p:attrName>
                                        </p:attrNameLst>
                                      </p:cBhvr>
                                      <p:to>
                                        <p:strVal val="visible"/>
                                      </p:to>
                                    </p:set>
                                    <p:animEffect transition="in" filter="wipe(left)">
                                      <p:cBhvr>
                                        <p:cTn id="22" dur="500"/>
                                        <p:tgtEl>
                                          <p:spTgt spid="1639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391"/>
                                        </p:tgtEl>
                                        <p:attrNameLst>
                                          <p:attrName>style.visibility</p:attrName>
                                        </p:attrNameLst>
                                      </p:cBhvr>
                                      <p:to>
                                        <p:strVal val="visible"/>
                                      </p:to>
                                    </p:set>
                                    <p:animEffect transition="in" filter="wipe(left)">
                                      <p:cBhvr>
                                        <p:cTn id="27" dur="500"/>
                                        <p:tgtEl>
                                          <p:spTgt spid="163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392"/>
                                        </p:tgtEl>
                                        <p:attrNameLst>
                                          <p:attrName>style.visibility</p:attrName>
                                        </p:attrNameLst>
                                      </p:cBhvr>
                                      <p:to>
                                        <p:strVal val="visible"/>
                                      </p:to>
                                    </p:set>
                                    <p:animEffect transition="in" filter="wipe(left)">
                                      <p:cBhvr>
                                        <p:cTn id="32" dur="500"/>
                                        <p:tgtEl>
                                          <p:spTgt spid="163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393"/>
                                        </p:tgtEl>
                                        <p:attrNameLst>
                                          <p:attrName>style.visibility</p:attrName>
                                        </p:attrNameLst>
                                      </p:cBhvr>
                                      <p:to>
                                        <p:strVal val="visible"/>
                                      </p:to>
                                    </p:set>
                                    <p:animEffect transition="in" filter="wipe(left)">
                                      <p:cBhvr>
                                        <p:cTn id="37" dur="500"/>
                                        <p:tgtEl>
                                          <p:spTgt spid="163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394"/>
                                        </p:tgtEl>
                                        <p:attrNameLst>
                                          <p:attrName>style.visibility</p:attrName>
                                        </p:attrNameLst>
                                      </p:cBhvr>
                                      <p:to>
                                        <p:strVal val="visible"/>
                                      </p:to>
                                    </p:set>
                                    <p:animEffect transition="in" filter="wipe(left)">
                                      <p:cBhvr>
                                        <p:cTn id="42" dur="500"/>
                                        <p:tgtEl>
                                          <p:spTgt spid="163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wipe(left)">
                                      <p:cBhvr>
                                        <p:cTn id="47" dur="500"/>
                                        <p:tgtEl>
                                          <p:spTgt spid="163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395"/>
                                        </p:tgtEl>
                                        <p:attrNameLst>
                                          <p:attrName>style.visibility</p:attrName>
                                        </p:attrNameLst>
                                      </p:cBhvr>
                                      <p:to>
                                        <p:strVal val="visible"/>
                                      </p:to>
                                    </p:set>
                                    <p:animEffect transition="in" filter="wipe(left)">
                                      <p:cBhvr>
                                        <p:cTn id="52" dur="500"/>
                                        <p:tgtEl>
                                          <p:spTgt spid="16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1746" name="标题 17409"/>
          <p:cNvSpPr>
            <a:spLocks noGrp="1"/>
          </p:cNvSpPr>
          <p:nvPr>
            <p:ph type="title"/>
          </p:nvPr>
        </p:nvSpPr>
        <p:spPr>
          <a:xfrm>
            <a:off x="468313" y="800100"/>
            <a:ext cx="7886700" cy="1325563"/>
          </a:xfrm>
          <a:ln/>
        </p:spPr>
        <p:txBody>
          <a:bodyPr vert="horz" wrap="square" lIns="90000" tIns="46800" rIns="90000" bIns="46800" anchor="t" anchorCtr="0"/>
          <a:p>
            <a:pPr eaLnBrk="1" hangingPunct="1"/>
            <a:r>
              <a:rPr lang="zh-CN" altLang="en-US" sz="4000" dirty="0"/>
              <a:t>二、解析函数的概念</a:t>
            </a:r>
            <a:endParaRPr lang="zh-CN" altLang="en-US" sz="4000" dirty="0"/>
          </a:p>
        </p:txBody>
      </p:sp>
      <p:sp>
        <p:nvSpPr>
          <p:cNvPr id="17411" name="文本框 17410"/>
          <p:cNvSpPr txBox="1"/>
          <p:nvPr/>
        </p:nvSpPr>
        <p:spPr>
          <a:xfrm>
            <a:off x="971550" y="1685925"/>
            <a:ext cx="5334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zh-CN" altLang="en-US" sz="2800" b="1" dirty="0">
                <a:latin typeface="Times New Roman" panose="02020603050405020304" pitchFamily="18" charset="0"/>
                <a:ea typeface="宋体" panose="02010600030101010101" pitchFamily="2" charset="-122"/>
              </a:rPr>
              <a:t>定义</a:t>
            </a:r>
            <a:endParaRPr lang="zh-CN" altLang="en-US" sz="2800" b="1" dirty="0">
              <a:latin typeface="Times New Roman" panose="02020603050405020304" pitchFamily="18" charset="0"/>
              <a:ea typeface="宋体" panose="02010600030101010101" pitchFamily="2" charset="-122"/>
            </a:endParaRPr>
          </a:p>
        </p:txBody>
      </p:sp>
      <p:graphicFrame>
        <p:nvGraphicFramePr>
          <p:cNvPr id="17412" name="对象 17411"/>
          <p:cNvGraphicFramePr/>
          <p:nvPr/>
        </p:nvGraphicFramePr>
        <p:xfrm>
          <a:off x="1187450" y="2257425"/>
          <a:ext cx="7705725" cy="1023938"/>
        </p:xfrm>
        <a:graphic>
          <a:graphicData uri="http://schemas.openxmlformats.org/presentationml/2006/ole">
            <mc:AlternateContent xmlns:mc="http://schemas.openxmlformats.org/markup-compatibility/2006">
              <mc:Choice xmlns:v="urn:schemas-microsoft-com:vml" Requires="v">
                <p:oleObj spid="_x0000_s3136" name="" r:id="rId2" imgW="2946400" imgH="431800" progId="Equation.DSMT4">
                  <p:embed/>
                </p:oleObj>
              </mc:Choice>
              <mc:Fallback>
                <p:oleObj name="" r:id="rId2" imgW="2946400" imgH="431800" progId="Equation.DSMT4">
                  <p:embed/>
                  <p:pic>
                    <p:nvPicPr>
                      <p:cNvPr id="0" name="图片 3135"/>
                      <p:cNvPicPr/>
                      <p:nvPr/>
                    </p:nvPicPr>
                    <p:blipFill>
                      <a:blip r:embed="rId3"/>
                      <a:stretch>
                        <a:fillRect/>
                      </a:stretch>
                    </p:blipFill>
                    <p:spPr>
                      <a:xfrm>
                        <a:off x="1187450" y="2257425"/>
                        <a:ext cx="7705725" cy="1023938"/>
                      </a:xfrm>
                      <a:prstGeom prst="rect">
                        <a:avLst/>
                      </a:prstGeom>
                      <a:noFill/>
                      <a:ln w="38100">
                        <a:noFill/>
                        <a:miter/>
                      </a:ln>
                    </p:spPr>
                  </p:pic>
                </p:oleObj>
              </mc:Fallback>
            </mc:AlternateContent>
          </a:graphicData>
        </a:graphic>
      </p:graphicFrame>
      <p:grpSp>
        <p:nvGrpSpPr>
          <p:cNvPr id="17420" name="组合 17419"/>
          <p:cNvGrpSpPr/>
          <p:nvPr/>
        </p:nvGrpSpPr>
        <p:grpSpPr>
          <a:xfrm>
            <a:off x="6407150" y="4146550"/>
            <a:ext cx="2486025" cy="2406650"/>
            <a:chOff x="4014" y="1797"/>
            <a:chExt cx="1746" cy="2149"/>
          </a:xfrm>
        </p:grpSpPr>
        <p:pic>
          <p:nvPicPr>
            <p:cNvPr id="31752" name="图片 17414" descr="MC900434411[1]"/>
            <p:cNvPicPr>
              <a:picLocks noChangeAspect="1"/>
            </p:cNvPicPr>
            <p:nvPr/>
          </p:nvPicPr>
          <p:blipFill>
            <a:blip r:embed="rId4"/>
            <a:stretch>
              <a:fillRect/>
            </a:stretch>
          </p:blipFill>
          <p:spPr>
            <a:xfrm>
              <a:off x="4014" y="2976"/>
              <a:ext cx="998" cy="970"/>
            </a:xfrm>
            <a:prstGeom prst="rect">
              <a:avLst/>
            </a:prstGeom>
            <a:noFill/>
            <a:ln w="9525">
              <a:noFill/>
            </a:ln>
          </p:spPr>
        </p:pic>
        <p:sp>
          <p:nvSpPr>
            <p:cNvPr id="31753" name="云形标注 17415"/>
            <p:cNvSpPr/>
            <p:nvPr/>
          </p:nvSpPr>
          <p:spPr>
            <a:xfrm>
              <a:off x="4398" y="1797"/>
              <a:ext cx="1362" cy="627"/>
            </a:xfrm>
            <a:prstGeom prst="cloudCallout">
              <a:avLst>
                <a:gd name="adj1" fmla="val -17620"/>
                <a:gd name="adj2" fmla="val 133255"/>
              </a:avLst>
            </a:prstGeom>
            <a:solidFill>
              <a:schemeClr val="accent2"/>
            </a:solidFill>
            <a:ln w="9525" cap="flat" cmpd="sng">
              <a:solidFill>
                <a:schemeClr val="bg1"/>
              </a:solidFill>
              <a:prstDash val="solid"/>
              <a:headEnd type="none" w="med" len="med"/>
              <a:tailEnd type="none" w="med" len="med"/>
            </a:ln>
          </p:spPr>
          <p:txBody>
            <a:bodyPr lIns="90000" tIns="46800" rIns="90000" bIns="46800" anchor="ctr" anchorCtr="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algn="ctr" defTabSz="914400" eaLnBrk="1" hangingPunct="1">
                <a:lnSpc>
                  <a:spcPct val="100000"/>
                </a:lnSpc>
                <a:spcBef>
                  <a:spcPct val="0"/>
                </a:spcBef>
                <a:buNone/>
              </a:pPr>
              <a:r>
                <a:rPr lang="zh-CN" altLang="en-US" sz="2800" dirty="0">
                  <a:solidFill>
                    <a:srgbClr val="FFFF66"/>
                  </a:solidFill>
                  <a:latin typeface="Times New Roman" panose="02020603050405020304" pitchFamily="18" charset="0"/>
                </a:rPr>
                <a:t>不解析</a:t>
              </a:r>
              <a:endParaRPr lang="zh-CN" altLang="en-US" sz="2800" dirty="0">
                <a:solidFill>
                  <a:srgbClr val="FFFF66"/>
                </a:solidFill>
                <a:latin typeface="Times New Roman" panose="02020603050405020304" pitchFamily="18" charset="0"/>
              </a:endParaRPr>
            </a:p>
          </p:txBody>
        </p:sp>
      </p:grpSp>
      <p:graphicFrame>
        <p:nvGraphicFramePr>
          <p:cNvPr id="17424" name="对象 17423"/>
          <p:cNvGraphicFramePr/>
          <p:nvPr/>
        </p:nvGraphicFramePr>
        <p:xfrm>
          <a:off x="1238250" y="3651250"/>
          <a:ext cx="6921500" cy="990600"/>
        </p:xfrm>
        <a:graphic>
          <a:graphicData uri="http://schemas.openxmlformats.org/presentationml/2006/ole">
            <mc:AlternateContent xmlns:mc="http://schemas.openxmlformats.org/markup-compatibility/2006">
              <mc:Choice xmlns:v="urn:schemas-microsoft-com:vml" Requires="v">
                <p:oleObj spid="_x0000_s3124" name="" r:id="rId5" imgW="6918325" imgH="989965" progId="Equation.DSMT4">
                  <p:embed/>
                </p:oleObj>
              </mc:Choice>
              <mc:Fallback>
                <p:oleObj name="" r:id="rId5" imgW="6918325" imgH="989965" progId="Equation.DSMT4">
                  <p:embed/>
                  <p:pic>
                    <p:nvPicPr>
                      <p:cNvPr id="0" name="图片 3123"/>
                      <p:cNvPicPr/>
                      <p:nvPr/>
                    </p:nvPicPr>
                    <p:blipFill>
                      <a:blip r:embed="rId6"/>
                      <a:stretch>
                        <a:fillRect/>
                      </a:stretch>
                    </p:blipFill>
                    <p:spPr>
                      <a:xfrm>
                        <a:off x="1238250" y="3651250"/>
                        <a:ext cx="6921500" cy="990600"/>
                      </a:xfrm>
                      <a:prstGeom prst="rect">
                        <a:avLst/>
                      </a:prstGeom>
                      <a:noFill/>
                      <a:ln w="38100">
                        <a:noFill/>
                        <a:miter/>
                      </a:ln>
                    </p:spPr>
                  </p:pic>
                </p:oleObj>
              </mc:Fallback>
            </mc:AlternateContent>
          </a:graphicData>
        </a:graphic>
      </p:graphicFrame>
      <p:sp>
        <p:nvSpPr>
          <p:cNvPr id="31751"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wipe(left)">
                                      <p:cBhvr>
                                        <p:cTn id="12" dur="500"/>
                                        <p:tgtEl>
                                          <p:spTgt spid="1741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nodeType="clickEffect">
                                  <p:stCondLst>
                                    <p:cond delay="0"/>
                                  </p:stCondLst>
                                  <p:childTnLst>
                                    <p:set>
                                      <p:cBhvr>
                                        <p:cTn id="16" dur="1" fill="hold">
                                          <p:stCondLst>
                                            <p:cond delay="0"/>
                                          </p:stCondLst>
                                        </p:cTn>
                                        <p:tgtEl>
                                          <p:spTgt spid="17420"/>
                                        </p:tgtEl>
                                        <p:attrNameLst>
                                          <p:attrName>style.visibility</p:attrName>
                                        </p:attrNameLst>
                                      </p:cBhvr>
                                      <p:to>
                                        <p:strVal val="visible"/>
                                      </p:to>
                                    </p:set>
                                    <p:anim calcmode="lin" valueType="num">
                                      <p:cBhvr additive="base">
                                        <p:cTn id="17" dur="500" fill="hold"/>
                                        <p:tgtEl>
                                          <p:spTgt spid="17420"/>
                                        </p:tgtEl>
                                        <p:attrNameLst>
                                          <p:attrName>ppt_x</p:attrName>
                                        </p:attrNameLst>
                                      </p:cBhvr>
                                      <p:tavLst>
                                        <p:tav tm="0">
                                          <p:val>
                                            <p:strVal val="1+#ppt_w/2"/>
                                          </p:val>
                                        </p:tav>
                                        <p:tav tm="100000">
                                          <p:val>
                                            <p:strVal val="#ppt_x"/>
                                          </p:val>
                                        </p:tav>
                                      </p:tavLst>
                                    </p:anim>
                                    <p:anim calcmode="lin" valueType="num">
                                      <p:cBhvr additive="base">
                                        <p:cTn id="18" dur="500" fill="hold"/>
                                        <p:tgtEl>
                                          <p:spTgt spid="1742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424"/>
                                        </p:tgtEl>
                                        <p:attrNameLst>
                                          <p:attrName>style.visibility</p:attrName>
                                        </p:attrNameLst>
                                      </p:cBhvr>
                                      <p:to>
                                        <p:strVal val="visible"/>
                                      </p:to>
                                    </p:set>
                                    <p:animEffect transition="in" filter="wipe(left)">
                                      <p:cBhvr>
                                        <p:cTn id="23"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8437" name="文本框 18436"/>
          <p:cNvSpPr txBox="1"/>
          <p:nvPr/>
        </p:nvSpPr>
        <p:spPr>
          <a:xfrm>
            <a:off x="1116013" y="5229225"/>
            <a:ext cx="7391400" cy="519113"/>
          </a:xfrm>
          <a:prstGeom prst="rect">
            <a:avLst/>
          </a:prstGeom>
          <a:solidFill>
            <a:srgbClr val="FFFF00"/>
          </a:solid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函数在</a:t>
            </a:r>
            <a:r>
              <a:rPr lang="zh-CN" altLang="en-US" sz="2800" b="1" dirty="0">
                <a:solidFill>
                  <a:schemeClr val="accent2"/>
                </a:solidFill>
                <a:latin typeface="Times New Roman" panose="02020603050405020304" pitchFamily="18" charset="0"/>
                <a:ea typeface="黑体" panose="02010609060101010101" pitchFamily="49" charset="-122"/>
              </a:rPr>
              <a:t>区域内解析</a:t>
            </a:r>
            <a:r>
              <a:rPr lang="zh-CN" altLang="en-US" sz="2800" b="1" dirty="0">
                <a:latin typeface="Times New Roman" panose="02020603050405020304" pitchFamily="18" charset="0"/>
                <a:ea typeface="宋体" panose="02010600030101010101" pitchFamily="2" charset="-122"/>
              </a:rPr>
              <a:t>与在</a:t>
            </a:r>
            <a:r>
              <a:rPr lang="zh-CN" altLang="en-US" sz="2800" b="1" dirty="0">
                <a:solidFill>
                  <a:schemeClr val="accent2"/>
                </a:solidFill>
                <a:latin typeface="Times New Roman" panose="02020603050405020304" pitchFamily="18" charset="0"/>
                <a:ea typeface="黑体" panose="02010609060101010101" pitchFamily="49" charset="-122"/>
              </a:rPr>
              <a:t>区域内可导</a:t>
            </a:r>
            <a:r>
              <a:rPr lang="zh-CN" altLang="en-US" sz="2800" b="1" dirty="0">
                <a:latin typeface="Times New Roman" panose="02020603050405020304" pitchFamily="18" charset="0"/>
                <a:ea typeface="宋体" panose="02010600030101010101" pitchFamily="2" charset="-122"/>
              </a:rPr>
              <a:t>是</a:t>
            </a:r>
            <a:r>
              <a:rPr lang="zh-CN" altLang="en-US" sz="2800" b="1" dirty="0">
                <a:solidFill>
                  <a:schemeClr val="accent2"/>
                </a:solidFill>
                <a:latin typeface="Times New Roman" panose="02020603050405020304" pitchFamily="18" charset="0"/>
                <a:ea typeface="黑体" panose="02010609060101010101" pitchFamily="49" charset="-122"/>
              </a:rPr>
              <a:t>等价</a:t>
            </a:r>
            <a:r>
              <a:rPr lang="zh-CN" altLang="en-US" sz="2800" b="1" dirty="0">
                <a:latin typeface="Times New Roman" panose="02020603050405020304" pitchFamily="18" charset="0"/>
                <a:ea typeface="宋体" panose="02010600030101010101" pitchFamily="2" charset="-122"/>
              </a:rPr>
              <a:t>的</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18438" name="文本框 18437"/>
          <p:cNvSpPr txBox="1"/>
          <p:nvPr/>
        </p:nvSpPr>
        <p:spPr>
          <a:xfrm>
            <a:off x="755650" y="2790825"/>
            <a:ext cx="7543800" cy="28702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20000"/>
              </a:lnSpc>
              <a:spcBef>
                <a:spcPct val="50000"/>
              </a:spcBef>
              <a:buNone/>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函数在</a:t>
            </a:r>
            <a:r>
              <a:rPr lang="zh-CN" altLang="en-US" sz="2800" b="1" dirty="0">
                <a:solidFill>
                  <a:srgbClr val="D60093"/>
                </a:solidFill>
                <a:latin typeface="Times New Roman" panose="02020603050405020304" pitchFamily="18" charset="0"/>
                <a:ea typeface="黑体" panose="02010609060101010101" pitchFamily="49" charset="-122"/>
              </a:rPr>
              <a:t>一点处解析</a:t>
            </a:r>
            <a:r>
              <a:rPr lang="zh-CN" altLang="en-US" sz="2800" b="1" dirty="0">
                <a:latin typeface="Times New Roman" panose="02020603050405020304" pitchFamily="18" charset="0"/>
                <a:ea typeface="宋体" panose="02010600030101010101" pitchFamily="2" charset="-122"/>
              </a:rPr>
              <a:t>与在</a:t>
            </a:r>
            <a:r>
              <a:rPr lang="zh-CN" altLang="en-US" sz="2800" b="1" dirty="0">
                <a:solidFill>
                  <a:srgbClr val="D60093"/>
                </a:solidFill>
                <a:latin typeface="Times New Roman" panose="02020603050405020304" pitchFamily="18" charset="0"/>
                <a:ea typeface="黑体" panose="02010609060101010101" pitchFamily="49" charset="-122"/>
              </a:rPr>
              <a:t>一点处可导</a:t>
            </a:r>
            <a:r>
              <a:rPr lang="zh-CN" altLang="en-US" sz="2800" b="1" dirty="0">
                <a:latin typeface="Times New Roman" panose="02020603050405020304" pitchFamily="18" charset="0"/>
                <a:ea typeface="宋体" panose="02010600030101010101" pitchFamily="2" charset="-122"/>
              </a:rPr>
              <a:t>是</a:t>
            </a:r>
            <a:r>
              <a:rPr lang="zh-CN" altLang="en-US" sz="2800" b="1" dirty="0">
                <a:solidFill>
                  <a:srgbClr val="D60093"/>
                </a:solidFill>
                <a:latin typeface="Times New Roman" panose="02020603050405020304" pitchFamily="18" charset="0"/>
                <a:ea typeface="黑体" panose="02010609060101010101" pitchFamily="49" charset="-122"/>
              </a:rPr>
              <a:t>不等价</a:t>
            </a:r>
            <a:r>
              <a:rPr lang="zh-CN" altLang="en-US" sz="2800" b="1" dirty="0">
                <a:latin typeface="Times New Roman" panose="02020603050405020304" pitchFamily="18" charset="0"/>
                <a:ea typeface="宋体" panose="02010600030101010101" pitchFamily="2" charset="-122"/>
              </a:rPr>
              <a:t>的概念</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即函数在一点处可导</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不一定在该点处解析</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函数在一点处解析比在该点处可导的要求要高得多</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a:p>
            <a:pPr marL="0" lvl="0" indent="0" defTabSz="914400">
              <a:lnSpc>
                <a:spcPct val="120000"/>
              </a:lnSpc>
              <a:spcBef>
                <a:spcPct val="50000"/>
              </a:spcBef>
              <a:buNone/>
            </a:pPr>
            <a:endParaRPr lang="en-US" altLang="zh-CN" sz="2800" b="1" dirty="0">
              <a:latin typeface="Times New Roman" panose="02020603050405020304" pitchFamily="18" charset="0"/>
              <a:ea typeface="宋体" panose="02010600030101010101" pitchFamily="2" charset="-122"/>
            </a:endParaRPr>
          </a:p>
        </p:txBody>
      </p:sp>
      <p:grpSp>
        <p:nvGrpSpPr>
          <p:cNvPr id="18440" name="组合 18439"/>
          <p:cNvGrpSpPr/>
          <p:nvPr/>
        </p:nvGrpSpPr>
        <p:grpSpPr>
          <a:xfrm>
            <a:off x="827088" y="836613"/>
            <a:ext cx="7265987" cy="1511300"/>
            <a:chOff x="340" y="2432"/>
            <a:chExt cx="4577" cy="952"/>
          </a:xfrm>
        </p:grpSpPr>
        <p:graphicFrame>
          <p:nvGraphicFramePr>
            <p:cNvPr id="33800" name="对象 18440"/>
            <p:cNvGraphicFramePr/>
            <p:nvPr/>
          </p:nvGraphicFramePr>
          <p:xfrm>
            <a:off x="340" y="2432"/>
            <a:ext cx="4577" cy="925"/>
          </p:xfrm>
          <a:graphic>
            <a:graphicData uri="http://schemas.openxmlformats.org/presentationml/2006/ole">
              <mc:AlternateContent xmlns:mc="http://schemas.openxmlformats.org/markup-compatibility/2006">
                <mc:Choice xmlns:v="urn:schemas-microsoft-com:vml" Requires="v">
                  <p:oleObj spid="_x0000_s3123" name="" r:id="rId2" imgW="6715760" imgH="1352550" progId="Equation.3">
                    <p:embed/>
                  </p:oleObj>
                </mc:Choice>
                <mc:Fallback>
                  <p:oleObj name="" r:id="rId2" imgW="6715760" imgH="1352550" progId="Equation.3">
                    <p:embed/>
                    <p:pic>
                      <p:nvPicPr>
                        <p:cNvPr id="0" name="图片 3122"/>
                        <p:cNvPicPr/>
                        <p:nvPr/>
                      </p:nvPicPr>
                      <p:blipFill>
                        <a:blip r:embed="rId3">
                          <a:clrChange>
                            <a:clrFrom>
                              <a:srgbClr val="000000"/>
                            </a:clrFrom>
                            <a:clrTo>
                              <a:srgbClr val="000000"/>
                            </a:clrTo>
                          </a:clrChange>
                        </a:blip>
                        <a:stretch>
                          <a:fillRect/>
                        </a:stretch>
                      </p:blipFill>
                      <p:spPr>
                        <a:xfrm>
                          <a:off x="340" y="2432"/>
                          <a:ext cx="4577" cy="925"/>
                        </a:xfrm>
                        <a:prstGeom prst="rect">
                          <a:avLst/>
                        </a:prstGeom>
                        <a:noFill/>
                        <a:ln w="38100">
                          <a:noFill/>
                          <a:miter/>
                        </a:ln>
                      </p:spPr>
                    </p:pic>
                  </p:oleObj>
                </mc:Fallback>
              </mc:AlternateContent>
            </a:graphicData>
          </a:graphic>
        </p:graphicFrame>
        <p:sp>
          <p:nvSpPr>
            <p:cNvPr id="33801" name="矩形 18441"/>
            <p:cNvSpPr/>
            <p:nvPr/>
          </p:nvSpPr>
          <p:spPr>
            <a:xfrm>
              <a:off x="521" y="3067"/>
              <a:ext cx="953" cy="317"/>
            </a:xfrm>
            <a:prstGeom prst="rect">
              <a:avLst/>
            </a:prstGeom>
            <a:solidFill>
              <a:schemeClr val="bg1">
                <a:alpha val="0"/>
              </a:schemeClr>
            </a:solidFill>
            <a:ln w="57150" cap="flat" cmpd="thinThick">
              <a:solidFill>
                <a:srgbClr val="FF0000"/>
              </a:solidFill>
              <a:prstDash val="solid"/>
              <a:miter/>
              <a:headEnd type="none" w="med" len="med"/>
              <a:tailEnd type="none" w="med" len="med"/>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0"/>
                </a:spcBef>
                <a:buNone/>
              </a:pPr>
              <a:endParaRPr lang="zh-CN" altLang="en-US" dirty="0">
                <a:latin typeface="Times New Roman" panose="02020603050405020304" pitchFamily="18" charset="0"/>
                <a:ea typeface="宋体" panose="02010600030101010101" pitchFamily="2" charset="-122"/>
              </a:endParaRPr>
            </a:p>
          </p:txBody>
        </p:sp>
      </p:grpSp>
      <p:sp>
        <p:nvSpPr>
          <p:cNvPr id="18445" name="椭圆形标注 18444"/>
          <p:cNvSpPr/>
          <p:nvPr/>
        </p:nvSpPr>
        <p:spPr>
          <a:xfrm>
            <a:off x="6870700" y="1854200"/>
            <a:ext cx="1727200" cy="1079500"/>
          </a:xfrm>
          <a:prstGeom prst="wedgeEllipseCallout">
            <a:avLst>
              <a:gd name="adj1" fmla="val -79463"/>
              <a:gd name="adj2" fmla="val -41565"/>
            </a:avLst>
          </a:prstGeom>
          <a:solidFill>
            <a:srgbClr val="FF3300"/>
          </a:solidFill>
          <a:ln w="9525" cap="flat" cmpd="sng">
            <a:solidFill>
              <a:schemeClr val="bg1"/>
            </a:solidFill>
            <a:prstDash val="solid"/>
            <a:miter/>
            <a:headEnd type="none" w="med" len="med"/>
            <a:tailEnd type="none" w="med" len="med"/>
          </a:ln>
        </p:spPr>
        <p:txBody>
          <a:bodyPr lIns="90000" tIns="46800" rIns="90000" bIns="46800" anchor="ctr" anchorCtr="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algn="ctr" defTabSz="914400" eaLnBrk="1" hangingPunct="1">
              <a:lnSpc>
                <a:spcPct val="100000"/>
              </a:lnSpc>
              <a:spcBef>
                <a:spcPct val="0"/>
              </a:spcBef>
              <a:buNone/>
            </a:pPr>
            <a:r>
              <a:rPr lang="zh-CN" altLang="en-US" dirty="0">
                <a:solidFill>
                  <a:srgbClr val="FFFF66"/>
                </a:solidFill>
                <a:latin typeface="Times New Roman" panose="02020603050405020304" pitchFamily="18" charset="0"/>
              </a:rPr>
              <a:t>可导？解析？</a:t>
            </a:r>
            <a:endParaRPr lang="zh-CN" altLang="en-US" dirty="0">
              <a:solidFill>
                <a:srgbClr val="FFFF66"/>
              </a:solidFill>
              <a:latin typeface="Times New Roman" panose="02020603050405020304" pitchFamily="18" charset="0"/>
            </a:endParaRPr>
          </a:p>
        </p:txBody>
      </p:sp>
      <p:pic>
        <p:nvPicPr>
          <p:cNvPr id="18446" name="图片 18445" descr="MC900413694[1]"/>
          <p:cNvPicPr>
            <a:picLocks noChangeAspect="1"/>
          </p:cNvPicPr>
          <p:nvPr/>
        </p:nvPicPr>
        <p:blipFill>
          <a:blip r:embed="rId4"/>
          <a:stretch>
            <a:fillRect/>
          </a:stretch>
        </p:blipFill>
        <p:spPr>
          <a:xfrm>
            <a:off x="679450" y="5229225"/>
            <a:ext cx="476250" cy="504825"/>
          </a:xfrm>
          <a:prstGeom prst="rect">
            <a:avLst/>
          </a:prstGeom>
          <a:noFill/>
          <a:ln w="9525">
            <a:noFill/>
          </a:ln>
        </p:spPr>
      </p:pic>
      <p:sp>
        <p:nvSpPr>
          <p:cNvPr id="33799"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8440"/>
                                        </p:tgtEl>
                                        <p:attrNameLst>
                                          <p:attrName>style.visibility</p:attrName>
                                        </p:attrNameLst>
                                      </p:cBhvr>
                                      <p:to>
                                        <p:strVal val="visible"/>
                                      </p:to>
                                    </p:set>
                                    <p:animEffect transition="in" filter="wipe(up)">
                                      <p:cBhvr>
                                        <p:cTn id="7" dur="500"/>
                                        <p:tgtEl>
                                          <p:spTgt spid="18440"/>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8445"/>
                                        </p:tgtEl>
                                        <p:attrNameLst>
                                          <p:attrName>style.visibility</p:attrName>
                                        </p:attrNameLst>
                                      </p:cBhvr>
                                      <p:to>
                                        <p:strVal val="visible"/>
                                      </p:to>
                                    </p:set>
                                    <p:animEffect transition="in" filter="wipe(right)">
                                      <p:cBhvr>
                                        <p:cTn id="11" dur="500"/>
                                        <p:tgtEl>
                                          <p:spTgt spid="1844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438"/>
                                        </p:tgtEl>
                                        <p:attrNameLst>
                                          <p:attrName>style.visibility</p:attrName>
                                        </p:attrNameLst>
                                      </p:cBhvr>
                                      <p:to>
                                        <p:strVal val="visible"/>
                                      </p:to>
                                    </p:set>
                                    <p:animEffect transition="in" filter="wipe(left)">
                                      <p:cBhvr>
                                        <p:cTn id="16" dur="500"/>
                                        <p:tgtEl>
                                          <p:spTgt spid="184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37"/>
                                        </p:tgtEl>
                                        <p:attrNameLst>
                                          <p:attrName>style.visibility</p:attrName>
                                        </p:attrNameLst>
                                      </p:cBhvr>
                                      <p:to>
                                        <p:strVal val="visible"/>
                                      </p:to>
                                    </p:set>
                                    <p:animEffect transition="in" filter="wipe(left)">
                                      <p:cBhvr>
                                        <p:cTn id="21" dur="500"/>
                                        <p:tgtEl>
                                          <p:spTgt spid="1843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8446"/>
                                        </p:tgtEl>
                                        <p:attrNameLst>
                                          <p:attrName>style.visibility</p:attrName>
                                        </p:attrNameLst>
                                      </p:cBhvr>
                                      <p:to>
                                        <p:strVal val="visible"/>
                                      </p:to>
                                    </p:set>
                                    <p:animEffect transition="in" filter="wipe(left)">
                                      <p:cBhvr>
                                        <p:cTn id="25" dur="500"/>
                                        <p:tgtEl>
                                          <p:spTgt spid="18446"/>
                                        </p:tgtEl>
                                      </p:cBhvr>
                                    </p:animEffect>
                                  </p:childTnLst>
                                </p:cTn>
                              </p:par>
                              <p:par>
                                <p:cTn id="26" presetID="8" presetClass="emph" presetSubtype="0" fill="hold" nodeType="withEffect">
                                  <p:stCondLst>
                                    <p:cond delay="0"/>
                                  </p:stCondLst>
                                  <p:childTnLst>
                                    <p:animRot by="21600000">
                                      <p:cBhvr>
                                        <p:cTn id="27" dur="2000" fill="hold"/>
                                        <p:tgtEl>
                                          <p:spTgt spid="1844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p:bldP spid="184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5842" name="文本框 19457"/>
          <p:cNvSpPr txBox="1"/>
          <p:nvPr/>
        </p:nvSpPr>
        <p:spPr>
          <a:xfrm>
            <a:off x="914400" y="849313"/>
            <a:ext cx="2362200"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4     </a:t>
            </a:r>
            <a:endParaRPr lang="en-US" altLang="zh-CN" sz="2800" b="1" dirty="0">
              <a:latin typeface="Times New Roman" panose="02020603050405020304" pitchFamily="18" charset="0"/>
              <a:ea typeface="黑体" panose="02010609060101010101" pitchFamily="49" charset="-122"/>
            </a:endParaRPr>
          </a:p>
        </p:txBody>
      </p:sp>
      <p:graphicFrame>
        <p:nvGraphicFramePr>
          <p:cNvPr id="35843" name="对象 19458"/>
          <p:cNvGraphicFramePr/>
          <p:nvPr/>
        </p:nvGraphicFramePr>
        <p:xfrm>
          <a:off x="990600" y="868363"/>
          <a:ext cx="6819900" cy="1112837"/>
        </p:xfrm>
        <a:graphic>
          <a:graphicData uri="http://schemas.openxmlformats.org/presentationml/2006/ole">
            <mc:AlternateContent xmlns:mc="http://schemas.openxmlformats.org/markup-compatibility/2006">
              <mc:Choice xmlns:v="urn:schemas-microsoft-com:vml" Requires="v">
                <p:oleObj spid="_x0000_s3125" name="" r:id="rId2" imgW="6819900" imgH="1117600" progId="Equation.3">
                  <p:embed/>
                </p:oleObj>
              </mc:Choice>
              <mc:Fallback>
                <p:oleObj name="" r:id="rId2" imgW="6819900" imgH="1117600" progId="Equation.3">
                  <p:embed/>
                  <p:pic>
                    <p:nvPicPr>
                      <p:cNvPr id="0" name="图片 3124"/>
                      <p:cNvPicPr/>
                      <p:nvPr/>
                    </p:nvPicPr>
                    <p:blipFill>
                      <a:blip r:embed="rId3"/>
                      <a:stretch>
                        <a:fillRect/>
                      </a:stretch>
                    </p:blipFill>
                    <p:spPr>
                      <a:xfrm>
                        <a:off x="990600" y="868363"/>
                        <a:ext cx="6819900" cy="1112837"/>
                      </a:xfrm>
                      <a:prstGeom prst="rect">
                        <a:avLst/>
                      </a:prstGeom>
                      <a:noFill/>
                      <a:ln w="38100">
                        <a:noFill/>
                        <a:miter/>
                      </a:ln>
                    </p:spPr>
                  </p:pic>
                </p:oleObj>
              </mc:Fallback>
            </mc:AlternateContent>
          </a:graphicData>
        </a:graphic>
      </p:graphicFrame>
      <p:sp>
        <p:nvSpPr>
          <p:cNvPr id="19460" name="文本框 19459"/>
          <p:cNvSpPr txBox="1"/>
          <p:nvPr/>
        </p:nvSpPr>
        <p:spPr>
          <a:xfrm>
            <a:off x="887413" y="2524125"/>
            <a:ext cx="1143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19462" name="对象 19461"/>
          <p:cNvGraphicFramePr/>
          <p:nvPr/>
        </p:nvGraphicFramePr>
        <p:xfrm>
          <a:off x="1771650" y="2547938"/>
          <a:ext cx="5346700" cy="469900"/>
        </p:xfrm>
        <a:graphic>
          <a:graphicData uri="http://schemas.openxmlformats.org/presentationml/2006/ole">
            <mc:AlternateContent xmlns:mc="http://schemas.openxmlformats.org/markup-compatibility/2006">
              <mc:Choice xmlns:v="urn:schemas-microsoft-com:vml" Requires="v">
                <p:oleObj spid="_x0000_s3127" name="" r:id="rId4" imgW="5346700" imgH="469900" progId="Equation.3">
                  <p:embed/>
                </p:oleObj>
              </mc:Choice>
              <mc:Fallback>
                <p:oleObj name="" r:id="rId4" imgW="5346700" imgH="469900" progId="Equation.3">
                  <p:embed/>
                  <p:pic>
                    <p:nvPicPr>
                      <p:cNvPr id="0" name="图片 3126"/>
                      <p:cNvPicPr/>
                      <p:nvPr/>
                    </p:nvPicPr>
                    <p:blipFill>
                      <a:blip r:embed="rId5"/>
                      <a:stretch>
                        <a:fillRect/>
                      </a:stretch>
                    </p:blipFill>
                    <p:spPr>
                      <a:xfrm>
                        <a:off x="1771650" y="2547938"/>
                        <a:ext cx="5346700" cy="469900"/>
                      </a:xfrm>
                      <a:prstGeom prst="rect">
                        <a:avLst/>
                      </a:prstGeom>
                      <a:noFill/>
                      <a:ln w="38100">
                        <a:noFill/>
                        <a:miter/>
                      </a:ln>
                    </p:spPr>
                  </p:pic>
                </p:oleObj>
              </mc:Fallback>
            </mc:AlternateContent>
          </a:graphicData>
        </a:graphic>
      </p:graphicFrame>
      <p:graphicFrame>
        <p:nvGraphicFramePr>
          <p:cNvPr id="19463" name="对象 19462"/>
          <p:cNvGraphicFramePr/>
          <p:nvPr/>
        </p:nvGraphicFramePr>
        <p:xfrm>
          <a:off x="1908175" y="3400425"/>
          <a:ext cx="4356100" cy="431800"/>
        </p:xfrm>
        <a:graphic>
          <a:graphicData uri="http://schemas.openxmlformats.org/presentationml/2006/ole">
            <mc:AlternateContent xmlns:mc="http://schemas.openxmlformats.org/markup-compatibility/2006">
              <mc:Choice xmlns:v="urn:schemas-microsoft-com:vml" Requires="v">
                <p:oleObj spid="_x0000_s3131" name="" r:id="rId6" imgW="4354195" imgH="431800" progId="Equation.3">
                  <p:embed/>
                </p:oleObj>
              </mc:Choice>
              <mc:Fallback>
                <p:oleObj name="" r:id="rId6" imgW="4354195" imgH="431800" progId="Equation.3">
                  <p:embed/>
                  <p:pic>
                    <p:nvPicPr>
                      <p:cNvPr id="0" name="图片 3130"/>
                      <p:cNvPicPr/>
                      <p:nvPr/>
                    </p:nvPicPr>
                    <p:blipFill>
                      <a:blip r:embed="rId7"/>
                      <a:stretch>
                        <a:fillRect/>
                      </a:stretch>
                    </p:blipFill>
                    <p:spPr>
                      <a:xfrm>
                        <a:off x="1908175" y="3400425"/>
                        <a:ext cx="4356100" cy="431800"/>
                      </a:xfrm>
                      <a:prstGeom prst="rect">
                        <a:avLst/>
                      </a:prstGeom>
                      <a:noFill/>
                      <a:ln w="38100">
                        <a:noFill/>
                        <a:miter/>
                      </a:ln>
                    </p:spPr>
                  </p:pic>
                </p:oleObj>
              </mc:Fallback>
            </mc:AlternateContent>
          </a:graphicData>
        </a:graphic>
      </p:graphicFrame>
      <p:graphicFrame>
        <p:nvGraphicFramePr>
          <p:cNvPr id="19464" name="对象 19463"/>
          <p:cNvGraphicFramePr/>
          <p:nvPr/>
        </p:nvGraphicFramePr>
        <p:xfrm>
          <a:off x="1854200" y="4406900"/>
          <a:ext cx="5003800" cy="546100"/>
        </p:xfrm>
        <a:graphic>
          <a:graphicData uri="http://schemas.openxmlformats.org/presentationml/2006/ole">
            <mc:AlternateContent xmlns:mc="http://schemas.openxmlformats.org/markup-compatibility/2006">
              <mc:Choice xmlns:v="urn:schemas-microsoft-com:vml" Requires="v">
                <p:oleObj spid="_x0000_s3130" name="" r:id="rId8" imgW="5001895" imgH="546100" progId="Equation.3">
                  <p:embed/>
                </p:oleObj>
              </mc:Choice>
              <mc:Fallback>
                <p:oleObj name="" r:id="rId8" imgW="5001895" imgH="546100" progId="Equation.3">
                  <p:embed/>
                  <p:pic>
                    <p:nvPicPr>
                      <p:cNvPr id="0" name="图片 3129"/>
                      <p:cNvPicPr/>
                      <p:nvPr/>
                    </p:nvPicPr>
                    <p:blipFill>
                      <a:blip r:embed="rId9"/>
                      <a:stretch>
                        <a:fillRect/>
                      </a:stretch>
                    </p:blipFill>
                    <p:spPr>
                      <a:xfrm>
                        <a:off x="1854200" y="4406900"/>
                        <a:ext cx="5003800" cy="546100"/>
                      </a:xfrm>
                      <a:prstGeom prst="rect">
                        <a:avLst/>
                      </a:prstGeom>
                      <a:noFill/>
                      <a:ln w="38100">
                        <a:noFill/>
                        <a:miter/>
                      </a:ln>
                    </p:spPr>
                  </p:pic>
                </p:oleObj>
              </mc:Fallback>
            </mc:AlternateContent>
          </a:graphicData>
        </a:graphic>
      </p:graphicFrame>
      <p:graphicFrame>
        <p:nvGraphicFramePr>
          <p:cNvPr id="19465" name="对象 19464"/>
          <p:cNvGraphicFramePr/>
          <p:nvPr/>
        </p:nvGraphicFramePr>
        <p:xfrm>
          <a:off x="1981200" y="5105400"/>
          <a:ext cx="2578100" cy="863600"/>
        </p:xfrm>
        <a:graphic>
          <a:graphicData uri="http://schemas.openxmlformats.org/presentationml/2006/ole">
            <mc:AlternateContent xmlns:mc="http://schemas.openxmlformats.org/markup-compatibility/2006">
              <mc:Choice xmlns:v="urn:schemas-microsoft-com:vml" Requires="v">
                <p:oleObj spid="_x0000_s3132" name="" r:id="rId10" imgW="2576830" imgH="862965" progId="Equation.3">
                  <p:embed/>
                </p:oleObj>
              </mc:Choice>
              <mc:Fallback>
                <p:oleObj name="" r:id="rId10" imgW="2576830" imgH="862965" progId="Equation.3">
                  <p:embed/>
                  <p:pic>
                    <p:nvPicPr>
                      <p:cNvPr id="0" name="图片 3131"/>
                      <p:cNvPicPr/>
                      <p:nvPr/>
                    </p:nvPicPr>
                    <p:blipFill>
                      <a:blip r:embed="rId11"/>
                      <a:stretch>
                        <a:fillRect/>
                      </a:stretch>
                    </p:blipFill>
                    <p:spPr>
                      <a:xfrm>
                        <a:off x="1981200" y="5105400"/>
                        <a:ext cx="2578100" cy="863600"/>
                      </a:xfrm>
                      <a:prstGeom prst="rect">
                        <a:avLst/>
                      </a:prstGeom>
                      <a:noFill/>
                      <a:ln w="38100">
                        <a:noFill/>
                        <a:miter/>
                      </a:ln>
                    </p:spPr>
                  </p:pic>
                </p:oleObj>
              </mc:Fallback>
            </mc:AlternateContent>
          </a:graphicData>
        </a:graphic>
      </p:graphicFrame>
      <p:graphicFrame>
        <p:nvGraphicFramePr>
          <p:cNvPr id="19466" name="对象 19465"/>
          <p:cNvGraphicFramePr/>
          <p:nvPr/>
        </p:nvGraphicFramePr>
        <p:xfrm>
          <a:off x="4705350" y="5029200"/>
          <a:ext cx="2413000" cy="965200"/>
        </p:xfrm>
        <a:graphic>
          <a:graphicData uri="http://schemas.openxmlformats.org/presentationml/2006/ole">
            <mc:AlternateContent xmlns:mc="http://schemas.openxmlformats.org/markup-compatibility/2006">
              <mc:Choice xmlns:v="urn:schemas-microsoft-com:vml" Requires="v">
                <p:oleObj spid="_x0000_s3129" name="" r:id="rId12" imgW="2413000" imgH="965200" progId="Equation.3">
                  <p:embed/>
                </p:oleObj>
              </mc:Choice>
              <mc:Fallback>
                <p:oleObj name="" r:id="rId12" imgW="2413000" imgH="965200" progId="Equation.3">
                  <p:embed/>
                  <p:pic>
                    <p:nvPicPr>
                      <p:cNvPr id="0" name="图片 3128"/>
                      <p:cNvPicPr/>
                      <p:nvPr/>
                    </p:nvPicPr>
                    <p:blipFill>
                      <a:blip r:embed="rId13"/>
                      <a:stretch>
                        <a:fillRect/>
                      </a:stretch>
                    </p:blipFill>
                    <p:spPr>
                      <a:xfrm>
                        <a:off x="4705350" y="5029200"/>
                        <a:ext cx="2413000" cy="965200"/>
                      </a:xfrm>
                      <a:prstGeom prst="rect">
                        <a:avLst/>
                      </a:prstGeom>
                      <a:noFill/>
                      <a:ln w="38100">
                        <a:noFill/>
                        <a:miter/>
                      </a:ln>
                    </p:spPr>
                  </p:pic>
                </p:oleObj>
              </mc:Fallback>
            </mc:AlternateContent>
          </a:graphicData>
        </a:graphic>
      </p:graphicFrame>
      <p:sp>
        <p:nvSpPr>
          <p:cNvPr id="35850"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2"/>
                                        </p:tgtEl>
                                        <p:attrNameLst>
                                          <p:attrName>style.visibility</p:attrName>
                                        </p:attrNameLst>
                                      </p:cBhvr>
                                      <p:to>
                                        <p:strVal val="visible"/>
                                      </p:to>
                                    </p:set>
                                    <p:animEffect transition="in" filter="wipe(left)">
                                      <p:cBhvr>
                                        <p:cTn id="12" dur="500"/>
                                        <p:tgtEl>
                                          <p:spTgt spid="19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3"/>
                                        </p:tgtEl>
                                        <p:attrNameLst>
                                          <p:attrName>style.visibility</p:attrName>
                                        </p:attrNameLst>
                                      </p:cBhvr>
                                      <p:to>
                                        <p:strVal val="visible"/>
                                      </p:to>
                                    </p:set>
                                    <p:animEffect transition="in" filter="wipe(left)">
                                      <p:cBhvr>
                                        <p:cTn id="17" dur="500"/>
                                        <p:tgtEl>
                                          <p:spTgt spid="1946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4"/>
                                        </p:tgtEl>
                                        <p:attrNameLst>
                                          <p:attrName>style.visibility</p:attrName>
                                        </p:attrNameLst>
                                      </p:cBhvr>
                                      <p:to>
                                        <p:strVal val="visible"/>
                                      </p:to>
                                    </p:set>
                                    <p:animEffect transition="in" filter="wipe(left)">
                                      <p:cBhvr>
                                        <p:cTn id="22" dur="500"/>
                                        <p:tgtEl>
                                          <p:spTgt spid="1946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65"/>
                                        </p:tgtEl>
                                        <p:attrNameLst>
                                          <p:attrName>style.visibility</p:attrName>
                                        </p:attrNameLst>
                                      </p:cBhvr>
                                      <p:to>
                                        <p:strVal val="visible"/>
                                      </p:to>
                                    </p:set>
                                    <p:animEffect transition="in" filter="wipe(left)">
                                      <p:cBhvr>
                                        <p:cTn id="27" dur="500"/>
                                        <p:tgtEl>
                                          <p:spTgt spid="194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66"/>
                                        </p:tgtEl>
                                        <p:attrNameLst>
                                          <p:attrName>style.visibility</p:attrName>
                                        </p:attrNameLst>
                                      </p:cBhvr>
                                      <p:to>
                                        <p:strVal val="visible"/>
                                      </p:to>
                                    </p:set>
                                    <p:animEffect transition="in" filter="wipe(left)">
                                      <p:cBhvr>
                                        <p:cTn id="32"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37890" name="对象 20481"/>
          <p:cNvGraphicFramePr/>
          <p:nvPr/>
        </p:nvGraphicFramePr>
        <p:xfrm>
          <a:off x="1295400" y="1066800"/>
          <a:ext cx="3771900" cy="889000"/>
        </p:xfrm>
        <a:graphic>
          <a:graphicData uri="http://schemas.openxmlformats.org/presentationml/2006/ole">
            <mc:AlternateContent xmlns:mc="http://schemas.openxmlformats.org/markup-compatibility/2006">
              <mc:Choice xmlns:v="urn:schemas-microsoft-com:vml" Requires="v">
                <p:oleObj spid="_x0000_s3133" name="" r:id="rId2" imgW="3771900" imgH="889000" progId="Equation.3">
                  <p:embed/>
                </p:oleObj>
              </mc:Choice>
              <mc:Fallback>
                <p:oleObj name="" r:id="rId2" imgW="3771900" imgH="889000" progId="Equation.3">
                  <p:embed/>
                  <p:pic>
                    <p:nvPicPr>
                      <p:cNvPr id="0" name="图片 3132"/>
                      <p:cNvPicPr/>
                      <p:nvPr/>
                    </p:nvPicPr>
                    <p:blipFill>
                      <a:blip r:embed="rId3"/>
                      <a:stretch>
                        <a:fillRect/>
                      </a:stretch>
                    </p:blipFill>
                    <p:spPr>
                      <a:xfrm>
                        <a:off x="1295400" y="1066800"/>
                        <a:ext cx="3771900" cy="889000"/>
                      </a:xfrm>
                      <a:prstGeom prst="rect">
                        <a:avLst/>
                      </a:prstGeom>
                      <a:noFill/>
                      <a:ln w="38100">
                        <a:noFill/>
                        <a:miter/>
                      </a:ln>
                    </p:spPr>
                  </p:pic>
                </p:oleObj>
              </mc:Fallback>
            </mc:AlternateContent>
          </a:graphicData>
        </a:graphic>
      </p:graphicFrame>
      <p:graphicFrame>
        <p:nvGraphicFramePr>
          <p:cNvPr id="37891" name="对象 20482"/>
          <p:cNvGraphicFramePr/>
          <p:nvPr/>
        </p:nvGraphicFramePr>
        <p:xfrm>
          <a:off x="5181600" y="1060450"/>
          <a:ext cx="2501900" cy="889000"/>
        </p:xfrm>
        <a:graphic>
          <a:graphicData uri="http://schemas.openxmlformats.org/presentationml/2006/ole">
            <mc:AlternateContent xmlns:mc="http://schemas.openxmlformats.org/markup-compatibility/2006">
              <mc:Choice xmlns:v="urn:schemas-microsoft-com:vml" Requires="v">
                <p:oleObj spid="_x0000_s3134" name="" r:id="rId4" imgW="2501900" imgH="889000" progId="Equation.3">
                  <p:embed/>
                </p:oleObj>
              </mc:Choice>
              <mc:Fallback>
                <p:oleObj name="" r:id="rId4" imgW="2501900" imgH="889000" progId="Equation.3">
                  <p:embed/>
                  <p:pic>
                    <p:nvPicPr>
                      <p:cNvPr id="0" name="图片 3133"/>
                      <p:cNvPicPr/>
                      <p:nvPr/>
                    </p:nvPicPr>
                    <p:blipFill>
                      <a:blip r:embed="rId5"/>
                      <a:stretch>
                        <a:fillRect/>
                      </a:stretch>
                    </p:blipFill>
                    <p:spPr>
                      <a:xfrm>
                        <a:off x="5181600" y="1060450"/>
                        <a:ext cx="2501900" cy="889000"/>
                      </a:xfrm>
                      <a:prstGeom prst="rect">
                        <a:avLst/>
                      </a:prstGeom>
                      <a:noFill/>
                      <a:ln w="38100">
                        <a:noFill/>
                        <a:miter/>
                      </a:ln>
                    </p:spPr>
                  </p:pic>
                </p:oleObj>
              </mc:Fallback>
            </mc:AlternateContent>
          </a:graphicData>
        </a:graphic>
      </p:graphicFrame>
      <p:graphicFrame>
        <p:nvGraphicFramePr>
          <p:cNvPr id="37892" name="对象 20483"/>
          <p:cNvGraphicFramePr/>
          <p:nvPr/>
        </p:nvGraphicFramePr>
        <p:xfrm>
          <a:off x="914400" y="2271713"/>
          <a:ext cx="1422400" cy="431800"/>
        </p:xfrm>
        <a:graphic>
          <a:graphicData uri="http://schemas.openxmlformats.org/presentationml/2006/ole">
            <mc:AlternateContent xmlns:mc="http://schemas.openxmlformats.org/markup-compatibility/2006">
              <mc:Choice xmlns:v="urn:schemas-microsoft-com:vml" Requires="v">
                <p:oleObj spid="_x0000_s3135" name="" r:id="rId6" imgW="1421765" imgH="431800" progId="Equation.3">
                  <p:embed/>
                </p:oleObj>
              </mc:Choice>
              <mc:Fallback>
                <p:oleObj name="" r:id="rId6" imgW="1421765" imgH="431800" progId="Equation.3">
                  <p:embed/>
                  <p:pic>
                    <p:nvPicPr>
                      <p:cNvPr id="0" name="图片 3134"/>
                      <p:cNvPicPr/>
                      <p:nvPr/>
                    </p:nvPicPr>
                    <p:blipFill>
                      <a:blip r:embed="rId7"/>
                      <a:stretch>
                        <a:fillRect/>
                      </a:stretch>
                    </p:blipFill>
                    <p:spPr>
                      <a:xfrm>
                        <a:off x="914400" y="2271713"/>
                        <a:ext cx="1422400" cy="431800"/>
                      </a:xfrm>
                      <a:prstGeom prst="rect">
                        <a:avLst/>
                      </a:prstGeom>
                      <a:noFill/>
                      <a:ln w="38100">
                        <a:noFill/>
                        <a:miter/>
                      </a:ln>
                    </p:spPr>
                  </p:pic>
                </p:oleObj>
              </mc:Fallback>
            </mc:AlternateContent>
          </a:graphicData>
        </a:graphic>
      </p:graphicFrame>
      <p:graphicFrame>
        <p:nvGraphicFramePr>
          <p:cNvPr id="37893" name="对象 20484"/>
          <p:cNvGraphicFramePr/>
          <p:nvPr/>
        </p:nvGraphicFramePr>
        <p:xfrm>
          <a:off x="2819400" y="2001838"/>
          <a:ext cx="3784600" cy="863600"/>
        </p:xfrm>
        <a:graphic>
          <a:graphicData uri="http://schemas.openxmlformats.org/presentationml/2006/ole">
            <mc:AlternateContent xmlns:mc="http://schemas.openxmlformats.org/markup-compatibility/2006">
              <mc:Choice xmlns:v="urn:schemas-microsoft-com:vml" Requires="v">
                <p:oleObj spid="_x0000_s3137" name="" r:id="rId8" imgW="3782695" imgH="862965" progId="Equation.3">
                  <p:embed/>
                </p:oleObj>
              </mc:Choice>
              <mc:Fallback>
                <p:oleObj name="" r:id="rId8" imgW="3782695" imgH="862965" progId="Equation.3">
                  <p:embed/>
                  <p:pic>
                    <p:nvPicPr>
                      <p:cNvPr id="0" name="图片 3136"/>
                      <p:cNvPicPr/>
                      <p:nvPr/>
                    </p:nvPicPr>
                    <p:blipFill>
                      <a:blip r:embed="rId9"/>
                      <a:stretch>
                        <a:fillRect/>
                      </a:stretch>
                    </p:blipFill>
                    <p:spPr>
                      <a:xfrm>
                        <a:off x="2819400" y="2001838"/>
                        <a:ext cx="3784600" cy="863600"/>
                      </a:xfrm>
                      <a:prstGeom prst="rect">
                        <a:avLst/>
                      </a:prstGeom>
                      <a:noFill/>
                      <a:ln w="38100">
                        <a:noFill/>
                        <a:miter/>
                      </a:ln>
                    </p:spPr>
                  </p:pic>
                </p:oleObj>
              </mc:Fallback>
            </mc:AlternateContent>
          </a:graphicData>
        </a:graphic>
      </p:graphicFrame>
      <p:graphicFrame>
        <p:nvGraphicFramePr>
          <p:cNvPr id="37894" name="对象 20485"/>
          <p:cNvGraphicFramePr/>
          <p:nvPr/>
        </p:nvGraphicFramePr>
        <p:xfrm>
          <a:off x="895350" y="3246438"/>
          <a:ext cx="1460500" cy="431800"/>
        </p:xfrm>
        <a:graphic>
          <a:graphicData uri="http://schemas.openxmlformats.org/presentationml/2006/ole">
            <mc:AlternateContent xmlns:mc="http://schemas.openxmlformats.org/markup-compatibility/2006">
              <mc:Choice xmlns:v="urn:schemas-microsoft-com:vml" Requires="v">
                <p:oleObj spid="_x0000_s3126" name="" r:id="rId10" imgW="1459865" imgH="431800" progId="Equation.3">
                  <p:embed/>
                </p:oleObj>
              </mc:Choice>
              <mc:Fallback>
                <p:oleObj name="" r:id="rId10" imgW="1459865" imgH="431800" progId="Equation.3">
                  <p:embed/>
                  <p:pic>
                    <p:nvPicPr>
                      <p:cNvPr id="0" name="图片 3125"/>
                      <p:cNvPicPr/>
                      <p:nvPr/>
                    </p:nvPicPr>
                    <p:blipFill>
                      <a:blip r:embed="rId11"/>
                      <a:stretch>
                        <a:fillRect/>
                      </a:stretch>
                    </p:blipFill>
                    <p:spPr>
                      <a:xfrm>
                        <a:off x="895350" y="3246438"/>
                        <a:ext cx="1460500" cy="431800"/>
                      </a:xfrm>
                      <a:prstGeom prst="rect">
                        <a:avLst/>
                      </a:prstGeom>
                      <a:noFill/>
                      <a:ln w="38100">
                        <a:noFill/>
                        <a:miter/>
                      </a:ln>
                    </p:spPr>
                  </p:pic>
                </p:oleObj>
              </mc:Fallback>
            </mc:AlternateContent>
          </a:graphicData>
        </a:graphic>
      </p:graphicFrame>
      <p:graphicFrame>
        <p:nvGraphicFramePr>
          <p:cNvPr id="37895" name="对象 20486"/>
          <p:cNvGraphicFramePr/>
          <p:nvPr/>
        </p:nvGraphicFramePr>
        <p:xfrm>
          <a:off x="1371600" y="3810000"/>
          <a:ext cx="6743700" cy="457200"/>
        </p:xfrm>
        <a:graphic>
          <a:graphicData uri="http://schemas.openxmlformats.org/presentationml/2006/ole">
            <mc:AlternateContent xmlns:mc="http://schemas.openxmlformats.org/markup-compatibility/2006">
              <mc:Choice xmlns:v="urn:schemas-microsoft-com:vml" Requires="v">
                <p:oleObj spid="_x0000_s3128" name="" r:id="rId12" imgW="6743700" imgH="457200" progId="Equation.3">
                  <p:embed/>
                </p:oleObj>
              </mc:Choice>
              <mc:Fallback>
                <p:oleObj name="" r:id="rId12" imgW="6743700" imgH="457200" progId="Equation.3">
                  <p:embed/>
                  <p:pic>
                    <p:nvPicPr>
                      <p:cNvPr id="0" name="图片 3127"/>
                      <p:cNvPicPr/>
                      <p:nvPr/>
                    </p:nvPicPr>
                    <p:blipFill>
                      <a:blip r:embed="rId13"/>
                      <a:stretch>
                        <a:fillRect/>
                      </a:stretch>
                    </p:blipFill>
                    <p:spPr>
                      <a:xfrm>
                        <a:off x="1371600" y="3810000"/>
                        <a:ext cx="6743700" cy="457200"/>
                      </a:xfrm>
                      <a:prstGeom prst="rect">
                        <a:avLst/>
                      </a:prstGeom>
                      <a:noFill/>
                      <a:ln w="38100">
                        <a:noFill/>
                        <a:miter/>
                      </a:ln>
                    </p:spPr>
                  </p:pic>
                </p:oleObj>
              </mc:Fallback>
            </mc:AlternateContent>
          </a:graphicData>
        </a:graphic>
      </p:graphicFrame>
      <p:graphicFrame>
        <p:nvGraphicFramePr>
          <p:cNvPr id="37896" name="对象 20487"/>
          <p:cNvGraphicFramePr/>
          <p:nvPr/>
        </p:nvGraphicFramePr>
        <p:xfrm>
          <a:off x="1524000" y="4738688"/>
          <a:ext cx="723900" cy="889000"/>
        </p:xfrm>
        <a:graphic>
          <a:graphicData uri="http://schemas.openxmlformats.org/presentationml/2006/ole">
            <mc:AlternateContent xmlns:mc="http://schemas.openxmlformats.org/markup-compatibility/2006">
              <mc:Choice xmlns:v="urn:schemas-microsoft-com:vml" Requires="v">
                <p:oleObj spid="_x0000_s3169" name="" r:id="rId14" imgW="723900" imgH="888365" progId="Equation.3">
                  <p:embed/>
                </p:oleObj>
              </mc:Choice>
              <mc:Fallback>
                <p:oleObj name="" r:id="rId14" imgW="723900" imgH="888365" progId="Equation.3">
                  <p:embed/>
                  <p:pic>
                    <p:nvPicPr>
                      <p:cNvPr id="0" name="图片 3168"/>
                      <p:cNvPicPr/>
                      <p:nvPr/>
                    </p:nvPicPr>
                    <p:blipFill>
                      <a:blip r:embed="rId15"/>
                      <a:stretch>
                        <a:fillRect/>
                      </a:stretch>
                    </p:blipFill>
                    <p:spPr>
                      <a:xfrm>
                        <a:off x="1524000" y="4738688"/>
                        <a:ext cx="723900" cy="889000"/>
                      </a:xfrm>
                      <a:prstGeom prst="rect">
                        <a:avLst/>
                      </a:prstGeom>
                      <a:noFill/>
                      <a:ln w="38100">
                        <a:noFill/>
                        <a:miter/>
                      </a:ln>
                    </p:spPr>
                  </p:pic>
                </p:oleObj>
              </mc:Fallback>
            </mc:AlternateContent>
          </a:graphicData>
        </a:graphic>
      </p:graphicFrame>
      <p:graphicFrame>
        <p:nvGraphicFramePr>
          <p:cNvPr id="37897" name="对象 20488"/>
          <p:cNvGraphicFramePr/>
          <p:nvPr/>
        </p:nvGraphicFramePr>
        <p:xfrm>
          <a:off x="2312988" y="4759325"/>
          <a:ext cx="1295400" cy="914400"/>
        </p:xfrm>
        <a:graphic>
          <a:graphicData uri="http://schemas.openxmlformats.org/presentationml/2006/ole">
            <mc:AlternateContent xmlns:mc="http://schemas.openxmlformats.org/markup-compatibility/2006">
              <mc:Choice xmlns:v="urn:schemas-microsoft-com:vml" Requires="v">
                <p:oleObj spid="_x0000_s3168" name="" r:id="rId16" imgW="1295400" imgH="914400" progId="Equation.3">
                  <p:embed/>
                </p:oleObj>
              </mc:Choice>
              <mc:Fallback>
                <p:oleObj name="" r:id="rId16" imgW="1295400" imgH="914400" progId="Equation.3">
                  <p:embed/>
                  <p:pic>
                    <p:nvPicPr>
                      <p:cNvPr id="0" name="图片 3167"/>
                      <p:cNvPicPr/>
                      <p:nvPr/>
                    </p:nvPicPr>
                    <p:blipFill>
                      <a:blip r:embed="rId17"/>
                      <a:stretch>
                        <a:fillRect/>
                      </a:stretch>
                    </p:blipFill>
                    <p:spPr>
                      <a:xfrm>
                        <a:off x="2312988" y="4759325"/>
                        <a:ext cx="1295400" cy="914400"/>
                      </a:xfrm>
                      <a:prstGeom prst="rect">
                        <a:avLst/>
                      </a:prstGeom>
                      <a:noFill/>
                      <a:ln w="38100">
                        <a:noFill/>
                        <a:miter/>
                      </a:ln>
                    </p:spPr>
                  </p:pic>
                </p:oleObj>
              </mc:Fallback>
            </mc:AlternateContent>
          </a:graphicData>
        </a:graphic>
      </p:graphicFrame>
      <p:graphicFrame>
        <p:nvGraphicFramePr>
          <p:cNvPr id="37898" name="对象 20489"/>
          <p:cNvGraphicFramePr/>
          <p:nvPr/>
        </p:nvGraphicFramePr>
        <p:xfrm>
          <a:off x="3660775" y="4343400"/>
          <a:ext cx="1409700" cy="1676400"/>
        </p:xfrm>
        <a:graphic>
          <a:graphicData uri="http://schemas.openxmlformats.org/presentationml/2006/ole">
            <mc:AlternateContent xmlns:mc="http://schemas.openxmlformats.org/markup-compatibility/2006">
              <mc:Choice xmlns:v="urn:schemas-microsoft-com:vml" Requires="v">
                <p:oleObj spid="_x0000_s3163" name="" r:id="rId18" imgW="1409700" imgH="1676400" progId="Equation.3">
                  <p:embed/>
                </p:oleObj>
              </mc:Choice>
              <mc:Fallback>
                <p:oleObj name="" r:id="rId18" imgW="1409700" imgH="1676400" progId="Equation.3">
                  <p:embed/>
                  <p:pic>
                    <p:nvPicPr>
                      <p:cNvPr id="0" name="图片 3162"/>
                      <p:cNvPicPr/>
                      <p:nvPr/>
                    </p:nvPicPr>
                    <p:blipFill>
                      <a:blip r:embed="rId19"/>
                      <a:stretch>
                        <a:fillRect/>
                      </a:stretch>
                    </p:blipFill>
                    <p:spPr>
                      <a:xfrm>
                        <a:off x="3660775" y="4343400"/>
                        <a:ext cx="1409700" cy="1676400"/>
                      </a:xfrm>
                      <a:prstGeom prst="rect">
                        <a:avLst/>
                      </a:prstGeom>
                      <a:noFill/>
                      <a:ln w="38100">
                        <a:noFill/>
                        <a:miter/>
                      </a:ln>
                    </p:spPr>
                  </p:pic>
                </p:oleObj>
              </mc:Fallback>
            </mc:AlternateContent>
          </a:graphicData>
        </a:graphic>
      </p:graphicFrame>
      <p:graphicFrame>
        <p:nvGraphicFramePr>
          <p:cNvPr id="37899" name="对象 20490"/>
          <p:cNvGraphicFramePr/>
          <p:nvPr/>
        </p:nvGraphicFramePr>
        <p:xfrm>
          <a:off x="5132388" y="4756150"/>
          <a:ext cx="1117600" cy="838200"/>
        </p:xfrm>
        <a:graphic>
          <a:graphicData uri="http://schemas.openxmlformats.org/presentationml/2006/ole">
            <mc:AlternateContent xmlns:mc="http://schemas.openxmlformats.org/markup-compatibility/2006">
              <mc:Choice xmlns:v="urn:schemas-microsoft-com:vml" Requires="v">
                <p:oleObj spid="_x0000_s3164" name="" r:id="rId20" imgW="1117600" imgH="838200" progId="Equation.DSMT4">
                  <p:embed/>
                </p:oleObj>
              </mc:Choice>
              <mc:Fallback>
                <p:oleObj name="" r:id="rId20" imgW="1117600" imgH="838200" progId="Equation.DSMT4">
                  <p:embed/>
                  <p:pic>
                    <p:nvPicPr>
                      <p:cNvPr id="0" name="图片 3163"/>
                      <p:cNvPicPr/>
                      <p:nvPr/>
                    </p:nvPicPr>
                    <p:blipFill>
                      <a:blip r:embed="rId21"/>
                      <a:stretch>
                        <a:fillRect/>
                      </a:stretch>
                    </p:blipFill>
                    <p:spPr>
                      <a:xfrm>
                        <a:off x="5132388" y="4756150"/>
                        <a:ext cx="1117600" cy="838200"/>
                      </a:xfrm>
                      <a:prstGeom prst="rect">
                        <a:avLst/>
                      </a:prstGeom>
                      <a:noFill/>
                      <a:ln w="38100">
                        <a:noFill/>
                        <a:miter/>
                      </a:ln>
                    </p:spPr>
                  </p:pic>
                </p:oleObj>
              </mc:Fallback>
            </mc:AlternateContent>
          </a:graphicData>
        </a:graphic>
      </p:graphicFrame>
      <p:sp>
        <p:nvSpPr>
          <p:cNvPr id="37900"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38914" name="对象 21505"/>
          <p:cNvGraphicFramePr/>
          <p:nvPr/>
        </p:nvGraphicFramePr>
        <p:xfrm>
          <a:off x="1371600" y="1041400"/>
          <a:ext cx="2794000" cy="406400"/>
        </p:xfrm>
        <a:graphic>
          <a:graphicData uri="http://schemas.openxmlformats.org/presentationml/2006/ole">
            <mc:AlternateContent xmlns:mc="http://schemas.openxmlformats.org/markup-compatibility/2006">
              <mc:Choice xmlns:v="urn:schemas-microsoft-com:vml" Requires="v">
                <p:oleObj spid="_x0000_s3170" name="" r:id="rId2" imgW="2791460" imgH="405765" progId="Equation.3">
                  <p:embed/>
                </p:oleObj>
              </mc:Choice>
              <mc:Fallback>
                <p:oleObj name="" r:id="rId2" imgW="2791460" imgH="405765" progId="Equation.3">
                  <p:embed/>
                  <p:pic>
                    <p:nvPicPr>
                      <p:cNvPr id="0" name="图片 3169"/>
                      <p:cNvPicPr/>
                      <p:nvPr/>
                    </p:nvPicPr>
                    <p:blipFill>
                      <a:blip r:embed="rId3"/>
                      <a:stretch>
                        <a:fillRect/>
                      </a:stretch>
                    </p:blipFill>
                    <p:spPr>
                      <a:xfrm>
                        <a:off x="1371600" y="1041400"/>
                        <a:ext cx="2794000" cy="406400"/>
                      </a:xfrm>
                      <a:prstGeom prst="rect">
                        <a:avLst/>
                      </a:prstGeom>
                      <a:noFill/>
                      <a:ln w="38100">
                        <a:noFill/>
                        <a:miter/>
                      </a:ln>
                    </p:spPr>
                  </p:pic>
                </p:oleObj>
              </mc:Fallback>
            </mc:AlternateContent>
          </a:graphicData>
        </a:graphic>
      </p:graphicFrame>
      <p:graphicFrame>
        <p:nvGraphicFramePr>
          <p:cNvPr id="38915" name="对象 21506"/>
          <p:cNvGraphicFramePr/>
          <p:nvPr/>
        </p:nvGraphicFramePr>
        <p:xfrm>
          <a:off x="1524000" y="1739900"/>
          <a:ext cx="5219700" cy="889000"/>
        </p:xfrm>
        <a:graphic>
          <a:graphicData uri="http://schemas.openxmlformats.org/presentationml/2006/ole">
            <mc:AlternateContent xmlns:mc="http://schemas.openxmlformats.org/markup-compatibility/2006">
              <mc:Choice xmlns:v="urn:schemas-microsoft-com:vml" Requires="v">
                <p:oleObj spid="_x0000_s3172" name="" r:id="rId4" imgW="5219700" imgH="889000" progId="Equation.3">
                  <p:embed/>
                </p:oleObj>
              </mc:Choice>
              <mc:Fallback>
                <p:oleObj name="" r:id="rId4" imgW="5219700" imgH="889000" progId="Equation.3">
                  <p:embed/>
                  <p:pic>
                    <p:nvPicPr>
                      <p:cNvPr id="0" name="图片 3171"/>
                      <p:cNvPicPr/>
                      <p:nvPr/>
                    </p:nvPicPr>
                    <p:blipFill>
                      <a:blip r:embed="rId5"/>
                      <a:stretch>
                        <a:fillRect/>
                      </a:stretch>
                    </p:blipFill>
                    <p:spPr>
                      <a:xfrm>
                        <a:off x="1524000" y="1739900"/>
                        <a:ext cx="5219700" cy="889000"/>
                      </a:xfrm>
                      <a:prstGeom prst="rect">
                        <a:avLst/>
                      </a:prstGeom>
                      <a:noFill/>
                      <a:ln w="38100">
                        <a:noFill/>
                        <a:miter/>
                      </a:ln>
                    </p:spPr>
                  </p:pic>
                </p:oleObj>
              </mc:Fallback>
            </mc:AlternateContent>
          </a:graphicData>
        </a:graphic>
      </p:graphicFrame>
      <p:graphicFrame>
        <p:nvGraphicFramePr>
          <p:cNvPr id="38916" name="对象 21507"/>
          <p:cNvGraphicFramePr/>
          <p:nvPr/>
        </p:nvGraphicFramePr>
        <p:xfrm>
          <a:off x="1524000" y="2971800"/>
          <a:ext cx="4622800" cy="863600"/>
        </p:xfrm>
        <a:graphic>
          <a:graphicData uri="http://schemas.openxmlformats.org/presentationml/2006/ole">
            <mc:AlternateContent xmlns:mc="http://schemas.openxmlformats.org/markup-compatibility/2006">
              <mc:Choice xmlns:v="urn:schemas-microsoft-com:vml" Requires="v">
                <p:oleObj spid="_x0000_s3171" name="" r:id="rId6" imgW="4620895" imgH="862965" progId="Equation.3">
                  <p:embed/>
                </p:oleObj>
              </mc:Choice>
              <mc:Fallback>
                <p:oleObj name="" r:id="rId6" imgW="4620895" imgH="862965" progId="Equation.3">
                  <p:embed/>
                  <p:pic>
                    <p:nvPicPr>
                      <p:cNvPr id="0" name="图片 3170"/>
                      <p:cNvPicPr/>
                      <p:nvPr/>
                    </p:nvPicPr>
                    <p:blipFill>
                      <a:blip r:embed="rId7"/>
                      <a:stretch>
                        <a:fillRect/>
                      </a:stretch>
                    </p:blipFill>
                    <p:spPr>
                      <a:xfrm>
                        <a:off x="1524000" y="2971800"/>
                        <a:ext cx="4622800" cy="863600"/>
                      </a:xfrm>
                      <a:prstGeom prst="rect">
                        <a:avLst/>
                      </a:prstGeom>
                      <a:noFill/>
                      <a:ln w="38100">
                        <a:noFill/>
                        <a:miter/>
                      </a:ln>
                    </p:spPr>
                  </p:pic>
                </p:oleObj>
              </mc:Fallback>
            </mc:AlternateContent>
          </a:graphicData>
        </a:graphic>
      </p:graphicFrame>
      <p:graphicFrame>
        <p:nvGraphicFramePr>
          <p:cNvPr id="38917" name="对象 21508"/>
          <p:cNvGraphicFramePr/>
          <p:nvPr/>
        </p:nvGraphicFramePr>
        <p:xfrm>
          <a:off x="984250" y="4197350"/>
          <a:ext cx="7289800" cy="1054100"/>
        </p:xfrm>
        <a:graphic>
          <a:graphicData uri="http://schemas.openxmlformats.org/presentationml/2006/ole">
            <mc:AlternateContent xmlns:mc="http://schemas.openxmlformats.org/markup-compatibility/2006">
              <mc:Choice xmlns:v="urn:schemas-microsoft-com:vml" Requires="v">
                <p:oleObj spid="_x0000_s3160" name="" r:id="rId8" imgW="7289800" imgH="1054100" progId="Equation.3">
                  <p:embed/>
                </p:oleObj>
              </mc:Choice>
              <mc:Fallback>
                <p:oleObj name="" r:id="rId8" imgW="7289800" imgH="1054100" progId="Equation.3">
                  <p:embed/>
                  <p:pic>
                    <p:nvPicPr>
                      <p:cNvPr id="0" name="图片 3159"/>
                      <p:cNvPicPr/>
                      <p:nvPr/>
                    </p:nvPicPr>
                    <p:blipFill>
                      <a:blip r:embed="rId9"/>
                      <a:stretch>
                        <a:fillRect/>
                      </a:stretch>
                    </p:blipFill>
                    <p:spPr>
                      <a:xfrm>
                        <a:off x="984250" y="4197350"/>
                        <a:ext cx="7289800" cy="1054100"/>
                      </a:xfrm>
                      <a:prstGeom prst="rect">
                        <a:avLst/>
                      </a:prstGeom>
                      <a:noFill/>
                      <a:ln w="38100">
                        <a:noFill/>
                        <a:miter/>
                      </a:ln>
                    </p:spPr>
                  </p:pic>
                </p:oleObj>
              </mc:Fallback>
            </mc:AlternateContent>
          </a:graphicData>
        </a:graphic>
      </p:graphicFrame>
      <p:sp>
        <p:nvSpPr>
          <p:cNvPr id="38918"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9938" name="文本框 22529"/>
          <p:cNvSpPr txBox="1"/>
          <p:nvPr/>
        </p:nvSpPr>
        <p:spPr>
          <a:xfrm>
            <a:off x="914400" y="1004888"/>
            <a:ext cx="990600"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5</a:t>
            </a:r>
            <a:endParaRPr lang="en-US" altLang="zh-CN" sz="2800" b="1" dirty="0">
              <a:latin typeface="Times New Roman" panose="02020603050405020304" pitchFamily="18" charset="0"/>
              <a:ea typeface="黑体" panose="02010609060101010101" pitchFamily="49" charset="-122"/>
            </a:endParaRPr>
          </a:p>
        </p:txBody>
      </p:sp>
      <p:graphicFrame>
        <p:nvGraphicFramePr>
          <p:cNvPr id="39939" name="对象 22530"/>
          <p:cNvGraphicFramePr/>
          <p:nvPr/>
        </p:nvGraphicFramePr>
        <p:xfrm>
          <a:off x="1828800" y="879475"/>
          <a:ext cx="3873500" cy="858838"/>
        </p:xfrm>
        <a:graphic>
          <a:graphicData uri="http://schemas.openxmlformats.org/presentationml/2006/ole">
            <mc:AlternateContent xmlns:mc="http://schemas.openxmlformats.org/markup-compatibility/2006">
              <mc:Choice xmlns:v="urn:schemas-microsoft-com:vml" Requires="v">
                <p:oleObj spid="_x0000_s3162" name="" r:id="rId2" imgW="3871595" imgH="862965" progId="Equation.3">
                  <p:embed/>
                </p:oleObj>
              </mc:Choice>
              <mc:Fallback>
                <p:oleObj name="" r:id="rId2" imgW="3871595" imgH="862965" progId="Equation.3">
                  <p:embed/>
                  <p:pic>
                    <p:nvPicPr>
                      <p:cNvPr id="0" name="图片 3161"/>
                      <p:cNvPicPr/>
                      <p:nvPr/>
                    </p:nvPicPr>
                    <p:blipFill>
                      <a:blip r:embed="rId3"/>
                      <a:stretch>
                        <a:fillRect/>
                      </a:stretch>
                    </p:blipFill>
                    <p:spPr>
                      <a:xfrm>
                        <a:off x="1828800" y="879475"/>
                        <a:ext cx="3873500" cy="858838"/>
                      </a:xfrm>
                      <a:prstGeom prst="rect">
                        <a:avLst/>
                      </a:prstGeom>
                      <a:noFill/>
                      <a:ln w="38100">
                        <a:noFill/>
                        <a:miter/>
                      </a:ln>
                    </p:spPr>
                  </p:pic>
                </p:oleObj>
              </mc:Fallback>
            </mc:AlternateContent>
          </a:graphicData>
        </a:graphic>
      </p:graphicFrame>
      <p:sp>
        <p:nvSpPr>
          <p:cNvPr id="22532" name="文本框 22531"/>
          <p:cNvSpPr txBox="1"/>
          <p:nvPr/>
        </p:nvSpPr>
        <p:spPr>
          <a:xfrm>
            <a:off x="914400" y="1995488"/>
            <a:ext cx="1143000"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22533" name="对象 22532"/>
          <p:cNvGraphicFramePr/>
          <p:nvPr/>
        </p:nvGraphicFramePr>
        <p:xfrm>
          <a:off x="1752600" y="1905000"/>
          <a:ext cx="6731000" cy="863600"/>
        </p:xfrm>
        <a:graphic>
          <a:graphicData uri="http://schemas.openxmlformats.org/presentationml/2006/ole">
            <mc:AlternateContent xmlns:mc="http://schemas.openxmlformats.org/markup-compatibility/2006">
              <mc:Choice xmlns:v="urn:schemas-microsoft-com:vml" Requires="v">
                <p:oleObj spid="_x0000_s3165" name="" r:id="rId4" imgW="6727825" imgH="862965" progId="Equation.3">
                  <p:embed/>
                </p:oleObj>
              </mc:Choice>
              <mc:Fallback>
                <p:oleObj name="" r:id="rId4" imgW="6727825" imgH="862965" progId="Equation.3">
                  <p:embed/>
                  <p:pic>
                    <p:nvPicPr>
                      <p:cNvPr id="0" name="图片 3164"/>
                      <p:cNvPicPr/>
                      <p:nvPr/>
                    </p:nvPicPr>
                    <p:blipFill>
                      <a:blip r:embed="rId5"/>
                      <a:stretch>
                        <a:fillRect/>
                      </a:stretch>
                    </p:blipFill>
                    <p:spPr>
                      <a:xfrm>
                        <a:off x="1752600" y="1905000"/>
                        <a:ext cx="6731000" cy="863600"/>
                      </a:xfrm>
                      <a:prstGeom prst="rect">
                        <a:avLst/>
                      </a:prstGeom>
                      <a:noFill/>
                      <a:ln w="38100">
                        <a:noFill/>
                        <a:miter/>
                      </a:ln>
                    </p:spPr>
                  </p:pic>
                </p:oleObj>
              </mc:Fallback>
            </mc:AlternateContent>
          </a:graphicData>
        </a:graphic>
      </p:graphicFrame>
      <p:graphicFrame>
        <p:nvGraphicFramePr>
          <p:cNvPr id="22534" name="对象 22533"/>
          <p:cNvGraphicFramePr/>
          <p:nvPr/>
        </p:nvGraphicFramePr>
        <p:xfrm>
          <a:off x="1816100" y="2895600"/>
          <a:ext cx="2438400" cy="863600"/>
        </p:xfrm>
        <a:graphic>
          <a:graphicData uri="http://schemas.openxmlformats.org/presentationml/2006/ole">
            <mc:AlternateContent xmlns:mc="http://schemas.openxmlformats.org/markup-compatibility/2006">
              <mc:Choice xmlns:v="urn:schemas-microsoft-com:vml" Requires="v">
                <p:oleObj spid="_x0000_s3167" name="" r:id="rId6" imgW="2437130" imgH="862965" progId="Equation.3">
                  <p:embed/>
                </p:oleObj>
              </mc:Choice>
              <mc:Fallback>
                <p:oleObj name="" r:id="rId6" imgW="2437130" imgH="862965" progId="Equation.3">
                  <p:embed/>
                  <p:pic>
                    <p:nvPicPr>
                      <p:cNvPr id="0" name="图片 3166"/>
                      <p:cNvPicPr/>
                      <p:nvPr/>
                    </p:nvPicPr>
                    <p:blipFill>
                      <a:blip r:embed="rId7"/>
                      <a:stretch>
                        <a:fillRect/>
                      </a:stretch>
                    </p:blipFill>
                    <p:spPr>
                      <a:xfrm>
                        <a:off x="1816100" y="2895600"/>
                        <a:ext cx="2438400" cy="863600"/>
                      </a:xfrm>
                      <a:prstGeom prst="rect">
                        <a:avLst/>
                      </a:prstGeom>
                      <a:noFill/>
                      <a:ln w="38100">
                        <a:noFill/>
                        <a:miter/>
                      </a:ln>
                    </p:spPr>
                  </p:pic>
                </p:oleObj>
              </mc:Fallback>
            </mc:AlternateContent>
          </a:graphicData>
        </a:graphic>
      </p:graphicFrame>
      <p:graphicFrame>
        <p:nvGraphicFramePr>
          <p:cNvPr id="22535" name="对象 22534"/>
          <p:cNvGraphicFramePr/>
          <p:nvPr/>
        </p:nvGraphicFramePr>
        <p:xfrm>
          <a:off x="1676400" y="4089400"/>
          <a:ext cx="6540500" cy="406400"/>
        </p:xfrm>
        <a:graphic>
          <a:graphicData uri="http://schemas.openxmlformats.org/presentationml/2006/ole">
            <mc:AlternateContent xmlns:mc="http://schemas.openxmlformats.org/markup-compatibility/2006">
              <mc:Choice xmlns:v="urn:schemas-microsoft-com:vml" Requires="v">
                <p:oleObj spid="_x0000_s3161" name="" r:id="rId8" imgW="6534785" imgH="405765" progId="Equation.3">
                  <p:embed/>
                </p:oleObj>
              </mc:Choice>
              <mc:Fallback>
                <p:oleObj name="" r:id="rId8" imgW="6534785" imgH="405765" progId="Equation.3">
                  <p:embed/>
                  <p:pic>
                    <p:nvPicPr>
                      <p:cNvPr id="0" name="图片 3160"/>
                      <p:cNvPicPr/>
                      <p:nvPr/>
                    </p:nvPicPr>
                    <p:blipFill>
                      <a:blip r:embed="rId9"/>
                      <a:stretch>
                        <a:fillRect/>
                      </a:stretch>
                    </p:blipFill>
                    <p:spPr>
                      <a:xfrm>
                        <a:off x="1676400" y="4089400"/>
                        <a:ext cx="6540500" cy="406400"/>
                      </a:xfrm>
                      <a:prstGeom prst="rect">
                        <a:avLst/>
                      </a:prstGeom>
                      <a:noFill/>
                      <a:ln w="38100">
                        <a:noFill/>
                        <a:miter/>
                      </a:ln>
                    </p:spPr>
                  </p:pic>
                </p:oleObj>
              </mc:Fallback>
            </mc:AlternateContent>
          </a:graphicData>
        </a:graphic>
      </p:graphicFrame>
      <p:graphicFrame>
        <p:nvGraphicFramePr>
          <p:cNvPr id="22536" name="对象 22535"/>
          <p:cNvGraphicFramePr/>
          <p:nvPr/>
        </p:nvGraphicFramePr>
        <p:xfrm>
          <a:off x="1828800" y="4800600"/>
          <a:ext cx="3073400" cy="381000"/>
        </p:xfrm>
        <a:graphic>
          <a:graphicData uri="http://schemas.openxmlformats.org/presentationml/2006/ole">
            <mc:AlternateContent xmlns:mc="http://schemas.openxmlformats.org/markup-compatibility/2006">
              <mc:Choice xmlns:v="urn:schemas-microsoft-com:vml" Requires="v">
                <p:oleObj spid="_x0000_s3173" name="" r:id="rId10" imgW="3072130" imgH="381000" progId="Equation.3">
                  <p:embed/>
                </p:oleObj>
              </mc:Choice>
              <mc:Fallback>
                <p:oleObj name="" r:id="rId10" imgW="3072130" imgH="381000" progId="Equation.3">
                  <p:embed/>
                  <p:pic>
                    <p:nvPicPr>
                      <p:cNvPr id="0" name="图片 3172"/>
                      <p:cNvPicPr/>
                      <p:nvPr/>
                    </p:nvPicPr>
                    <p:blipFill>
                      <a:blip r:embed="rId11"/>
                      <a:stretch>
                        <a:fillRect/>
                      </a:stretch>
                    </p:blipFill>
                    <p:spPr>
                      <a:xfrm>
                        <a:off x="1828800" y="4800600"/>
                        <a:ext cx="3073400" cy="381000"/>
                      </a:xfrm>
                      <a:prstGeom prst="rect">
                        <a:avLst/>
                      </a:prstGeom>
                      <a:noFill/>
                      <a:ln w="38100">
                        <a:noFill/>
                        <a:miter/>
                      </a:ln>
                    </p:spPr>
                  </p:pic>
                </p:oleObj>
              </mc:Fallback>
            </mc:AlternateContent>
          </a:graphicData>
        </a:graphic>
      </p:graphicFrame>
      <p:sp>
        <p:nvSpPr>
          <p:cNvPr id="39945"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wipe(left)">
                                      <p:cBhvr>
                                        <p:cTn id="12" dur="500"/>
                                        <p:tgtEl>
                                          <p:spTgt spid="2253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2534"/>
                                        </p:tgtEl>
                                        <p:attrNameLst>
                                          <p:attrName>style.visibility</p:attrName>
                                        </p:attrNameLst>
                                      </p:cBhvr>
                                      <p:to>
                                        <p:strVal val="visible"/>
                                      </p:to>
                                    </p:set>
                                    <p:animEffect transition="in" filter="wipe(left)">
                                      <p:cBhvr>
                                        <p:cTn id="16" dur="500"/>
                                        <p:tgtEl>
                                          <p:spTgt spid="22534"/>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22535"/>
                                        </p:tgtEl>
                                        <p:attrNameLst>
                                          <p:attrName>style.visibility</p:attrName>
                                        </p:attrNameLst>
                                      </p:cBhvr>
                                      <p:to>
                                        <p:strVal val="visible"/>
                                      </p:to>
                                    </p:set>
                                    <p:animEffect transition="in" filter="wipe(left)">
                                      <p:cBhvr>
                                        <p:cTn id="20" dur="500"/>
                                        <p:tgtEl>
                                          <p:spTgt spid="2253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536"/>
                                        </p:tgtEl>
                                        <p:attrNameLst>
                                          <p:attrName>style.visibility</p:attrName>
                                        </p:attrNameLst>
                                      </p:cBhvr>
                                      <p:to>
                                        <p:strVal val="visible"/>
                                      </p:to>
                                    </p:set>
                                    <p:animEffect transition="in" filter="wipe(left)">
                                      <p:cBhvr>
                                        <p:cTn id="25" dur="500"/>
                                        <p:tgtEl>
                                          <p:spTgt spid="22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338" name="标题 4097"/>
          <p:cNvSpPr>
            <a:spLocks noGrp="1"/>
          </p:cNvSpPr>
          <p:nvPr>
            <p:ph type="title"/>
          </p:nvPr>
        </p:nvSpPr>
        <p:spPr>
          <a:xfrm>
            <a:off x="628650" y="519113"/>
            <a:ext cx="7886700" cy="1325562"/>
          </a:xfrm>
          <a:ln/>
        </p:spPr>
        <p:txBody>
          <a:bodyPr vert="horz" wrap="square" lIns="90000" tIns="46800" rIns="90000" bIns="46800" anchor="t" anchorCtr="0"/>
          <a:p>
            <a:pPr eaLnBrk="1" hangingPunct="1"/>
            <a:r>
              <a:rPr lang="zh-CN" altLang="en-US" sz="4000" dirty="0"/>
              <a:t>一、复变函数的导数与微分</a:t>
            </a:r>
            <a:endParaRPr lang="zh-CN" altLang="en-US" sz="4000" dirty="0"/>
          </a:p>
        </p:txBody>
      </p:sp>
      <p:sp>
        <p:nvSpPr>
          <p:cNvPr id="4099" name="文本框 4098"/>
          <p:cNvSpPr txBox="1"/>
          <p:nvPr/>
        </p:nvSpPr>
        <p:spPr>
          <a:xfrm>
            <a:off x="611188" y="1371600"/>
            <a:ext cx="31242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solidFill>
                  <a:schemeClr val="accent2"/>
                </a:solidFill>
                <a:latin typeface="Times New Roman" panose="02020603050405020304" pitchFamily="18" charset="0"/>
                <a:ea typeface="宋体" panose="02010600030101010101" pitchFamily="2" charset="-122"/>
              </a:rPr>
              <a:t>1.</a:t>
            </a:r>
            <a:r>
              <a:rPr lang="zh-CN" altLang="en-US" sz="2800" b="1" dirty="0">
                <a:solidFill>
                  <a:schemeClr val="accent2"/>
                </a:solidFill>
                <a:latin typeface="Times New Roman" panose="02020603050405020304" pitchFamily="18" charset="0"/>
                <a:ea typeface="宋体" panose="02010600030101010101" pitchFamily="2" charset="-122"/>
              </a:rPr>
              <a:t>导数的定义</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graphicFrame>
        <p:nvGraphicFramePr>
          <p:cNvPr id="4100" name="对象 4099"/>
          <p:cNvGraphicFramePr/>
          <p:nvPr/>
        </p:nvGraphicFramePr>
        <p:xfrm>
          <a:off x="323850" y="2133600"/>
          <a:ext cx="8539163" cy="546100"/>
        </p:xfrm>
        <a:graphic>
          <a:graphicData uri="http://schemas.openxmlformats.org/presentationml/2006/ole">
            <mc:AlternateContent xmlns:mc="http://schemas.openxmlformats.org/markup-compatibility/2006">
              <mc:Choice xmlns:v="urn:schemas-microsoft-com:vml" Requires="v">
                <p:oleObj spid="_x0000_s3132" name="" r:id="rId2" imgW="3784600" imgH="228600" progId="Equation.3">
                  <p:embed/>
                </p:oleObj>
              </mc:Choice>
              <mc:Fallback>
                <p:oleObj name="" r:id="rId2" imgW="3784600" imgH="228600" progId="Equation.3">
                  <p:embed/>
                  <p:pic>
                    <p:nvPicPr>
                      <p:cNvPr id="0" name="图片 3131"/>
                      <p:cNvPicPr/>
                      <p:nvPr/>
                    </p:nvPicPr>
                    <p:blipFill>
                      <a:blip r:embed="rId3"/>
                      <a:stretch>
                        <a:fillRect/>
                      </a:stretch>
                    </p:blipFill>
                    <p:spPr>
                      <a:xfrm>
                        <a:off x="323850" y="2133600"/>
                        <a:ext cx="8539163" cy="546100"/>
                      </a:xfrm>
                      <a:prstGeom prst="rect">
                        <a:avLst/>
                      </a:prstGeom>
                      <a:noFill/>
                      <a:ln w="38100">
                        <a:noFill/>
                        <a:miter/>
                      </a:ln>
                    </p:spPr>
                  </p:pic>
                </p:oleObj>
              </mc:Fallback>
            </mc:AlternateContent>
          </a:graphicData>
        </a:graphic>
      </p:graphicFrame>
      <p:graphicFrame>
        <p:nvGraphicFramePr>
          <p:cNvPr id="4102" name="对象 4101"/>
          <p:cNvGraphicFramePr/>
          <p:nvPr/>
        </p:nvGraphicFramePr>
        <p:xfrm>
          <a:off x="755650" y="3644900"/>
          <a:ext cx="8107363" cy="1154113"/>
        </p:xfrm>
        <a:graphic>
          <a:graphicData uri="http://schemas.openxmlformats.org/presentationml/2006/ole">
            <mc:AlternateContent xmlns:mc="http://schemas.openxmlformats.org/markup-compatibility/2006">
              <mc:Choice xmlns:v="urn:schemas-microsoft-com:vml" Requires="v">
                <p:oleObj spid="_x0000_s3130" name="" r:id="rId4" imgW="3148965" imgH="431800" progId="Equation.3">
                  <p:embed/>
                </p:oleObj>
              </mc:Choice>
              <mc:Fallback>
                <p:oleObj name="" r:id="rId4" imgW="3148965" imgH="431800" progId="Equation.3">
                  <p:embed/>
                  <p:pic>
                    <p:nvPicPr>
                      <p:cNvPr id="0" name="图片 3129"/>
                      <p:cNvPicPr/>
                      <p:nvPr/>
                    </p:nvPicPr>
                    <p:blipFill>
                      <a:blip r:embed="rId5"/>
                      <a:stretch>
                        <a:fillRect/>
                      </a:stretch>
                    </p:blipFill>
                    <p:spPr>
                      <a:xfrm>
                        <a:off x="755650" y="3644900"/>
                        <a:ext cx="8107363" cy="1154113"/>
                      </a:xfrm>
                      <a:prstGeom prst="rect">
                        <a:avLst/>
                      </a:prstGeom>
                      <a:noFill/>
                      <a:ln w="38100">
                        <a:noFill/>
                        <a:miter/>
                      </a:ln>
                    </p:spPr>
                  </p:pic>
                </p:oleObj>
              </mc:Fallback>
            </mc:AlternateContent>
          </a:graphicData>
        </a:graphic>
      </p:graphicFrame>
      <p:graphicFrame>
        <p:nvGraphicFramePr>
          <p:cNvPr id="4103" name="对象 4102"/>
          <p:cNvGraphicFramePr/>
          <p:nvPr/>
        </p:nvGraphicFramePr>
        <p:xfrm>
          <a:off x="755650" y="4941888"/>
          <a:ext cx="7088188" cy="977900"/>
        </p:xfrm>
        <a:graphic>
          <a:graphicData uri="http://schemas.openxmlformats.org/presentationml/2006/ole">
            <mc:AlternateContent xmlns:mc="http://schemas.openxmlformats.org/markup-compatibility/2006">
              <mc:Choice xmlns:v="urn:schemas-microsoft-com:vml" Requires="v">
                <p:oleObj spid="_x0000_s3131" name="" r:id="rId6" imgW="7086600" imgH="977900" progId="Equation.3">
                  <p:embed/>
                </p:oleObj>
              </mc:Choice>
              <mc:Fallback>
                <p:oleObj name="" r:id="rId6" imgW="7086600" imgH="977900" progId="Equation.3">
                  <p:embed/>
                  <p:pic>
                    <p:nvPicPr>
                      <p:cNvPr id="0" name="图片 3130"/>
                      <p:cNvPicPr/>
                      <p:nvPr/>
                    </p:nvPicPr>
                    <p:blipFill>
                      <a:blip r:embed="rId7"/>
                      <a:stretch>
                        <a:fillRect/>
                      </a:stretch>
                    </p:blipFill>
                    <p:spPr>
                      <a:xfrm>
                        <a:off x="755650" y="4941888"/>
                        <a:ext cx="7088188" cy="977900"/>
                      </a:xfrm>
                      <a:prstGeom prst="rect">
                        <a:avLst/>
                      </a:prstGeom>
                      <a:noFill/>
                      <a:ln w="38100">
                        <a:noFill/>
                        <a:miter/>
                      </a:ln>
                    </p:spPr>
                  </p:pic>
                </p:oleObj>
              </mc:Fallback>
            </mc:AlternateContent>
          </a:graphicData>
        </a:graphic>
      </p:graphicFrame>
      <p:graphicFrame>
        <p:nvGraphicFramePr>
          <p:cNvPr id="4105" name="对象 4104"/>
          <p:cNvGraphicFramePr/>
          <p:nvPr/>
        </p:nvGraphicFramePr>
        <p:xfrm>
          <a:off x="755650" y="2781300"/>
          <a:ext cx="6134100" cy="863600"/>
        </p:xfrm>
        <a:graphic>
          <a:graphicData uri="http://schemas.openxmlformats.org/presentationml/2006/ole">
            <mc:AlternateContent xmlns:mc="http://schemas.openxmlformats.org/markup-compatibility/2006">
              <mc:Choice xmlns:v="urn:schemas-microsoft-com:vml" Requires="v">
                <p:oleObj spid="_x0000_s3096" name="" r:id="rId8" imgW="6131560" imgH="862965" progId="Equation.3">
                  <p:embed/>
                </p:oleObj>
              </mc:Choice>
              <mc:Fallback>
                <p:oleObj name="" r:id="rId8" imgW="6131560" imgH="862965" progId="Equation.3">
                  <p:embed/>
                  <p:pic>
                    <p:nvPicPr>
                      <p:cNvPr id="0" name="图片 3095"/>
                      <p:cNvPicPr/>
                      <p:nvPr/>
                    </p:nvPicPr>
                    <p:blipFill>
                      <a:blip r:embed="rId9"/>
                      <a:stretch>
                        <a:fillRect/>
                      </a:stretch>
                    </p:blipFill>
                    <p:spPr>
                      <a:xfrm>
                        <a:off x="755650" y="2781300"/>
                        <a:ext cx="6134100" cy="863600"/>
                      </a:xfrm>
                      <a:prstGeom prst="rect">
                        <a:avLst/>
                      </a:prstGeom>
                      <a:noFill/>
                      <a:ln w="38100">
                        <a:noFill/>
                        <a:miter/>
                      </a:ln>
                    </p:spPr>
                  </p:pic>
                </p:oleObj>
              </mc:Fallback>
            </mc:AlternateContent>
          </a:graphicData>
        </a:graphic>
      </p:graphicFrame>
      <p:sp>
        <p:nvSpPr>
          <p:cNvPr id="14344"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wipe(left)">
                                      <p:cBhvr>
                                        <p:cTn id="12" dur="500"/>
                                        <p:tgtEl>
                                          <p:spTgt spid="4100"/>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05"/>
                                        </p:tgtEl>
                                        <p:attrNameLst>
                                          <p:attrName>style.visibility</p:attrName>
                                        </p:attrNameLst>
                                      </p:cBhvr>
                                      <p:to>
                                        <p:strVal val="visible"/>
                                      </p:to>
                                    </p:set>
                                    <p:animEffect transition="in" filter="wipe(left)">
                                      <p:cBhvr>
                                        <p:cTn id="16" dur="500"/>
                                        <p:tgtEl>
                                          <p:spTgt spid="410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102"/>
                                        </p:tgtEl>
                                        <p:attrNameLst>
                                          <p:attrName>style.visibility</p:attrName>
                                        </p:attrNameLst>
                                      </p:cBhvr>
                                      <p:to>
                                        <p:strVal val="visible"/>
                                      </p:to>
                                    </p:set>
                                    <p:animEffect transition="in" filter="wipe(left)">
                                      <p:cBhvr>
                                        <p:cTn id="20" dur="500"/>
                                        <p:tgtEl>
                                          <p:spTgt spid="4102"/>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4103"/>
                                        </p:tgtEl>
                                        <p:attrNameLst>
                                          <p:attrName>style.visibility</p:attrName>
                                        </p:attrNameLst>
                                      </p:cBhvr>
                                      <p:to>
                                        <p:strVal val="visible"/>
                                      </p:to>
                                    </p:set>
                                    <p:animEffect transition="in" filter="wipe(left)">
                                      <p:cBhvr>
                                        <p:cTn id="24"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0962" name="文本框 23553"/>
          <p:cNvSpPr txBox="1"/>
          <p:nvPr/>
        </p:nvSpPr>
        <p:spPr>
          <a:xfrm>
            <a:off x="914400" y="1004888"/>
            <a:ext cx="990600" cy="519112"/>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6</a:t>
            </a:r>
            <a:endParaRPr lang="en-US" altLang="zh-CN" sz="2800" b="1" dirty="0">
              <a:latin typeface="Times New Roman" panose="02020603050405020304" pitchFamily="18" charset="0"/>
              <a:ea typeface="黑体" panose="02010609060101010101" pitchFamily="49" charset="-122"/>
            </a:endParaRPr>
          </a:p>
        </p:txBody>
      </p:sp>
      <p:graphicFrame>
        <p:nvGraphicFramePr>
          <p:cNvPr id="40963" name="对象 23554"/>
          <p:cNvGraphicFramePr/>
          <p:nvPr/>
        </p:nvGraphicFramePr>
        <p:xfrm>
          <a:off x="1790700" y="1073150"/>
          <a:ext cx="6591300" cy="430213"/>
        </p:xfrm>
        <a:graphic>
          <a:graphicData uri="http://schemas.openxmlformats.org/presentationml/2006/ole">
            <mc:AlternateContent xmlns:mc="http://schemas.openxmlformats.org/markup-compatibility/2006">
              <mc:Choice xmlns:v="urn:schemas-microsoft-com:vml" Requires="v">
                <p:oleObj spid="_x0000_s3146" name="" r:id="rId2" imgW="6588125" imgH="431800" progId="Equation.3">
                  <p:embed/>
                </p:oleObj>
              </mc:Choice>
              <mc:Fallback>
                <p:oleObj name="" r:id="rId2" imgW="6588125" imgH="431800" progId="Equation.3">
                  <p:embed/>
                  <p:pic>
                    <p:nvPicPr>
                      <p:cNvPr id="0" name="图片 3145"/>
                      <p:cNvPicPr/>
                      <p:nvPr/>
                    </p:nvPicPr>
                    <p:blipFill>
                      <a:blip r:embed="rId3"/>
                      <a:stretch>
                        <a:fillRect/>
                      </a:stretch>
                    </p:blipFill>
                    <p:spPr>
                      <a:xfrm>
                        <a:off x="1790700" y="1073150"/>
                        <a:ext cx="6591300" cy="430213"/>
                      </a:xfrm>
                      <a:prstGeom prst="rect">
                        <a:avLst/>
                      </a:prstGeom>
                      <a:noFill/>
                      <a:ln w="38100">
                        <a:noFill/>
                        <a:miter/>
                      </a:ln>
                    </p:spPr>
                  </p:pic>
                </p:oleObj>
              </mc:Fallback>
            </mc:AlternateContent>
          </a:graphicData>
        </a:graphic>
      </p:graphicFrame>
      <p:sp>
        <p:nvSpPr>
          <p:cNvPr id="23556" name="文本框 23555"/>
          <p:cNvSpPr txBox="1"/>
          <p:nvPr/>
        </p:nvSpPr>
        <p:spPr>
          <a:xfrm>
            <a:off x="914400" y="1752600"/>
            <a:ext cx="1143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23557" name="对象 23556"/>
          <p:cNvGraphicFramePr/>
          <p:nvPr/>
        </p:nvGraphicFramePr>
        <p:xfrm>
          <a:off x="1816100" y="1868488"/>
          <a:ext cx="1295400" cy="393700"/>
        </p:xfrm>
        <a:graphic>
          <a:graphicData uri="http://schemas.openxmlformats.org/presentationml/2006/ole">
            <mc:AlternateContent xmlns:mc="http://schemas.openxmlformats.org/markup-compatibility/2006">
              <mc:Choice xmlns:v="urn:schemas-microsoft-com:vml" Requires="v">
                <p:oleObj spid="_x0000_s3148" name="" r:id="rId4" imgW="1294765" imgH="393700" progId="Equation.3">
                  <p:embed/>
                </p:oleObj>
              </mc:Choice>
              <mc:Fallback>
                <p:oleObj name="" r:id="rId4" imgW="1294765" imgH="393700" progId="Equation.3">
                  <p:embed/>
                  <p:pic>
                    <p:nvPicPr>
                      <p:cNvPr id="0" name="图片 3147"/>
                      <p:cNvPicPr/>
                      <p:nvPr/>
                    </p:nvPicPr>
                    <p:blipFill>
                      <a:blip r:embed="rId5"/>
                      <a:stretch>
                        <a:fillRect/>
                      </a:stretch>
                    </p:blipFill>
                    <p:spPr>
                      <a:xfrm>
                        <a:off x="1816100" y="1868488"/>
                        <a:ext cx="1295400" cy="393700"/>
                      </a:xfrm>
                      <a:prstGeom prst="rect">
                        <a:avLst/>
                      </a:prstGeom>
                      <a:noFill/>
                      <a:ln w="38100">
                        <a:noFill/>
                        <a:miter/>
                      </a:ln>
                    </p:spPr>
                  </p:pic>
                </p:oleObj>
              </mc:Fallback>
            </mc:AlternateContent>
          </a:graphicData>
        </a:graphic>
      </p:graphicFrame>
      <p:graphicFrame>
        <p:nvGraphicFramePr>
          <p:cNvPr id="23558" name="对象 23557"/>
          <p:cNvGraphicFramePr/>
          <p:nvPr/>
        </p:nvGraphicFramePr>
        <p:xfrm>
          <a:off x="1447800" y="2500313"/>
          <a:ext cx="3086100" cy="863600"/>
        </p:xfrm>
        <a:graphic>
          <a:graphicData uri="http://schemas.openxmlformats.org/presentationml/2006/ole">
            <mc:AlternateContent xmlns:mc="http://schemas.openxmlformats.org/markup-compatibility/2006">
              <mc:Choice xmlns:v="urn:schemas-microsoft-com:vml" Requires="v">
                <p:oleObj spid="_x0000_s3149" name="" r:id="rId6" imgW="3084830" imgH="862965" progId="Equation.3">
                  <p:embed/>
                </p:oleObj>
              </mc:Choice>
              <mc:Fallback>
                <p:oleObj name="" r:id="rId6" imgW="3084830" imgH="862965" progId="Equation.3">
                  <p:embed/>
                  <p:pic>
                    <p:nvPicPr>
                      <p:cNvPr id="0" name="图片 3148"/>
                      <p:cNvPicPr/>
                      <p:nvPr/>
                    </p:nvPicPr>
                    <p:blipFill>
                      <a:blip r:embed="rId7"/>
                      <a:stretch>
                        <a:fillRect/>
                      </a:stretch>
                    </p:blipFill>
                    <p:spPr>
                      <a:xfrm>
                        <a:off x="1447800" y="2500313"/>
                        <a:ext cx="3086100" cy="863600"/>
                      </a:xfrm>
                      <a:prstGeom prst="rect">
                        <a:avLst/>
                      </a:prstGeom>
                      <a:noFill/>
                      <a:ln w="38100">
                        <a:noFill/>
                        <a:miter/>
                      </a:ln>
                    </p:spPr>
                  </p:pic>
                </p:oleObj>
              </mc:Fallback>
            </mc:AlternateContent>
          </a:graphicData>
        </a:graphic>
      </p:graphicFrame>
      <p:graphicFrame>
        <p:nvGraphicFramePr>
          <p:cNvPr id="23559" name="对象 23558"/>
          <p:cNvGraphicFramePr/>
          <p:nvPr/>
        </p:nvGraphicFramePr>
        <p:xfrm>
          <a:off x="4597400" y="2500313"/>
          <a:ext cx="3022600" cy="863600"/>
        </p:xfrm>
        <a:graphic>
          <a:graphicData uri="http://schemas.openxmlformats.org/presentationml/2006/ole">
            <mc:AlternateContent xmlns:mc="http://schemas.openxmlformats.org/markup-compatibility/2006">
              <mc:Choice xmlns:v="urn:schemas-microsoft-com:vml" Requires="v">
                <p:oleObj spid="_x0000_s3152" name="" r:id="rId8" imgW="3021330" imgH="862965" progId="Equation.3">
                  <p:embed/>
                </p:oleObj>
              </mc:Choice>
              <mc:Fallback>
                <p:oleObj name="" r:id="rId8" imgW="3021330" imgH="862965" progId="Equation.3">
                  <p:embed/>
                  <p:pic>
                    <p:nvPicPr>
                      <p:cNvPr id="0" name="图片 3151"/>
                      <p:cNvPicPr/>
                      <p:nvPr/>
                    </p:nvPicPr>
                    <p:blipFill>
                      <a:blip r:embed="rId9"/>
                      <a:stretch>
                        <a:fillRect/>
                      </a:stretch>
                    </p:blipFill>
                    <p:spPr>
                      <a:xfrm>
                        <a:off x="4597400" y="2500313"/>
                        <a:ext cx="3022600" cy="863600"/>
                      </a:xfrm>
                      <a:prstGeom prst="rect">
                        <a:avLst/>
                      </a:prstGeom>
                      <a:noFill/>
                      <a:ln w="38100">
                        <a:noFill/>
                        <a:miter/>
                      </a:ln>
                    </p:spPr>
                  </p:pic>
                </p:oleObj>
              </mc:Fallback>
            </mc:AlternateContent>
          </a:graphicData>
        </a:graphic>
      </p:graphicFrame>
      <p:graphicFrame>
        <p:nvGraphicFramePr>
          <p:cNvPr id="23560" name="对象 23559"/>
          <p:cNvGraphicFramePr/>
          <p:nvPr/>
        </p:nvGraphicFramePr>
        <p:xfrm>
          <a:off x="1524000" y="3668713"/>
          <a:ext cx="5143500" cy="431800"/>
        </p:xfrm>
        <a:graphic>
          <a:graphicData uri="http://schemas.openxmlformats.org/presentationml/2006/ole">
            <mc:AlternateContent xmlns:mc="http://schemas.openxmlformats.org/markup-compatibility/2006">
              <mc:Choice xmlns:v="urn:schemas-microsoft-com:vml" Requires="v">
                <p:oleObj spid="_x0000_s3147" name="" r:id="rId10" imgW="5140960" imgH="431800" progId="Equation.3">
                  <p:embed/>
                </p:oleObj>
              </mc:Choice>
              <mc:Fallback>
                <p:oleObj name="" r:id="rId10" imgW="5140960" imgH="431800" progId="Equation.3">
                  <p:embed/>
                  <p:pic>
                    <p:nvPicPr>
                      <p:cNvPr id="0" name="图片 3146"/>
                      <p:cNvPicPr/>
                      <p:nvPr/>
                    </p:nvPicPr>
                    <p:blipFill>
                      <a:blip r:embed="rId11"/>
                      <a:stretch>
                        <a:fillRect/>
                      </a:stretch>
                    </p:blipFill>
                    <p:spPr>
                      <a:xfrm>
                        <a:off x="1524000" y="3668713"/>
                        <a:ext cx="5143500" cy="431800"/>
                      </a:xfrm>
                      <a:prstGeom prst="rect">
                        <a:avLst/>
                      </a:prstGeom>
                      <a:noFill/>
                      <a:ln w="38100">
                        <a:noFill/>
                        <a:miter/>
                      </a:ln>
                    </p:spPr>
                  </p:pic>
                </p:oleObj>
              </mc:Fallback>
            </mc:AlternateContent>
          </a:graphicData>
        </a:graphic>
      </p:graphicFrame>
      <p:graphicFrame>
        <p:nvGraphicFramePr>
          <p:cNvPr id="23561" name="对象 23560"/>
          <p:cNvGraphicFramePr/>
          <p:nvPr/>
        </p:nvGraphicFramePr>
        <p:xfrm>
          <a:off x="1879600" y="4449763"/>
          <a:ext cx="1333500" cy="393700"/>
        </p:xfrm>
        <a:graphic>
          <a:graphicData uri="http://schemas.openxmlformats.org/presentationml/2006/ole">
            <mc:AlternateContent xmlns:mc="http://schemas.openxmlformats.org/markup-compatibility/2006">
              <mc:Choice xmlns:v="urn:schemas-microsoft-com:vml" Requires="v">
                <p:oleObj spid="_x0000_s3154" name="" r:id="rId12" imgW="1332865" imgH="393700" progId="Equation.3">
                  <p:embed/>
                </p:oleObj>
              </mc:Choice>
              <mc:Fallback>
                <p:oleObj name="" r:id="rId12" imgW="1332865" imgH="393700" progId="Equation.3">
                  <p:embed/>
                  <p:pic>
                    <p:nvPicPr>
                      <p:cNvPr id="0" name="图片 3153"/>
                      <p:cNvPicPr/>
                      <p:nvPr/>
                    </p:nvPicPr>
                    <p:blipFill>
                      <a:blip r:embed="rId13"/>
                      <a:stretch>
                        <a:fillRect/>
                      </a:stretch>
                    </p:blipFill>
                    <p:spPr>
                      <a:xfrm>
                        <a:off x="1879600" y="4449763"/>
                        <a:ext cx="1333500" cy="393700"/>
                      </a:xfrm>
                      <a:prstGeom prst="rect">
                        <a:avLst/>
                      </a:prstGeom>
                      <a:noFill/>
                      <a:ln w="38100">
                        <a:noFill/>
                        <a:miter/>
                      </a:ln>
                    </p:spPr>
                  </p:pic>
                </p:oleObj>
              </mc:Fallback>
            </mc:AlternateContent>
          </a:graphicData>
        </a:graphic>
      </p:graphicFrame>
      <p:graphicFrame>
        <p:nvGraphicFramePr>
          <p:cNvPr id="23562" name="对象 23561"/>
          <p:cNvGraphicFramePr/>
          <p:nvPr/>
        </p:nvGraphicFramePr>
        <p:xfrm>
          <a:off x="1447800" y="5080000"/>
          <a:ext cx="2463800" cy="863600"/>
        </p:xfrm>
        <a:graphic>
          <a:graphicData uri="http://schemas.openxmlformats.org/presentationml/2006/ole">
            <mc:AlternateContent xmlns:mc="http://schemas.openxmlformats.org/markup-compatibility/2006">
              <mc:Choice xmlns:v="urn:schemas-microsoft-com:vml" Requires="v">
                <p:oleObj spid="_x0000_s3159" name="" r:id="rId14" imgW="2462530" imgH="862965" progId="Equation.3">
                  <p:embed/>
                </p:oleObj>
              </mc:Choice>
              <mc:Fallback>
                <p:oleObj name="" r:id="rId14" imgW="2462530" imgH="862965" progId="Equation.3">
                  <p:embed/>
                  <p:pic>
                    <p:nvPicPr>
                      <p:cNvPr id="0" name="图片 3158"/>
                      <p:cNvPicPr/>
                      <p:nvPr/>
                    </p:nvPicPr>
                    <p:blipFill>
                      <a:blip r:embed="rId15"/>
                      <a:stretch>
                        <a:fillRect/>
                      </a:stretch>
                    </p:blipFill>
                    <p:spPr>
                      <a:xfrm>
                        <a:off x="1447800" y="5080000"/>
                        <a:ext cx="2463800" cy="863600"/>
                      </a:xfrm>
                      <a:prstGeom prst="rect">
                        <a:avLst/>
                      </a:prstGeom>
                      <a:noFill/>
                      <a:ln w="38100">
                        <a:noFill/>
                        <a:miter/>
                      </a:ln>
                    </p:spPr>
                  </p:pic>
                </p:oleObj>
              </mc:Fallback>
            </mc:AlternateContent>
          </a:graphicData>
        </a:graphic>
      </p:graphicFrame>
      <p:graphicFrame>
        <p:nvGraphicFramePr>
          <p:cNvPr id="23563" name="对象 23562"/>
          <p:cNvGraphicFramePr/>
          <p:nvPr/>
        </p:nvGraphicFramePr>
        <p:xfrm>
          <a:off x="3911600" y="5084763"/>
          <a:ext cx="4394200" cy="863600"/>
        </p:xfrm>
        <a:graphic>
          <a:graphicData uri="http://schemas.openxmlformats.org/presentationml/2006/ole">
            <mc:AlternateContent xmlns:mc="http://schemas.openxmlformats.org/markup-compatibility/2006">
              <mc:Choice xmlns:v="urn:schemas-microsoft-com:vml" Requires="v">
                <p:oleObj spid="_x0000_s3150" name="" r:id="rId16" imgW="4392295" imgH="862965" progId="Equation.3">
                  <p:embed/>
                </p:oleObj>
              </mc:Choice>
              <mc:Fallback>
                <p:oleObj name="" r:id="rId16" imgW="4392295" imgH="862965" progId="Equation.3">
                  <p:embed/>
                  <p:pic>
                    <p:nvPicPr>
                      <p:cNvPr id="0" name="图片 3149"/>
                      <p:cNvPicPr/>
                      <p:nvPr/>
                    </p:nvPicPr>
                    <p:blipFill>
                      <a:blip r:embed="rId17"/>
                      <a:stretch>
                        <a:fillRect/>
                      </a:stretch>
                    </p:blipFill>
                    <p:spPr>
                      <a:xfrm>
                        <a:off x="3911600" y="5084763"/>
                        <a:ext cx="4394200" cy="863600"/>
                      </a:xfrm>
                      <a:prstGeom prst="rect">
                        <a:avLst/>
                      </a:prstGeom>
                      <a:noFill/>
                      <a:ln w="38100">
                        <a:noFill/>
                        <a:miter/>
                      </a:ln>
                    </p:spPr>
                  </p:pic>
                </p:oleObj>
              </mc:Fallback>
            </mc:AlternateContent>
          </a:graphicData>
        </a:graphic>
      </p:graphicFrame>
      <p:graphicFrame>
        <p:nvGraphicFramePr>
          <p:cNvPr id="2" name="对象 24577"/>
          <p:cNvGraphicFramePr/>
          <p:nvPr/>
        </p:nvGraphicFramePr>
        <p:xfrm>
          <a:off x="3911600" y="5889625"/>
          <a:ext cx="3100388" cy="1006475"/>
        </p:xfrm>
        <a:graphic>
          <a:graphicData uri="http://schemas.openxmlformats.org/presentationml/2006/ole">
            <mc:AlternateContent xmlns:mc="http://schemas.openxmlformats.org/markup-compatibility/2006">
              <mc:Choice xmlns:v="urn:schemas-microsoft-com:vml" Requires="v">
                <p:oleObj spid="_x0000_s3157" name="" r:id="rId18" imgW="1155065" imgH="317500" progId="Equation.DSMT4">
                  <p:embed/>
                </p:oleObj>
              </mc:Choice>
              <mc:Fallback>
                <p:oleObj name="" r:id="rId18" imgW="1155065" imgH="317500" progId="Equation.DSMT4">
                  <p:embed/>
                  <p:pic>
                    <p:nvPicPr>
                      <p:cNvPr id="0" name="图片 3156"/>
                      <p:cNvPicPr/>
                      <p:nvPr/>
                    </p:nvPicPr>
                    <p:blipFill>
                      <a:blip r:embed="rId19"/>
                      <a:stretch>
                        <a:fillRect/>
                      </a:stretch>
                    </p:blipFill>
                    <p:spPr>
                      <a:xfrm>
                        <a:off x="3911600" y="5889625"/>
                        <a:ext cx="3100388" cy="1006475"/>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wipe(left)">
                                      <p:cBhvr>
                                        <p:cTn id="12" dur="500"/>
                                        <p:tgtEl>
                                          <p:spTgt spid="235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wipe(left)">
                                      <p:cBhvr>
                                        <p:cTn id="17" dur="500"/>
                                        <p:tgtEl>
                                          <p:spTgt spid="235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9"/>
                                        </p:tgtEl>
                                        <p:attrNameLst>
                                          <p:attrName>style.visibility</p:attrName>
                                        </p:attrNameLst>
                                      </p:cBhvr>
                                      <p:to>
                                        <p:strVal val="visible"/>
                                      </p:to>
                                    </p:set>
                                    <p:animEffect transition="in" filter="wipe(left)">
                                      <p:cBhvr>
                                        <p:cTn id="22" dur="500"/>
                                        <p:tgtEl>
                                          <p:spTgt spid="235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wipe(left)">
                                      <p:cBhvr>
                                        <p:cTn id="27" dur="500"/>
                                        <p:tgtEl>
                                          <p:spTgt spid="235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wipe(left)">
                                      <p:cBhvr>
                                        <p:cTn id="32" dur="500"/>
                                        <p:tgtEl>
                                          <p:spTgt spid="235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62"/>
                                        </p:tgtEl>
                                        <p:attrNameLst>
                                          <p:attrName>style.visibility</p:attrName>
                                        </p:attrNameLst>
                                      </p:cBhvr>
                                      <p:to>
                                        <p:strVal val="visible"/>
                                      </p:to>
                                    </p:set>
                                    <p:animEffect transition="in" filter="wipe(left)">
                                      <p:cBhvr>
                                        <p:cTn id="37" dur="500"/>
                                        <p:tgtEl>
                                          <p:spTgt spid="2356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563"/>
                                        </p:tgtEl>
                                        <p:attrNameLst>
                                          <p:attrName>style.visibility</p:attrName>
                                        </p:attrNameLst>
                                      </p:cBhvr>
                                      <p:to>
                                        <p:strVal val="visible"/>
                                      </p:to>
                                    </p:set>
                                    <p:animEffect transition="in" filter="wipe(left)">
                                      <p:cBhvr>
                                        <p:cTn id="42" dur="500"/>
                                        <p:tgtEl>
                                          <p:spTgt spid="2356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24579" name="对象 24578"/>
          <p:cNvGraphicFramePr/>
          <p:nvPr/>
        </p:nvGraphicFramePr>
        <p:xfrm>
          <a:off x="1371600" y="1196975"/>
          <a:ext cx="2755900" cy="444500"/>
        </p:xfrm>
        <a:graphic>
          <a:graphicData uri="http://schemas.openxmlformats.org/presentationml/2006/ole">
            <mc:AlternateContent xmlns:mc="http://schemas.openxmlformats.org/markup-compatibility/2006">
              <mc:Choice xmlns:v="urn:schemas-microsoft-com:vml" Requires="v">
                <p:oleObj spid="_x0000_s3151" name="" r:id="rId2" imgW="2754630" imgH="444500" progId="Equation.3">
                  <p:embed/>
                </p:oleObj>
              </mc:Choice>
              <mc:Fallback>
                <p:oleObj name="" r:id="rId2" imgW="2754630" imgH="444500" progId="Equation.3">
                  <p:embed/>
                  <p:pic>
                    <p:nvPicPr>
                      <p:cNvPr id="0" name="图片 3150"/>
                      <p:cNvPicPr/>
                      <p:nvPr/>
                    </p:nvPicPr>
                    <p:blipFill>
                      <a:blip r:embed="rId3"/>
                      <a:stretch>
                        <a:fillRect/>
                      </a:stretch>
                    </p:blipFill>
                    <p:spPr>
                      <a:xfrm>
                        <a:off x="1371600" y="1196975"/>
                        <a:ext cx="2755900" cy="444500"/>
                      </a:xfrm>
                      <a:prstGeom prst="rect">
                        <a:avLst/>
                      </a:prstGeom>
                      <a:noFill/>
                      <a:ln w="38100">
                        <a:noFill/>
                        <a:miter/>
                      </a:ln>
                    </p:spPr>
                  </p:pic>
                </p:oleObj>
              </mc:Fallback>
            </mc:AlternateContent>
          </a:graphicData>
        </a:graphic>
      </p:graphicFrame>
      <p:graphicFrame>
        <p:nvGraphicFramePr>
          <p:cNvPr id="24580" name="对象 24579"/>
          <p:cNvGraphicFramePr/>
          <p:nvPr/>
        </p:nvGraphicFramePr>
        <p:xfrm>
          <a:off x="1447800" y="1882775"/>
          <a:ext cx="2463800" cy="863600"/>
        </p:xfrm>
        <a:graphic>
          <a:graphicData uri="http://schemas.openxmlformats.org/presentationml/2006/ole">
            <mc:AlternateContent xmlns:mc="http://schemas.openxmlformats.org/markup-compatibility/2006">
              <mc:Choice xmlns:v="urn:schemas-microsoft-com:vml" Requires="v">
                <p:oleObj spid="_x0000_s3156" name="" r:id="rId4" imgW="2462530" imgH="862965" progId="Equation.3">
                  <p:embed/>
                </p:oleObj>
              </mc:Choice>
              <mc:Fallback>
                <p:oleObj name="" r:id="rId4" imgW="2462530" imgH="862965" progId="Equation.3">
                  <p:embed/>
                  <p:pic>
                    <p:nvPicPr>
                      <p:cNvPr id="0" name="图片 3155"/>
                      <p:cNvPicPr/>
                      <p:nvPr/>
                    </p:nvPicPr>
                    <p:blipFill>
                      <a:blip r:embed="rId5"/>
                      <a:stretch>
                        <a:fillRect/>
                      </a:stretch>
                    </p:blipFill>
                    <p:spPr>
                      <a:xfrm>
                        <a:off x="1447800" y="1882775"/>
                        <a:ext cx="2463800" cy="863600"/>
                      </a:xfrm>
                      <a:prstGeom prst="rect">
                        <a:avLst/>
                      </a:prstGeom>
                      <a:noFill/>
                      <a:ln w="38100">
                        <a:noFill/>
                        <a:miter/>
                      </a:ln>
                    </p:spPr>
                  </p:pic>
                </p:oleObj>
              </mc:Fallback>
            </mc:AlternateContent>
          </a:graphicData>
        </a:graphic>
      </p:graphicFrame>
      <p:graphicFrame>
        <p:nvGraphicFramePr>
          <p:cNvPr id="24581" name="对象 24580"/>
          <p:cNvGraphicFramePr/>
          <p:nvPr/>
        </p:nvGraphicFramePr>
        <p:xfrm>
          <a:off x="4038600" y="1876425"/>
          <a:ext cx="3403600" cy="914400"/>
        </p:xfrm>
        <a:graphic>
          <a:graphicData uri="http://schemas.openxmlformats.org/presentationml/2006/ole">
            <mc:AlternateContent xmlns:mc="http://schemas.openxmlformats.org/markup-compatibility/2006">
              <mc:Choice xmlns:v="urn:schemas-microsoft-com:vml" Requires="v">
                <p:oleObj spid="_x0000_s3153" name="" r:id="rId6" imgW="3403600" imgH="914400" progId="Equation.3">
                  <p:embed/>
                </p:oleObj>
              </mc:Choice>
              <mc:Fallback>
                <p:oleObj name="" r:id="rId6" imgW="3403600" imgH="914400" progId="Equation.3">
                  <p:embed/>
                  <p:pic>
                    <p:nvPicPr>
                      <p:cNvPr id="0" name="图片 3152"/>
                      <p:cNvPicPr/>
                      <p:nvPr/>
                    </p:nvPicPr>
                    <p:blipFill>
                      <a:blip r:embed="rId7"/>
                      <a:stretch>
                        <a:fillRect/>
                      </a:stretch>
                    </p:blipFill>
                    <p:spPr>
                      <a:xfrm>
                        <a:off x="4038600" y="1876425"/>
                        <a:ext cx="3403600" cy="914400"/>
                      </a:xfrm>
                      <a:prstGeom prst="rect">
                        <a:avLst/>
                      </a:prstGeom>
                      <a:noFill/>
                      <a:ln w="38100">
                        <a:noFill/>
                        <a:miter/>
                      </a:ln>
                    </p:spPr>
                  </p:pic>
                </p:oleObj>
              </mc:Fallback>
            </mc:AlternateContent>
          </a:graphicData>
        </a:graphic>
      </p:graphicFrame>
      <p:graphicFrame>
        <p:nvGraphicFramePr>
          <p:cNvPr id="24582" name="对象 24581"/>
          <p:cNvGraphicFramePr/>
          <p:nvPr/>
        </p:nvGraphicFramePr>
        <p:xfrm>
          <a:off x="1416050" y="3051175"/>
          <a:ext cx="4572000" cy="1041400"/>
        </p:xfrm>
        <a:graphic>
          <a:graphicData uri="http://schemas.openxmlformats.org/presentationml/2006/ole">
            <mc:AlternateContent xmlns:mc="http://schemas.openxmlformats.org/markup-compatibility/2006">
              <mc:Choice xmlns:v="urn:schemas-microsoft-com:vml" Requires="v">
                <p:oleObj spid="_x0000_s3155" name="" r:id="rId8" imgW="4570095" imgH="1040765" progId="Equation.3">
                  <p:embed/>
                </p:oleObj>
              </mc:Choice>
              <mc:Fallback>
                <p:oleObj name="" r:id="rId8" imgW="4570095" imgH="1040765" progId="Equation.3">
                  <p:embed/>
                  <p:pic>
                    <p:nvPicPr>
                      <p:cNvPr id="0" name="图片 3154"/>
                      <p:cNvPicPr/>
                      <p:nvPr/>
                    </p:nvPicPr>
                    <p:blipFill>
                      <a:blip r:embed="rId9"/>
                      <a:stretch>
                        <a:fillRect/>
                      </a:stretch>
                    </p:blipFill>
                    <p:spPr>
                      <a:xfrm>
                        <a:off x="1416050" y="3051175"/>
                        <a:ext cx="4572000" cy="1041400"/>
                      </a:xfrm>
                      <a:prstGeom prst="rect">
                        <a:avLst/>
                      </a:prstGeom>
                      <a:noFill/>
                      <a:ln w="38100">
                        <a:noFill/>
                        <a:miter/>
                      </a:ln>
                    </p:spPr>
                  </p:pic>
                </p:oleObj>
              </mc:Fallback>
            </mc:AlternateContent>
          </a:graphicData>
        </a:graphic>
      </p:graphicFrame>
      <p:graphicFrame>
        <p:nvGraphicFramePr>
          <p:cNvPr id="24583" name="对象 24582"/>
          <p:cNvGraphicFramePr/>
          <p:nvPr/>
        </p:nvGraphicFramePr>
        <p:xfrm>
          <a:off x="2133600" y="4092575"/>
          <a:ext cx="4356100" cy="1041400"/>
        </p:xfrm>
        <a:graphic>
          <a:graphicData uri="http://schemas.openxmlformats.org/presentationml/2006/ole">
            <mc:AlternateContent xmlns:mc="http://schemas.openxmlformats.org/markup-compatibility/2006">
              <mc:Choice xmlns:v="urn:schemas-microsoft-com:vml" Requires="v">
                <p:oleObj spid="_x0000_s3158" name="" r:id="rId10" imgW="4354195" imgH="1040765" progId="Equation.3">
                  <p:embed/>
                </p:oleObj>
              </mc:Choice>
              <mc:Fallback>
                <p:oleObj name="" r:id="rId10" imgW="4354195" imgH="1040765" progId="Equation.3">
                  <p:embed/>
                  <p:pic>
                    <p:nvPicPr>
                      <p:cNvPr id="0" name="图片 3157"/>
                      <p:cNvPicPr/>
                      <p:nvPr/>
                    </p:nvPicPr>
                    <p:blipFill>
                      <a:blip r:embed="rId11"/>
                      <a:stretch>
                        <a:fillRect/>
                      </a:stretch>
                    </p:blipFill>
                    <p:spPr>
                      <a:xfrm>
                        <a:off x="2133600" y="4092575"/>
                        <a:ext cx="4356100" cy="1041400"/>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wipe(left)">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80"/>
                                        </p:tgtEl>
                                        <p:attrNameLst>
                                          <p:attrName>style.visibility</p:attrName>
                                        </p:attrNameLst>
                                      </p:cBhvr>
                                      <p:to>
                                        <p:strVal val="visible"/>
                                      </p:to>
                                    </p:set>
                                    <p:animEffect transition="in" filter="wipe(left)">
                                      <p:cBhvr>
                                        <p:cTn id="12" dur="500"/>
                                        <p:tgtEl>
                                          <p:spTgt spid="245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1"/>
                                        </p:tgtEl>
                                        <p:attrNameLst>
                                          <p:attrName>style.visibility</p:attrName>
                                        </p:attrNameLst>
                                      </p:cBhvr>
                                      <p:to>
                                        <p:strVal val="visible"/>
                                      </p:to>
                                    </p:set>
                                    <p:animEffect transition="in" filter="wipe(left)">
                                      <p:cBhvr>
                                        <p:cTn id="17" dur="500"/>
                                        <p:tgtEl>
                                          <p:spTgt spid="245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83"/>
                                        </p:tgtEl>
                                        <p:attrNameLst>
                                          <p:attrName>style.visibility</p:attrName>
                                        </p:attrNameLst>
                                      </p:cBhvr>
                                      <p:to>
                                        <p:strVal val="visible"/>
                                      </p:to>
                                    </p:set>
                                    <p:animEffect transition="in" filter="wipe(left)">
                                      <p:cBhvr>
                                        <p:cTn id="2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44034" name="对象 25601"/>
          <p:cNvGraphicFramePr/>
          <p:nvPr/>
        </p:nvGraphicFramePr>
        <p:xfrm>
          <a:off x="1066800" y="1143000"/>
          <a:ext cx="5397500" cy="863600"/>
        </p:xfrm>
        <a:graphic>
          <a:graphicData uri="http://schemas.openxmlformats.org/presentationml/2006/ole">
            <mc:AlternateContent xmlns:mc="http://schemas.openxmlformats.org/markup-compatibility/2006">
              <mc:Choice xmlns:v="urn:schemas-microsoft-com:vml" Requires="v">
                <p:oleObj spid="_x0000_s3088" name="" r:id="rId2" imgW="5394960" imgH="862965" progId="Equation.3">
                  <p:embed/>
                </p:oleObj>
              </mc:Choice>
              <mc:Fallback>
                <p:oleObj name="" r:id="rId2" imgW="5394960" imgH="862965" progId="Equation.3">
                  <p:embed/>
                  <p:pic>
                    <p:nvPicPr>
                      <p:cNvPr id="0" name="图片 3087"/>
                      <p:cNvPicPr/>
                      <p:nvPr/>
                    </p:nvPicPr>
                    <p:blipFill>
                      <a:blip r:embed="rId3"/>
                      <a:stretch>
                        <a:fillRect/>
                      </a:stretch>
                    </p:blipFill>
                    <p:spPr>
                      <a:xfrm>
                        <a:off x="1066800" y="1143000"/>
                        <a:ext cx="5397500" cy="863600"/>
                      </a:xfrm>
                      <a:prstGeom prst="rect">
                        <a:avLst/>
                      </a:prstGeom>
                      <a:noFill/>
                      <a:ln w="38100">
                        <a:noFill/>
                        <a:miter/>
                      </a:ln>
                    </p:spPr>
                  </p:pic>
                </p:oleObj>
              </mc:Fallback>
            </mc:AlternateContent>
          </a:graphicData>
        </a:graphic>
      </p:graphicFrame>
      <p:graphicFrame>
        <p:nvGraphicFramePr>
          <p:cNvPr id="25603" name="对象 25602"/>
          <p:cNvGraphicFramePr/>
          <p:nvPr/>
        </p:nvGraphicFramePr>
        <p:xfrm>
          <a:off x="1028700" y="3124200"/>
          <a:ext cx="6972300" cy="965200"/>
        </p:xfrm>
        <a:graphic>
          <a:graphicData uri="http://schemas.openxmlformats.org/presentationml/2006/ole">
            <mc:AlternateContent xmlns:mc="http://schemas.openxmlformats.org/markup-compatibility/2006">
              <mc:Choice xmlns:v="urn:schemas-microsoft-com:vml" Requires="v">
                <p:oleObj spid="_x0000_s3089" name="" r:id="rId4" imgW="6972300" imgH="965200" progId="Equation.3">
                  <p:embed/>
                </p:oleObj>
              </mc:Choice>
              <mc:Fallback>
                <p:oleObj name="" r:id="rId4" imgW="6972300" imgH="965200" progId="Equation.3">
                  <p:embed/>
                  <p:pic>
                    <p:nvPicPr>
                      <p:cNvPr id="0" name="图片 3088"/>
                      <p:cNvPicPr/>
                      <p:nvPr/>
                    </p:nvPicPr>
                    <p:blipFill>
                      <a:blip r:embed="rId5"/>
                      <a:stretch>
                        <a:fillRect/>
                      </a:stretch>
                    </p:blipFill>
                    <p:spPr>
                      <a:xfrm>
                        <a:off x="1028700" y="3124200"/>
                        <a:ext cx="6972300" cy="965200"/>
                      </a:xfrm>
                      <a:prstGeom prst="rect">
                        <a:avLst/>
                      </a:prstGeom>
                      <a:noFill/>
                      <a:ln w="38100">
                        <a:noFill/>
                        <a:miter/>
                      </a:ln>
                    </p:spPr>
                  </p:pic>
                </p:oleObj>
              </mc:Fallback>
            </mc:AlternateContent>
          </a:graphicData>
        </a:graphic>
      </p:graphicFrame>
      <p:graphicFrame>
        <p:nvGraphicFramePr>
          <p:cNvPr id="25604" name="对象 25603"/>
          <p:cNvGraphicFramePr/>
          <p:nvPr/>
        </p:nvGraphicFramePr>
        <p:xfrm>
          <a:off x="1066800" y="2286000"/>
          <a:ext cx="4279900" cy="431800"/>
        </p:xfrm>
        <a:graphic>
          <a:graphicData uri="http://schemas.openxmlformats.org/presentationml/2006/ole">
            <mc:AlternateContent xmlns:mc="http://schemas.openxmlformats.org/markup-compatibility/2006">
              <mc:Choice xmlns:v="urn:schemas-microsoft-com:vml" Requires="v">
                <p:oleObj spid="_x0000_s3090" name="" r:id="rId6" imgW="4277995" imgH="431800" progId="Equation.3">
                  <p:embed/>
                </p:oleObj>
              </mc:Choice>
              <mc:Fallback>
                <p:oleObj name="" r:id="rId6" imgW="4277995" imgH="431800" progId="Equation.3">
                  <p:embed/>
                  <p:pic>
                    <p:nvPicPr>
                      <p:cNvPr id="0" name="图片 3089"/>
                      <p:cNvPicPr/>
                      <p:nvPr/>
                    </p:nvPicPr>
                    <p:blipFill>
                      <a:blip r:embed="rId7"/>
                      <a:stretch>
                        <a:fillRect/>
                      </a:stretch>
                    </p:blipFill>
                    <p:spPr>
                      <a:xfrm>
                        <a:off x="1066800" y="2286000"/>
                        <a:ext cx="4279900" cy="431800"/>
                      </a:xfrm>
                      <a:prstGeom prst="rect">
                        <a:avLst/>
                      </a:prstGeom>
                      <a:noFill/>
                      <a:ln w="38100">
                        <a:noFill/>
                        <a:miter/>
                      </a:ln>
                    </p:spPr>
                  </p:pic>
                </p:oleObj>
              </mc:Fallback>
            </mc:AlternateContent>
          </a:graphicData>
        </a:graphic>
      </p:graphicFrame>
      <p:sp>
        <p:nvSpPr>
          <p:cNvPr id="44037"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wipe(left)">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wipe(left)">
                                      <p:cBhvr>
                                        <p:cTn id="12"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5058" name="文本框 26625"/>
          <p:cNvSpPr txBox="1"/>
          <p:nvPr/>
        </p:nvSpPr>
        <p:spPr>
          <a:xfrm>
            <a:off x="862013" y="674688"/>
            <a:ext cx="2286000" cy="519112"/>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定理</a:t>
            </a:r>
            <a:endParaRPr lang="zh-CN" altLang="en-US" sz="2800" b="1" dirty="0">
              <a:latin typeface="Times New Roman" panose="02020603050405020304" pitchFamily="18" charset="0"/>
              <a:ea typeface="黑体" panose="02010609060101010101" pitchFamily="49" charset="-122"/>
            </a:endParaRPr>
          </a:p>
        </p:txBody>
      </p:sp>
      <p:graphicFrame>
        <p:nvGraphicFramePr>
          <p:cNvPr id="26627" name="对象 26626"/>
          <p:cNvGraphicFramePr/>
          <p:nvPr/>
        </p:nvGraphicFramePr>
        <p:xfrm>
          <a:off x="914400" y="1473200"/>
          <a:ext cx="7899400" cy="965200"/>
        </p:xfrm>
        <a:graphic>
          <a:graphicData uri="http://schemas.openxmlformats.org/presentationml/2006/ole">
            <mc:AlternateContent xmlns:mc="http://schemas.openxmlformats.org/markup-compatibility/2006">
              <mc:Choice xmlns:v="urn:schemas-microsoft-com:vml" Requires="v">
                <p:oleObj spid="_x0000_s3085" name="" r:id="rId2" imgW="7899400" imgH="965200" progId="Equation.3">
                  <p:embed/>
                </p:oleObj>
              </mc:Choice>
              <mc:Fallback>
                <p:oleObj name="" r:id="rId2" imgW="7899400" imgH="965200" progId="Equation.3">
                  <p:embed/>
                  <p:pic>
                    <p:nvPicPr>
                      <p:cNvPr id="0" name="图片 3084"/>
                      <p:cNvPicPr/>
                      <p:nvPr/>
                    </p:nvPicPr>
                    <p:blipFill>
                      <a:blip r:embed="rId3"/>
                      <a:stretch>
                        <a:fillRect/>
                      </a:stretch>
                    </p:blipFill>
                    <p:spPr>
                      <a:xfrm>
                        <a:off x="914400" y="1473200"/>
                        <a:ext cx="7899400" cy="965200"/>
                      </a:xfrm>
                      <a:prstGeom prst="rect">
                        <a:avLst/>
                      </a:prstGeom>
                      <a:noFill/>
                      <a:ln w="38100">
                        <a:noFill/>
                        <a:miter/>
                      </a:ln>
                    </p:spPr>
                  </p:pic>
                </p:oleObj>
              </mc:Fallback>
            </mc:AlternateContent>
          </a:graphicData>
        </a:graphic>
      </p:graphicFrame>
      <p:graphicFrame>
        <p:nvGraphicFramePr>
          <p:cNvPr id="26628" name="对象 26627"/>
          <p:cNvGraphicFramePr/>
          <p:nvPr/>
        </p:nvGraphicFramePr>
        <p:xfrm>
          <a:off x="965200" y="2743200"/>
          <a:ext cx="7721600" cy="2057400"/>
        </p:xfrm>
        <a:graphic>
          <a:graphicData uri="http://schemas.openxmlformats.org/presentationml/2006/ole">
            <mc:AlternateContent xmlns:mc="http://schemas.openxmlformats.org/markup-compatibility/2006">
              <mc:Choice xmlns:v="urn:schemas-microsoft-com:vml" Requires="v">
                <p:oleObj spid="_x0000_s3087" name="" r:id="rId4" imgW="7721600" imgH="2057400" progId="Equation.3">
                  <p:embed/>
                </p:oleObj>
              </mc:Choice>
              <mc:Fallback>
                <p:oleObj name="" r:id="rId4" imgW="7721600" imgH="2057400" progId="Equation.3">
                  <p:embed/>
                  <p:pic>
                    <p:nvPicPr>
                      <p:cNvPr id="0" name="图片 3086"/>
                      <p:cNvPicPr/>
                      <p:nvPr/>
                    </p:nvPicPr>
                    <p:blipFill>
                      <a:blip r:embed="rId5"/>
                      <a:stretch>
                        <a:fillRect/>
                      </a:stretch>
                    </p:blipFill>
                    <p:spPr>
                      <a:xfrm>
                        <a:off x="965200" y="2743200"/>
                        <a:ext cx="7721600" cy="2057400"/>
                      </a:xfrm>
                      <a:prstGeom prst="rect">
                        <a:avLst/>
                      </a:prstGeom>
                      <a:noFill/>
                      <a:ln w="38100">
                        <a:noFill/>
                        <a:miter/>
                      </a:ln>
                    </p:spPr>
                  </p:pic>
                </p:oleObj>
              </mc:Fallback>
            </mc:AlternateContent>
          </a:graphicData>
        </a:graphic>
      </p:graphicFrame>
      <p:sp>
        <p:nvSpPr>
          <p:cNvPr id="26629" name="文本框 26628"/>
          <p:cNvSpPr txBox="1"/>
          <p:nvPr/>
        </p:nvSpPr>
        <p:spPr>
          <a:xfrm>
            <a:off x="873125" y="5126038"/>
            <a:ext cx="6096000" cy="519112"/>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宋体" panose="02010600030101010101" pitchFamily="2" charset="-122"/>
              </a:rPr>
              <a:t>以上定理的证明</a:t>
            </a: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可利用</a:t>
            </a:r>
            <a:r>
              <a:rPr lang="zh-CN" altLang="en-US" sz="2800" b="1" dirty="0">
                <a:solidFill>
                  <a:srgbClr val="FF3300"/>
                </a:solidFill>
                <a:latin typeface="Times New Roman" panose="02020603050405020304" pitchFamily="18" charset="0"/>
                <a:ea typeface="宋体" panose="02010600030101010101" pitchFamily="2" charset="-122"/>
              </a:rPr>
              <a:t>求导法则</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45062"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transition="in" filter="wipe(left)">
                                      <p:cBhvr>
                                        <p:cTn id="7" dur="500"/>
                                        <p:tgtEl>
                                          <p:spTgt spid="266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628"/>
                                        </p:tgtEl>
                                        <p:attrNameLst>
                                          <p:attrName>style.visibility</p:attrName>
                                        </p:attrNameLst>
                                      </p:cBhvr>
                                      <p:to>
                                        <p:strVal val="visible"/>
                                      </p:to>
                                    </p:set>
                                    <p:animEffect transition="in" filter="wipe(left)">
                                      <p:cBhvr>
                                        <p:cTn id="11" dur="500"/>
                                        <p:tgtEl>
                                          <p:spTgt spid="2662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629"/>
                                        </p:tgtEl>
                                        <p:attrNameLst>
                                          <p:attrName>style.visibility</p:attrName>
                                        </p:attrNameLst>
                                      </p:cBhvr>
                                      <p:to>
                                        <p:strVal val="visible"/>
                                      </p:to>
                                    </p:set>
                                    <p:animEffect transition="in" filter="wipe(left)">
                                      <p:cBhvr>
                                        <p:cTn id="15"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7106" name="文本框 27649"/>
          <p:cNvSpPr txBox="1"/>
          <p:nvPr/>
        </p:nvSpPr>
        <p:spPr>
          <a:xfrm>
            <a:off x="914400" y="838200"/>
            <a:ext cx="5105400" cy="519113"/>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宋体" panose="02010600030101010101" pitchFamily="2" charset="-122"/>
              </a:rPr>
              <a:t>根据定理可知</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sp>
        <p:nvSpPr>
          <p:cNvPr id="27651" name="文本框 27650"/>
          <p:cNvSpPr txBox="1"/>
          <p:nvPr/>
        </p:nvSpPr>
        <p:spPr>
          <a:xfrm>
            <a:off x="914400" y="1524000"/>
            <a:ext cx="7689850" cy="519113"/>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latin typeface="Times New Roman" panose="02020603050405020304" pitchFamily="18" charset="0"/>
                <a:ea typeface="宋体" panose="02010600030101010101" pitchFamily="2" charset="-122"/>
              </a:rPr>
              <a:t>(1) </a:t>
            </a:r>
            <a:r>
              <a:rPr lang="zh-CN" altLang="en-US" sz="2800" b="1" dirty="0">
                <a:latin typeface="Times New Roman" panose="02020603050405020304" pitchFamily="18" charset="0"/>
                <a:ea typeface="宋体" panose="02010600030101010101" pitchFamily="2" charset="-122"/>
              </a:rPr>
              <a:t>所有多项式</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复变量</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在复平面内处处解析</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27652" name="对象 27651"/>
          <p:cNvGraphicFramePr/>
          <p:nvPr/>
        </p:nvGraphicFramePr>
        <p:xfrm>
          <a:off x="914400" y="2362200"/>
          <a:ext cx="7543800" cy="1955800"/>
        </p:xfrm>
        <a:graphic>
          <a:graphicData uri="http://schemas.openxmlformats.org/presentationml/2006/ole">
            <mc:AlternateContent xmlns:mc="http://schemas.openxmlformats.org/markup-compatibility/2006">
              <mc:Choice xmlns:v="urn:schemas-microsoft-com:vml" Requires="v">
                <p:oleObj spid="_x0000_s3086" name="" r:id="rId2" imgW="7543800" imgH="1955800" progId="Equation.3">
                  <p:embed/>
                </p:oleObj>
              </mc:Choice>
              <mc:Fallback>
                <p:oleObj name="" r:id="rId2" imgW="7543800" imgH="1955800" progId="Equation.3">
                  <p:embed/>
                  <p:pic>
                    <p:nvPicPr>
                      <p:cNvPr id="0" name="图片 3085"/>
                      <p:cNvPicPr/>
                      <p:nvPr/>
                    </p:nvPicPr>
                    <p:blipFill>
                      <a:blip r:embed="rId3"/>
                      <a:stretch>
                        <a:fillRect/>
                      </a:stretch>
                    </p:blipFill>
                    <p:spPr>
                      <a:xfrm>
                        <a:off x="914400" y="2362200"/>
                        <a:ext cx="7543800" cy="1955800"/>
                      </a:xfrm>
                      <a:prstGeom prst="rect">
                        <a:avLst/>
                      </a:prstGeom>
                      <a:noFill/>
                      <a:ln w="38100">
                        <a:noFill/>
                        <a:miter/>
                      </a:ln>
                    </p:spPr>
                  </p:pic>
                </p:oleObj>
              </mc:Fallback>
            </mc:AlternateContent>
          </a:graphicData>
        </a:graphic>
      </p:graphicFrame>
      <p:sp>
        <p:nvSpPr>
          <p:cNvPr id="47109"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wipe(left)">
                                      <p:cBhvr>
                                        <p:cTn id="7" dur="500"/>
                                        <p:tgtEl>
                                          <p:spTgt spid="276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wipe(left)">
                                      <p:cBhvr>
                                        <p:cTn id="12" dur="500"/>
                                        <p:tgtEl>
                                          <p:spTgt spid="2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图片 6" descr="192e5c35c1c26bbe3cb569ad6bbbaca2"/>
          <p:cNvPicPr>
            <a:picLocks noChangeAspect="1"/>
          </p:cNvPicPr>
          <p:nvPr/>
        </p:nvPicPr>
        <p:blipFill>
          <a:blip r:embed="rId1"/>
          <a:stretch>
            <a:fillRect/>
          </a:stretch>
        </p:blipFill>
        <p:spPr>
          <a:xfrm>
            <a:off x="-3175" y="0"/>
            <a:ext cx="9151938" cy="6858000"/>
          </a:xfrm>
          <a:prstGeom prst="rect">
            <a:avLst/>
          </a:prstGeom>
          <a:noFill/>
          <a:ln w="9525">
            <a:noFill/>
          </a:ln>
        </p:spPr>
      </p:pic>
      <p:sp>
        <p:nvSpPr>
          <p:cNvPr id="23554" name="标题 3073"/>
          <p:cNvSpPr>
            <a:spLocks noGrp="1"/>
          </p:cNvSpPr>
          <p:nvPr>
            <p:ph type="ctrTitle"/>
          </p:nvPr>
        </p:nvSpPr>
        <p:spPr>
          <a:xfrm>
            <a:off x="796925" y="850900"/>
            <a:ext cx="6975475" cy="957263"/>
          </a:xfrm>
        </p:spPr>
        <p:txBody>
          <a:bodyPr vert="horz" wrap="square" lIns="91440" tIns="45720" rIns="91440" bIns="45720" numCol="1" anchor="ctr" anchorCtr="0" compatLnSpc="1">
            <a:normAutofit fontScale="90000"/>
          </a:bodyPr>
          <a:lstStyle/>
          <a:p>
            <a:pPr marL="0" marR="0" lvl="0" indent="0" algn="ctr" defTabSz="685800" rtl="0" eaLnBrk="0" fontAlgn="auto" latinLnBrk="0" hangingPunct="0">
              <a:lnSpc>
                <a:spcPct val="90000"/>
              </a:lnSpc>
              <a:spcBef>
                <a:spcPct val="0"/>
              </a:spcBef>
              <a:spcAft>
                <a:spcPct val="0"/>
              </a:spcAft>
              <a:buClrTx/>
              <a:buSzTx/>
              <a:buFontTx/>
              <a:buNone/>
              <a:defRPr/>
            </a:pPr>
            <a:r>
              <a:rPr kumimoji="0" lang="zh-CN" altLang="en-US" sz="45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rPr>
              <a:t>第二节  函数解析的充要条件</a:t>
            </a:r>
            <a:endParaRPr kumimoji="0" lang="zh-CN" altLang="en-US" sz="45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endParaRPr>
          </a:p>
        </p:txBody>
      </p:sp>
      <p:sp>
        <p:nvSpPr>
          <p:cNvPr id="51204" name="矩形 3079">
            <a:hlinkClick r:id="rId2" action="ppaction://hlinksldjump"/>
          </p:cNvPr>
          <p:cNvSpPr/>
          <p:nvPr/>
        </p:nvSpPr>
        <p:spPr>
          <a:xfrm>
            <a:off x="2514600" y="2863850"/>
            <a:ext cx="2971800" cy="488950"/>
          </a:xfrm>
          <a:prstGeom prst="rect">
            <a:avLst/>
          </a:prstGeom>
          <a:noFill/>
          <a:ln w="9525">
            <a:noFill/>
          </a:ln>
        </p:spPr>
        <p:txBody>
          <a:bodyPr/>
          <a:p>
            <a:endParaRPr lang="zh-CN" altLang="en-US" dirty="0">
              <a:latin typeface="Times New Roman" panose="02020603050405020304" pitchFamily="18" charset="0"/>
            </a:endParaRPr>
          </a:p>
        </p:txBody>
      </p:sp>
      <p:sp>
        <p:nvSpPr>
          <p:cNvPr id="51205" name="文本框 3074"/>
          <p:cNvSpPr txBox="1"/>
          <p:nvPr/>
        </p:nvSpPr>
        <p:spPr>
          <a:xfrm>
            <a:off x="2514600" y="2787650"/>
            <a:ext cx="5638800" cy="584200"/>
          </a:xfrm>
          <a:prstGeom prst="rect">
            <a:avLst/>
          </a:prstGeom>
          <a:noFill/>
          <a:ln w="9525">
            <a:noFill/>
          </a:ln>
        </p:spPr>
        <p:txBody>
          <a:bodyPr>
            <a:spAutoFit/>
          </a:bodyPr>
          <a:p>
            <a:pPr>
              <a:spcBef>
                <a:spcPct val="50000"/>
              </a:spcBef>
            </a:pPr>
            <a:r>
              <a:rPr lang="zh-CN" altLang="en-US" sz="3200" dirty="0">
                <a:solidFill>
                  <a:srgbClr val="FFFFCC"/>
                </a:solidFill>
                <a:latin typeface="Times New Roman" panose="02020603050405020304" pitchFamily="18" charset="0"/>
                <a:ea typeface="黑体" panose="02010609060101010101" pitchFamily="49" charset="-122"/>
              </a:rPr>
              <a:t>一、主要定理</a:t>
            </a:r>
            <a:endParaRPr lang="zh-CN" altLang="en-US" sz="3200" dirty="0">
              <a:solidFill>
                <a:srgbClr val="FFFFCC"/>
              </a:solidFill>
              <a:latin typeface="Times New Roman" panose="02020603050405020304" pitchFamily="18" charset="0"/>
              <a:ea typeface="黑体" panose="02010609060101010101" pitchFamily="49" charset="-122"/>
            </a:endParaRPr>
          </a:p>
        </p:txBody>
      </p:sp>
      <p:sp>
        <p:nvSpPr>
          <p:cNvPr id="51206" name="文本框 3075"/>
          <p:cNvSpPr txBox="1"/>
          <p:nvPr/>
        </p:nvSpPr>
        <p:spPr>
          <a:xfrm>
            <a:off x="2514600" y="3656013"/>
            <a:ext cx="5638800" cy="584200"/>
          </a:xfrm>
          <a:prstGeom prst="rect">
            <a:avLst/>
          </a:prstGeom>
          <a:noFill/>
          <a:ln w="9525">
            <a:noFill/>
          </a:ln>
        </p:spPr>
        <p:txBody>
          <a:bodyPr>
            <a:spAutoFit/>
          </a:bodyPr>
          <a:p>
            <a:pPr>
              <a:spcBef>
                <a:spcPct val="50000"/>
              </a:spcBef>
            </a:pPr>
            <a:r>
              <a:rPr lang="zh-CN" altLang="en-US" sz="3200" dirty="0">
                <a:solidFill>
                  <a:srgbClr val="FFFFCC"/>
                </a:solidFill>
                <a:latin typeface="Times New Roman" panose="02020603050405020304" pitchFamily="18" charset="0"/>
                <a:ea typeface="黑体" panose="02010609060101010101" pitchFamily="49" charset="-122"/>
              </a:rPr>
              <a:t>二、典型例题</a:t>
            </a:r>
            <a:endParaRPr lang="zh-CN" altLang="en-US" sz="3200" dirty="0">
              <a:solidFill>
                <a:srgbClr val="FFFFCC"/>
              </a:solidFill>
              <a:latin typeface="Times New Roman" panose="02020603050405020304" pitchFamily="18" charset="0"/>
              <a:ea typeface="黑体" panose="02010609060101010101" pitchFamily="49" charset="-122"/>
            </a:endParaRPr>
          </a:p>
        </p:txBody>
      </p:sp>
      <p:sp>
        <p:nvSpPr>
          <p:cNvPr id="10" name="六角星 9"/>
          <p:cNvSpPr/>
          <p:nvPr/>
        </p:nvSpPr>
        <p:spPr>
          <a:xfrm>
            <a:off x="2124075" y="2935288"/>
            <a:ext cx="287338" cy="288925"/>
          </a:xfrm>
          <a:prstGeom prst="star6">
            <a:avLst/>
          </a:prstGeom>
          <a:solidFill>
            <a:schemeClr val="accent1">
              <a:lumMod val="20000"/>
              <a:lumOff val="80000"/>
            </a:schemeClr>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lt1"/>
                </a:solidFill>
                <a:effectLst/>
                <a:uLnTx/>
                <a:uFillTx/>
                <a:latin typeface="+mn-lt"/>
                <a:ea typeface="+mn-ea"/>
                <a:cs typeface="+mn-cs"/>
              </a:rPr>
              <a:t>        </a:t>
            </a:r>
            <a:endParaRPr kumimoji="0" lang="en-US" altLang="zh-CN" sz="2400" b="0" i="0" u="none" strike="noStrike" kern="1200" cap="none" spc="0" normalizeH="0" baseline="0" noProof="1">
              <a:ln>
                <a:noFill/>
              </a:ln>
              <a:solidFill>
                <a:schemeClr val="lt1"/>
              </a:solidFill>
              <a:effectLst/>
              <a:uLnTx/>
              <a:uFillTx/>
              <a:latin typeface="+mn-lt"/>
              <a:ea typeface="+mn-ea"/>
              <a:cs typeface="+mn-cs"/>
            </a:endParaRPr>
          </a:p>
        </p:txBody>
      </p:sp>
      <p:sp>
        <p:nvSpPr>
          <p:cNvPr id="11" name="六角星 10"/>
          <p:cNvSpPr/>
          <p:nvPr/>
        </p:nvSpPr>
        <p:spPr>
          <a:xfrm>
            <a:off x="2124075" y="3803650"/>
            <a:ext cx="287338" cy="288925"/>
          </a:xfrm>
          <a:prstGeom prst="star6">
            <a:avLst/>
          </a:prstGeom>
          <a:solidFill>
            <a:schemeClr val="bg1"/>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1">
              <a:ln>
                <a:noFill/>
              </a:ln>
              <a:solidFill>
                <a:schemeClr val="lt1"/>
              </a:solidFill>
              <a:effectLst/>
              <a:uLnTx/>
              <a:uFillTx/>
              <a:latin typeface="+mn-lt"/>
              <a:ea typeface="+mn-ea"/>
              <a:cs typeface="+mn-cs"/>
              <a:sym typeface="+mn-ea"/>
            </a:endParaRPr>
          </a:p>
        </p:txBody>
      </p:sp>
      <p:sp>
        <p:nvSpPr>
          <p:cNvPr id="2" name="六角星 1"/>
          <p:cNvSpPr/>
          <p:nvPr/>
        </p:nvSpPr>
        <p:spPr>
          <a:xfrm>
            <a:off x="2124075" y="4586288"/>
            <a:ext cx="287338" cy="288925"/>
          </a:xfrm>
          <a:prstGeom prst="star6">
            <a:avLst/>
          </a:prstGeom>
          <a:solidFill>
            <a:schemeClr val="accent1">
              <a:lumMod val="20000"/>
              <a:lumOff val="80000"/>
            </a:schemeClr>
          </a:solidFill>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1">
                <a:ln>
                  <a:noFill/>
                </a:ln>
                <a:solidFill>
                  <a:schemeClr val="lt1"/>
                </a:solidFill>
                <a:effectLst/>
                <a:uLnTx/>
                <a:uFillTx/>
                <a:latin typeface="+mn-lt"/>
                <a:ea typeface="+mn-ea"/>
                <a:cs typeface="+mn-cs"/>
              </a:rPr>
              <a:t>        </a:t>
            </a:r>
            <a:endParaRPr kumimoji="0" lang="en-US" altLang="zh-CN" sz="2400" b="0" i="0" u="none" strike="noStrike" kern="1200" cap="none" spc="0" normalizeH="0" baseline="0" noProof="1">
              <a:ln>
                <a:noFill/>
              </a:ln>
              <a:solidFill>
                <a:schemeClr val="lt1"/>
              </a:solidFill>
              <a:effectLst/>
              <a:uLnTx/>
              <a:uFillTx/>
              <a:latin typeface="+mn-lt"/>
              <a:ea typeface="+mn-ea"/>
              <a:cs typeface="+mn-cs"/>
            </a:endParaRPr>
          </a:p>
        </p:txBody>
      </p:sp>
      <p:sp>
        <p:nvSpPr>
          <p:cNvPr id="51210" name="文本框 3075"/>
          <p:cNvSpPr txBox="1"/>
          <p:nvPr/>
        </p:nvSpPr>
        <p:spPr>
          <a:xfrm>
            <a:off x="2514600" y="4438650"/>
            <a:ext cx="5638800" cy="582613"/>
          </a:xfrm>
          <a:prstGeom prst="rect">
            <a:avLst/>
          </a:prstGeom>
          <a:noFill/>
          <a:ln w="9525">
            <a:noFill/>
          </a:ln>
        </p:spPr>
        <p:txBody>
          <a:bodyPr>
            <a:spAutoFit/>
          </a:bodyPr>
          <a:p>
            <a:pPr>
              <a:spcBef>
                <a:spcPct val="50000"/>
              </a:spcBef>
            </a:pPr>
            <a:r>
              <a:rPr lang="zh-CN" altLang="en-US" sz="3200" dirty="0">
                <a:solidFill>
                  <a:srgbClr val="FFFFCC"/>
                </a:solidFill>
                <a:latin typeface="Times New Roman" panose="02020603050405020304" pitchFamily="18" charset="0"/>
                <a:ea typeface="黑体" panose="02010609060101010101" pitchFamily="49" charset="-122"/>
              </a:rPr>
              <a:t>三、小结</a:t>
            </a:r>
            <a:endParaRPr lang="zh-CN" altLang="en-US" sz="3200" dirty="0">
              <a:solidFill>
                <a:srgbClr val="FFFFCC"/>
              </a:solidFill>
              <a:latin typeface="Times New Roman" panose="02020603050405020304" pitchFamily="18" charset="0"/>
              <a:ea typeface="黑体" panose="02010609060101010101" pitchFamily="49" charset="-122"/>
            </a:endParaRPr>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4097"/>
          <p:cNvSpPr>
            <a:spLocks noGrp="1"/>
          </p:cNvSpPr>
          <p:nvPr>
            <p:ph type="title"/>
          </p:nvPr>
        </p:nvSpPr>
        <p:spPr>
          <a:xfrm>
            <a:off x="900113" y="647700"/>
            <a:ext cx="7886700" cy="1325563"/>
          </a:xfrm>
          <a:ln/>
        </p:spPr>
        <p:txBody>
          <a:bodyPr vert="horz" wrap="square" lIns="90000" tIns="46800" rIns="90000" bIns="46800" anchor="t" anchorCtr="0"/>
          <a:p>
            <a:r>
              <a:rPr lang="zh-CN" altLang="en-US" sz="4000" dirty="0"/>
              <a:t>一、主要定理</a:t>
            </a:r>
            <a:endParaRPr lang="zh-CN" altLang="en-US" sz="4000" dirty="0"/>
          </a:p>
        </p:txBody>
      </p:sp>
      <p:sp>
        <p:nvSpPr>
          <p:cNvPr id="53251" name="文本框 4100"/>
          <p:cNvSpPr txBox="1"/>
          <p:nvPr/>
        </p:nvSpPr>
        <p:spPr>
          <a:xfrm>
            <a:off x="900113" y="1377950"/>
            <a:ext cx="1281112" cy="519113"/>
          </a:xfrm>
          <a:prstGeom prst="rect">
            <a:avLst/>
          </a:prstGeom>
          <a:noFill/>
          <a:ln w="9525">
            <a:noFill/>
          </a:ln>
        </p:spPr>
        <p:txBody>
          <a:bodyPr lIns="90000" tIns="46800" rIns="90000" bIns="46800">
            <a:spAutoFit/>
          </a:bodyPr>
          <a:p>
            <a:pPr>
              <a:spcBef>
                <a:spcPct val="50000"/>
              </a:spcBef>
            </a:pPr>
            <a:r>
              <a:rPr lang="zh-CN" altLang="en-US" sz="2800" b="1" dirty="0">
                <a:solidFill>
                  <a:srgbClr val="FF3300"/>
                </a:solidFill>
                <a:latin typeface="Times New Roman" panose="02020603050405020304" pitchFamily="18" charset="0"/>
                <a:ea typeface="黑体" panose="02010609060101010101" pitchFamily="49" charset="-122"/>
              </a:rPr>
              <a:t>定理一</a:t>
            </a:r>
            <a:endParaRPr lang="zh-CN" altLang="en-US" sz="2800" b="1" dirty="0">
              <a:solidFill>
                <a:srgbClr val="FF3300"/>
              </a:solidFill>
              <a:latin typeface="Times New Roman" panose="02020603050405020304" pitchFamily="18" charset="0"/>
              <a:ea typeface="黑体" panose="02010609060101010101" pitchFamily="49" charset="-122"/>
            </a:endParaRPr>
          </a:p>
        </p:txBody>
      </p:sp>
      <p:grpSp>
        <p:nvGrpSpPr>
          <p:cNvPr id="53252" name="组合 4107"/>
          <p:cNvGrpSpPr/>
          <p:nvPr/>
        </p:nvGrpSpPr>
        <p:grpSpPr>
          <a:xfrm>
            <a:off x="900113" y="2133600"/>
            <a:ext cx="7594600" cy="3167063"/>
            <a:chOff x="567" y="1344"/>
            <a:chExt cx="4784" cy="1995"/>
          </a:xfrm>
        </p:grpSpPr>
        <p:sp>
          <p:nvSpPr>
            <p:cNvPr id="53256" name="圆角矩形 4106"/>
            <p:cNvSpPr/>
            <p:nvPr/>
          </p:nvSpPr>
          <p:spPr>
            <a:xfrm>
              <a:off x="1474" y="2659"/>
              <a:ext cx="2359" cy="680"/>
            </a:xfrm>
            <a:prstGeom prst="roundRect">
              <a:avLst>
                <a:gd name="adj" fmla="val 16667"/>
              </a:avLst>
            </a:prstGeom>
            <a:solidFill>
              <a:srgbClr val="FFFF00"/>
            </a:solidFill>
            <a:ln w="9525" cap="flat" cmpd="sng">
              <a:solidFill>
                <a:schemeClr val="bg1"/>
              </a:solidFill>
              <a:prstDash val="solid"/>
              <a:headEnd type="none" w="med" len="med"/>
              <a:tailEnd type="none" w="med" len="med"/>
            </a:ln>
          </p:spPr>
          <p:txBody>
            <a:bodyPr/>
            <a:p>
              <a:endParaRPr lang="zh-CN" altLang="en-US" dirty="0">
                <a:latin typeface="Times New Roman" panose="02020603050405020304" pitchFamily="18" charset="0"/>
              </a:endParaRPr>
            </a:p>
          </p:txBody>
        </p:sp>
        <p:graphicFrame>
          <p:nvGraphicFramePr>
            <p:cNvPr id="53257" name="对象 4101"/>
            <p:cNvGraphicFramePr/>
            <p:nvPr/>
          </p:nvGraphicFramePr>
          <p:xfrm>
            <a:off x="567" y="1344"/>
            <a:ext cx="4784" cy="1944"/>
          </p:xfrm>
          <a:graphic>
            <a:graphicData uri="http://schemas.openxmlformats.org/presentationml/2006/ole">
              <mc:AlternateContent xmlns:mc="http://schemas.openxmlformats.org/markup-compatibility/2006">
                <mc:Choice xmlns:v="urn:schemas-microsoft-com:vml" Requires="v">
                  <p:oleObj spid="_x0000_s3175" name="" r:id="rId1" imgW="7594600" imgH="3086100" progId="Equation.3">
                    <p:embed/>
                  </p:oleObj>
                </mc:Choice>
                <mc:Fallback>
                  <p:oleObj name="" r:id="rId1" imgW="7594600" imgH="3086100" progId="Equation.3">
                    <p:embed/>
                    <p:pic>
                      <p:nvPicPr>
                        <p:cNvPr id="0" name="图片 3174"/>
                        <p:cNvPicPr/>
                        <p:nvPr/>
                      </p:nvPicPr>
                      <p:blipFill>
                        <a:blip r:embed="rId2"/>
                        <a:stretch>
                          <a:fillRect/>
                        </a:stretch>
                      </p:blipFill>
                      <p:spPr>
                        <a:xfrm>
                          <a:off x="567" y="1344"/>
                          <a:ext cx="4784" cy="1944"/>
                        </a:xfrm>
                        <a:prstGeom prst="rect">
                          <a:avLst/>
                        </a:prstGeom>
                        <a:noFill/>
                        <a:ln w="38100">
                          <a:noFill/>
                          <a:miter/>
                        </a:ln>
                      </p:spPr>
                    </p:pic>
                  </p:oleObj>
                </mc:Fallback>
              </mc:AlternateContent>
            </a:graphicData>
          </a:graphic>
        </p:graphicFrame>
      </p:grpSp>
      <p:sp>
        <p:nvSpPr>
          <p:cNvPr id="4115" name="直接连接符 4114"/>
          <p:cNvSpPr/>
          <p:nvPr/>
        </p:nvSpPr>
        <p:spPr>
          <a:xfrm>
            <a:off x="1908175" y="3644900"/>
            <a:ext cx="4895850" cy="0"/>
          </a:xfrm>
          <a:prstGeom prst="line">
            <a:avLst/>
          </a:prstGeom>
          <a:ln w="76200" cap="flat" cmpd="tri">
            <a:solidFill>
              <a:srgbClr val="FF0000"/>
            </a:solidFill>
            <a:prstDash val="solid"/>
            <a:headEnd type="none" w="med" len="med"/>
            <a:tailEnd type="none" w="med" len="med"/>
          </a:ln>
        </p:spPr>
      </p:sp>
      <p:sp>
        <p:nvSpPr>
          <p:cNvPr id="4117" name="直接连接符 4116"/>
          <p:cNvSpPr/>
          <p:nvPr/>
        </p:nvSpPr>
        <p:spPr>
          <a:xfrm>
            <a:off x="1258888" y="4149725"/>
            <a:ext cx="3314700" cy="0"/>
          </a:xfrm>
          <a:prstGeom prst="line">
            <a:avLst/>
          </a:prstGeom>
          <a:ln w="76200" cap="flat" cmpd="tri">
            <a:solidFill>
              <a:srgbClr val="FF0000"/>
            </a:solidFill>
            <a:prstDash val="solid"/>
            <a:headEnd type="none" w="med" len="med"/>
            <a:tailEnd type="none" w="med" len="med"/>
          </a:ln>
        </p:spPr>
      </p:sp>
      <p:graphicFrame>
        <p:nvGraphicFramePr>
          <p:cNvPr id="2" name="对象 1"/>
          <p:cNvGraphicFramePr/>
          <p:nvPr/>
        </p:nvGraphicFramePr>
        <p:xfrm>
          <a:off x="2254250" y="5605463"/>
          <a:ext cx="3932238" cy="855662"/>
        </p:xfrm>
        <a:graphic>
          <a:graphicData uri="http://schemas.openxmlformats.org/presentationml/2006/ole">
            <mc:AlternateContent xmlns:mc="http://schemas.openxmlformats.org/markup-compatibility/2006">
              <mc:Choice xmlns:v="urn:schemas-microsoft-com:vml" Requires="v">
                <p:oleObj spid="_x0000_s3174" name="" r:id="rId3" imgW="1472565" imgH="330200" progId="Equation.DSMT4">
                  <p:embed/>
                </p:oleObj>
              </mc:Choice>
              <mc:Fallback>
                <p:oleObj name="" r:id="rId3" imgW="1472565" imgH="330200" progId="Equation.DSMT4">
                  <p:embed/>
                  <p:pic>
                    <p:nvPicPr>
                      <p:cNvPr id="0" name="图片 3173"/>
                      <p:cNvPicPr/>
                      <p:nvPr/>
                    </p:nvPicPr>
                    <p:blipFill>
                      <a:blip r:embed="rId4">
                        <a:clrChange>
                          <a:clrFrom>
                            <a:srgbClr val="000000"/>
                          </a:clrFrom>
                          <a:clrTo>
                            <a:srgbClr val="31939A"/>
                          </a:clrTo>
                        </a:clrChange>
                      </a:blip>
                      <a:stretch>
                        <a:fillRect/>
                      </a:stretch>
                    </p:blipFill>
                    <p:spPr>
                      <a:xfrm>
                        <a:off x="2254250" y="5605463"/>
                        <a:ext cx="3932238" cy="855662"/>
                      </a:xfrm>
                      <a:prstGeom prst="rect">
                        <a:avLst/>
                      </a:prstGeom>
                      <a:solidFill>
                        <a:srgbClr val="DAEFF8"/>
                      </a:solid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15"/>
                                        </p:tgtEl>
                                        <p:attrNameLst>
                                          <p:attrName>style.visibility</p:attrName>
                                        </p:attrNameLst>
                                      </p:cBhvr>
                                      <p:to>
                                        <p:strVal val="visible"/>
                                      </p:to>
                                    </p:set>
                                    <p:animEffect transition="in" filter="wipe(left)">
                                      <p:cBhvr>
                                        <p:cTn id="7" dur="1000"/>
                                        <p:tgtEl>
                                          <p:spTgt spid="4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17"/>
                                        </p:tgtEl>
                                        <p:attrNameLst>
                                          <p:attrName>style.visibility</p:attrName>
                                        </p:attrNameLst>
                                      </p:cBhvr>
                                      <p:to>
                                        <p:strVal val="visible"/>
                                      </p:to>
                                    </p:set>
                                    <p:animEffect transition="in" filter="wipe(left)">
                                      <p:cBhvr>
                                        <p:cTn id="12" dur="1000"/>
                                        <p:tgtEl>
                                          <p:spTgt spid="41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55298" name="文本框 5125"/>
          <p:cNvSpPr txBox="1"/>
          <p:nvPr/>
        </p:nvSpPr>
        <p:spPr>
          <a:xfrm>
            <a:off x="914400" y="838200"/>
            <a:ext cx="2133600" cy="519113"/>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sp>
        <p:nvSpPr>
          <p:cNvPr id="55299" name="文本框 5126"/>
          <p:cNvSpPr txBox="1"/>
          <p:nvPr/>
        </p:nvSpPr>
        <p:spPr>
          <a:xfrm>
            <a:off x="1676400" y="838200"/>
            <a:ext cx="3200400" cy="519113"/>
          </a:xfrm>
          <a:prstGeom prst="rect">
            <a:avLst/>
          </a:prstGeom>
          <a:noFill/>
          <a:ln w="9525">
            <a:noFill/>
          </a:ln>
        </p:spPr>
        <p:txBody>
          <a:bodyPr lIns="90000" tIns="46800" rIns="90000" bIns="46800">
            <a:spAutoFit/>
          </a:bodyPr>
          <a:p>
            <a:pPr>
              <a:spcBef>
                <a:spcPct val="50000"/>
              </a:spcBef>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必要性</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5128" name="对象 5127"/>
          <p:cNvGraphicFramePr/>
          <p:nvPr/>
        </p:nvGraphicFramePr>
        <p:xfrm>
          <a:off x="990600" y="1524000"/>
          <a:ext cx="7035800" cy="965200"/>
        </p:xfrm>
        <a:graphic>
          <a:graphicData uri="http://schemas.openxmlformats.org/presentationml/2006/ole">
            <mc:AlternateContent xmlns:mc="http://schemas.openxmlformats.org/markup-compatibility/2006">
              <mc:Choice xmlns:v="urn:schemas-microsoft-com:vml" Requires="v">
                <p:oleObj spid="_x0000_s3094" name="" r:id="rId1" imgW="7035800" imgH="965200" progId="Equation.3">
                  <p:embed/>
                </p:oleObj>
              </mc:Choice>
              <mc:Fallback>
                <p:oleObj name="" r:id="rId1" imgW="7035800" imgH="965200" progId="Equation.3">
                  <p:embed/>
                  <p:pic>
                    <p:nvPicPr>
                      <p:cNvPr id="0" name="图片 3093"/>
                      <p:cNvPicPr/>
                      <p:nvPr/>
                    </p:nvPicPr>
                    <p:blipFill>
                      <a:blip r:embed="rId2"/>
                      <a:stretch>
                        <a:fillRect/>
                      </a:stretch>
                    </p:blipFill>
                    <p:spPr>
                      <a:xfrm>
                        <a:off x="990600" y="1524000"/>
                        <a:ext cx="7035800" cy="965200"/>
                      </a:xfrm>
                      <a:prstGeom prst="rect">
                        <a:avLst/>
                      </a:prstGeom>
                      <a:noFill/>
                      <a:ln w="38100">
                        <a:noFill/>
                        <a:miter/>
                      </a:ln>
                    </p:spPr>
                  </p:pic>
                </p:oleObj>
              </mc:Fallback>
            </mc:AlternateContent>
          </a:graphicData>
        </a:graphic>
      </p:graphicFrame>
      <p:graphicFrame>
        <p:nvGraphicFramePr>
          <p:cNvPr id="5129" name="对象 5128"/>
          <p:cNvGraphicFramePr/>
          <p:nvPr/>
        </p:nvGraphicFramePr>
        <p:xfrm>
          <a:off x="1066800" y="2701925"/>
          <a:ext cx="5626100" cy="457200"/>
        </p:xfrm>
        <a:graphic>
          <a:graphicData uri="http://schemas.openxmlformats.org/presentationml/2006/ole">
            <mc:AlternateContent xmlns:mc="http://schemas.openxmlformats.org/markup-compatibility/2006">
              <mc:Choice xmlns:v="urn:schemas-microsoft-com:vml" Requires="v">
                <p:oleObj spid="_x0000_s3095" name="" r:id="rId3" imgW="5626100" imgH="457200" progId="Equation.3">
                  <p:embed/>
                </p:oleObj>
              </mc:Choice>
              <mc:Fallback>
                <p:oleObj name="" r:id="rId3" imgW="5626100" imgH="457200" progId="Equation.3">
                  <p:embed/>
                  <p:pic>
                    <p:nvPicPr>
                      <p:cNvPr id="0" name="图片 3094"/>
                      <p:cNvPicPr/>
                      <p:nvPr/>
                    </p:nvPicPr>
                    <p:blipFill>
                      <a:blip r:embed="rId4"/>
                      <a:stretch>
                        <a:fillRect/>
                      </a:stretch>
                    </p:blipFill>
                    <p:spPr>
                      <a:xfrm>
                        <a:off x="1066800" y="2701925"/>
                        <a:ext cx="5626100" cy="457200"/>
                      </a:xfrm>
                      <a:prstGeom prst="rect">
                        <a:avLst/>
                      </a:prstGeom>
                      <a:noFill/>
                      <a:ln w="38100">
                        <a:noFill/>
                        <a:miter/>
                      </a:ln>
                    </p:spPr>
                  </p:pic>
                </p:oleObj>
              </mc:Fallback>
            </mc:AlternateContent>
          </a:graphicData>
        </a:graphic>
      </p:graphicFrame>
      <p:graphicFrame>
        <p:nvGraphicFramePr>
          <p:cNvPr id="5130" name="对象 5129"/>
          <p:cNvGraphicFramePr/>
          <p:nvPr/>
        </p:nvGraphicFramePr>
        <p:xfrm>
          <a:off x="1079500" y="3359150"/>
          <a:ext cx="6045200" cy="431800"/>
        </p:xfrm>
        <a:graphic>
          <a:graphicData uri="http://schemas.openxmlformats.org/presentationml/2006/ole">
            <mc:AlternateContent xmlns:mc="http://schemas.openxmlformats.org/markup-compatibility/2006">
              <mc:Choice xmlns:v="urn:schemas-microsoft-com:vml" Requires="v">
                <p:oleObj spid="_x0000_s3096" name="" r:id="rId5" imgW="6042660" imgH="431800" progId="Equation.3">
                  <p:embed/>
                </p:oleObj>
              </mc:Choice>
              <mc:Fallback>
                <p:oleObj name="" r:id="rId5" imgW="6042660" imgH="431800" progId="Equation.3">
                  <p:embed/>
                  <p:pic>
                    <p:nvPicPr>
                      <p:cNvPr id="0" name="图片 3095"/>
                      <p:cNvPicPr/>
                      <p:nvPr/>
                    </p:nvPicPr>
                    <p:blipFill>
                      <a:blip r:embed="rId6"/>
                      <a:stretch>
                        <a:fillRect/>
                      </a:stretch>
                    </p:blipFill>
                    <p:spPr>
                      <a:xfrm>
                        <a:off x="1079500" y="3359150"/>
                        <a:ext cx="6045200" cy="431800"/>
                      </a:xfrm>
                      <a:prstGeom prst="rect">
                        <a:avLst/>
                      </a:prstGeom>
                      <a:noFill/>
                      <a:ln w="38100">
                        <a:noFill/>
                        <a:miter/>
                      </a:ln>
                    </p:spPr>
                  </p:pic>
                </p:oleObj>
              </mc:Fallback>
            </mc:AlternateContent>
          </a:graphicData>
        </a:graphic>
      </p:graphicFrame>
      <p:graphicFrame>
        <p:nvGraphicFramePr>
          <p:cNvPr id="5131" name="对象 5130"/>
          <p:cNvGraphicFramePr/>
          <p:nvPr/>
        </p:nvGraphicFramePr>
        <p:xfrm>
          <a:off x="1041400" y="3962400"/>
          <a:ext cx="2971800" cy="584200"/>
        </p:xfrm>
        <a:graphic>
          <a:graphicData uri="http://schemas.openxmlformats.org/presentationml/2006/ole">
            <mc:AlternateContent xmlns:mc="http://schemas.openxmlformats.org/markup-compatibility/2006">
              <mc:Choice xmlns:v="urn:schemas-microsoft-com:vml" Requires="v">
                <p:oleObj spid="_x0000_s3097" name="" r:id="rId7" imgW="2970530" imgH="584200" progId="Equation.3">
                  <p:embed/>
                </p:oleObj>
              </mc:Choice>
              <mc:Fallback>
                <p:oleObj name="" r:id="rId7" imgW="2970530" imgH="584200" progId="Equation.3">
                  <p:embed/>
                  <p:pic>
                    <p:nvPicPr>
                      <p:cNvPr id="0" name="图片 3096"/>
                      <p:cNvPicPr/>
                      <p:nvPr/>
                    </p:nvPicPr>
                    <p:blipFill>
                      <a:blip r:embed="rId8"/>
                      <a:stretch>
                        <a:fillRect/>
                      </a:stretch>
                    </p:blipFill>
                    <p:spPr>
                      <a:xfrm>
                        <a:off x="1041400" y="3962400"/>
                        <a:ext cx="2971800" cy="584200"/>
                      </a:xfrm>
                      <a:prstGeom prst="rect">
                        <a:avLst/>
                      </a:prstGeom>
                      <a:noFill/>
                      <a:ln w="38100">
                        <a:noFill/>
                        <a:miter/>
                      </a:ln>
                    </p:spPr>
                  </p:pic>
                </p:oleObj>
              </mc:Fallback>
            </mc:AlternateContent>
          </a:graphicData>
        </a:graphic>
      </p:graphicFrame>
      <p:graphicFrame>
        <p:nvGraphicFramePr>
          <p:cNvPr id="5132" name="对象 5131"/>
          <p:cNvGraphicFramePr/>
          <p:nvPr/>
        </p:nvGraphicFramePr>
        <p:xfrm>
          <a:off x="1079500" y="4648200"/>
          <a:ext cx="4559300" cy="444500"/>
        </p:xfrm>
        <a:graphic>
          <a:graphicData uri="http://schemas.openxmlformats.org/presentationml/2006/ole">
            <mc:AlternateContent xmlns:mc="http://schemas.openxmlformats.org/markup-compatibility/2006">
              <mc:Choice xmlns:v="urn:schemas-microsoft-com:vml" Requires="v">
                <p:oleObj spid="_x0000_s3098" name="" r:id="rId9" imgW="4557395" imgH="444500" progId="Equation.3">
                  <p:embed/>
                </p:oleObj>
              </mc:Choice>
              <mc:Fallback>
                <p:oleObj name="" r:id="rId9" imgW="4557395" imgH="444500" progId="Equation.3">
                  <p:embed/>
                  <p:pic>
                    <p:nvPicPr>
                      <p:cNvPr id="0" name="图片 3097"/>
                      <p:cNvPicPr/>
                      <p:nvPr/>
                    </p:nvPicPr>
                    <p:blipFill>
                      <a:blip r:embed="rId10"/>
                      <a:stretch>
                        <a:fillRect/>
                      </a:stretch>
                    </p:blipFill>
                    <p:spPr>
                      <a:xfrm>
                        <a:off x="1079500" y="4648200"/>
                        <a:ext cx="4559300" cy="444500"/>
                      </a:xfrm>
                      <a:prstGeom prst="rect">
                        <a:avLst/>
                      </a:prstGeom>
                      <a:noFill/>
                      <a:ln w="38100">
                        <a:noFill/>
                        <a:miter/>
                      </a:ln>
                    </p:spPr>
                  </p:pic>
                </p:oleObj>
              </mc:Fallback>
            </mc:AlternateContent>
          </a:graphicData>
        </a:graphic>
      </p:graphicFrame>
      <p:graphicFrame>
        <p:nvGraphicFramePr>
          <p:cNvPr id="5133" name="对象 5132"/>
          <p:cNvGraphicFramePr/>
          <p:nvPr/>
        </p:nvGraphicFramePr>
        <p:xfrm>
          <a:off x="1143000" y="5334000"/>
          <a:ext cx="2057400" cy="406400"/>
        </p:xfrm>
        <a:graphic>
          <a:graphicData uri="http://schemas.openxmlformats.org/presentationml/2006/ole">
            <mc:AlternateContent xmlns:mc="http://schemas.openxmlformats.org/markup-compatibility/2006">
              <mc:Choice xmlns:v="urn:schemas-microsoft-com:vml" Requires="v">
                <p:oleObj spid="_x0000_s3099" name="" r:id="rId11" imgW="2055495" imgH="405765" progId="Equation.3">
                  <p:embed/>
                </p:oleObj>
              </mc:Choice>
              <mc:Fallback>
                <p:oleObj name="" r:id="rId11" imgW="2055495" imgH="405765" progId="Equation.3">
                  <p:embed/>
                  <p:pic>
                    <p:nvPicPr>
                      <p:cNvPr id="0" name="图片 3098"/>
                      <p:cNvPicPr/>
                      <p:nvPr/>
                    </p:nvPicPr>
                    <p:blipFill>
                      <a:blip r:embed="rId12"/>
                      <a:stretch>
                        <a:fillRect/>
                      </a:stretch>
                    </p:blipFill>
                    <p:spPr>
                      <a:xfrm>
                        <a:off x="1143000" y="5334000"/>
                        <a:ext cx="2057400" cy="406400"/>
                      </a:xfrm>
                      <a:prstGeom prst="rect">
                        <a:avLst/>
                      </a:prstGeom>
                      <a:noFill/>
                      <a:ln w="38100">
                        <a:noFill/>
                        <a:miter/>
                      </a:ln>
                    </p:spPr>
                  </p:pic>
                </p:oleObj>
              </mc:Fallback>
            </mc:AlternateContent>
          </a:graphicData>
        </a:graphic>
      </p:graphicFrame>
      <p:graphicFrame>
        <p:nvGraphicFramePr>
          <p:cNvPr id="5134" name="对象 5133"/>
          <p:cNvGraphicFramePr/>
          <p:nvPr/>
        </p:nvGraphicFramePr>
        <p:xfrm>
          <a:off x="3586163" y="5292725"/>
          <a:ext cx="2654300" cy="419100"/>
        </p:xfrm>
        <a:graphic>
          <a:graphicData uri="http://schemas.openxmlformats.org/presentationml/2006/ole">
            <mc:AlternateContent xmlns:mc="http://schemas.openxmlformats.org/markup-compatibility/2006">
              <mc:Choice xmlns:v="urn:schemas-microsoft-com:vml" Requires="v">
                <p:oleObj spid="_x0000_s3082" name="" r:id="rId13" imgW="2654300" imgH="419100" progId="Equation.3">
                  <p:embed/>
                </p:oleObj>
              </mc:Choice>
              <mc:Fallback>
                <p:oleObj name="" r:id="rId13" imgW="2654300" imgH="419100" progId="Equation.3">
                  <p:embed/>
                  <p:pic>
                    <p:nvPicPr>
                      <p:cNvPr id="0" name="图片 3081"/>
                      <p:cNvPicPr/>
                      <p:nvPr/>
                    </p:nvPicPr>
                    <p:blipFill>
                      <a:blip r:embed="rId14"/>
                      <a:stretch>
                        <a:fillRect/>
                      </a:stretch>
                    </p:blipFill>
                    <p:spPr>
                      <a:xfrm>
                        <a:off x="3586163" y="5292725"/>
                        <a:ext cx="2654300" cy="419100"/>
                      </a:xfrm>
                      <a:prstGeom prst="rect">
                        <a:avLst/>
                      </a:prstGeom>
                      <a:noFill/>
                      <a:ln w="38100">
                        <a:noFill/>
                        <a:miter/>
                      </a:ln>
                    </p:spPr>
                  </p:pic>
                </p:oleObj>
              </mc:Fallback>
            </mc:AlternateContent>
          </a:graphicData>
        </a:graphic>
      </p:graphicFrame>
      <p:sp>
        <p:nvSpPr>
          <p:cNvPr id="5530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wipe(left)">
                                      <p:cBhvr>
                                        <p:cTn id="7" dur="500"/>
                                        <p:tgtEl>
                                          <p:spTgt spid="51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9"/>
                                        </p:tgtEl>
                                        <p:attrNameLst>
                                          <p:attrName>style.visibility</p:attrName>
                                        </p:attrNameLst>
                                      </p:cBhvr>
                                      <p:to>
                                        <p:strVal val="visible"/>
                                      </p:to>
                                    </p:set>
                                    <p:animEffect transition="in" filter="wipe(left)">
                                      <p:cBhvr>
                                        <p:cTn id="12" dur="500"/>
                                        <p:tgtEl>
                                          <p:spTgt spid="51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30"/>
                                        </p:tgtEl>
                                        <p:attrNameLst>
                                          <p:attrName>style.visibility</p:attrName>
                                        </p:attrNameLst>
                                      </p:cBhvr>
                                      <p:to>
                                        <p:strVal val="visible"/>
                                      </p:to>
                                    </p:set>
                                    <p:animEffect transition="in" filter="wipe(left)">
                                      <p:cBhvr>
                                        <p:cTn id="17" dur="500"/>
                                        <p:tgtEl>
                                          <p:spTgt spid="51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31"/>
                                        </p:tgtEl>
                                        <p:attrNameLst>
                                          <p:attrName>style.visibility</p:attrName>
                                        </p:attrNameLst>
                                      </p:cBhvr>
                                      <p:to>
                                        <p:strVal val="visible"/>
                                      </p:to>
                                    </p:set>
                                    <p:animEffect transition="in" filter="wipe(left)">
                                      <p:cBhvr>
                                        <p:cTn id="22" dur="500"/>
                                        <p:tgtEl>
                                          <p:spTgt spid="51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32"/>
                                        </p:tgtEl>
                                        <p:attrNameLst>
                                          <p:attrName>style.visibility</p:attrName>
                                        </p:attrNameLst>
                                      </p:cBhvr>
                                      <p:to>
                                        <p:strVal val="visible"/>
                                      </p:to>
                                    </p:set>
                                    <p:animEffect transition="in" filter="wipe(left)">
                                      <p:cBhvr>
                                        <p:cTn id="27" dur="500"/>
                                        <p:tgtEl>
                                          <p:spTgt spid="51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33"/>
                                        </p:tgtEl>
                                        <p:attrNameLst>
                                          <p:attrName>style.visibility</p:attrName>
                                        </p:attrNameLst>
                                      </p:cBhvr>
                                      <p:to>
                                        <p:strVal val="visible"/>
                                      </p:to>
                                    </p:set>
                                    <p:animEffect transition="in" filter="wipe(left)">
                                      <p:cBhvr>
                                        <p:cTn id="32" dur="500"/>
                                        <p:tgtEl>
                                          <p:spTgt spid="51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34"/>
                                        </p:tgtEl>
                                        <p:attrNameLst>
                                          <p:attrName>style.visibility</p:attrName>
                                        </p:attrNameLst>
                                      </p:cBhvr>
                                      <p:to>
                                        <p:strVal val="visible"/>
                                      </p:to>
                                    </p:set>
                                    <p:animEffect transition="in" filter="wipe(left)">
                                      <p:cBhvr>
                                        <p:cTn id="37"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56322" name="对象 28673"/>
          <p:cNvGraphicFramePr/>
          <p:nvPr/>
        </p:nvGraphicFramePr>
        <p:xfrm>
          <a:off x="1066800" y="914400"/>
          <a:ext cx="2413000" cy="393700"/>
        </p:xfrm>
        <a:graphic>
          <a:graphicData uri="http://schemas.openxmlformats.org/presentationml/2006/ole">
            <mc:AlternateContent xmlns:mc="http://schemas.openxmlformats.org/markup-compatibility/2006">
              <mc:Choice xmlns:v="urn:schemas-microsoft-com:vml" Requires="v">
                <p:oleObj spid="_x0000_s3076" name="" r:id="rId1" imgW="2411730" imgH="393700" progId="Equation.3">
                  <p:embed/>
                </p:oleObj>
              </mc:Choice>
              <mc:Fallback>
                <p:oleObj name="" r:id="rId1" imgW="2411730" imgH="393700" progId="Equation.3">
                  <p:embed/>
                  <p:pic>
                    <p:nvPicPr>
                      <p:cNvPr id="0" name="图片 3075"/>
                      <p:cNvPicPr/>
                      <p:nvPr/>
                    </p:nvPicPr>
                    <p:blipFill>
                      <a:blip r:embed="rId2"/>
                      <a:stretch>
                        <a:fillRect/>
                      </a:stretch>
                    </p:blipFill>
                    <p:spPr>
                      <a:xfrm>
                        <a:off x="1066800" y="914400"/>
                        <a:ext cx="2413000" cy="393700"/>
                      </a:xfrm>
                      <a:prstGeom prst="rect">
                        <a:avLst/>
                      </a:prstGeom>
                      <a:noFill/>
                      <a:ln w="38100">
                        <a:noFill/>
                        <a:miter/>
                      </a:ln>
                    </p:spPr>
                  </p:pic>
                </p:oleObj>
              </mc:Fallback>
            </mc:AlternateContent>
          </a:graphicData>
        </a:graphic>
      </p:graphicFrame>
      <p:graphicFrame>
        <p:nvGraphicFramePr>
          <p:cNvPr id="28675" name="对象 28674"/>
          <p:cNvGraphicFramePr/>
          <p:nvPr/>
        </p:nvGraphicFramePr>
        <p:xfrm>
          <a:off x="1295400" y="1506538"/>
          <a:ext cx="1079500" cy="393700"/>
        </p:xfrm>
        <a:graphic>
          <a:graphicData uri="http://schemas.openxmlformats.org/presentationml/2006/ole">
            <mc:AlternateContent xmlns:mc="http://schemas.openxmlformats.org/markup-compatibility/2006">
              <mc:Choice xmlns:v="urn:schemas-microsoft-com:vml" Requires="v">
                <p:oleObj spid="_x0000_s3077" name="" r:id="rId3" imgW="1078865" imgH="393700" progId="Equation.3">
                  <p:embed/>
                </p:oleObj>
              </mc:Choice>
              <mc:Fallback>
                <p:oleObj name="" r:id="rId3" imgW="1078865" imgH="393700" progId="Equation.3">
                  <p:embed/>
                  <p:pic>
                    <p:nvPicPr>
                      <p:cNvPr id="0" name="图片 3076"/>
                      <p:cNvPicPr/>
                      <p:nvPr/>
                    </p:nvPicPr>
                    <p:blipFill>
                      <a:blip r:embed="rId4"/>
                      <a:stretch>
                        <a:fillRect/>
                      </a:stretch>
                    </p:blipFill>
                    <p:spPr>
                      <a:xfrm>
                        <a:off x="1295400" y="1506538"/>
                        <a:ext cx="1079500" cy="393700"/>
                      </a:xfrm>
                      <a:prstGeom prst="rect">
                        <a:avLst/>
                      </a:prstGeom>
                      <a:noFill/>
                      <a:ln w="38100">
                        <a:noFill/>
                        <a:miter/>
                      </a:ln>
                    </p:spPr>
                  </p:pic>
                </p:oleObj>
              </mc:Fallback>
            </mc:AlternateContent>
          </a:graphicData>
        </a:graphic>
      </p:graphicFrame>
      <p:graphicFrame>
        <p:nvGraphicFramePr>
          <p:cNvPr id="28676" name="对象 28675"/>
          <p:cNvGraphicFramePr/>
          <p:nvPr/>
        </p:nvGraphicFramePr>
        <p:xfrm>
          <a:off x="2362200" y="1506538"/>
          <a:ext cx="1651000" cy="393700"/>
        </p:xfrm>
        <a:graphic>
          <a:graphicData uri="http://schemas.openxmlformats.org/presentationml/2006/ole">
            <mc:AlternateContent xmlns:mc="http://schemas.openxmlformats.org/markup-compatibility/2006">
              <mc:Choice xmlns:v="urn:schemas-microsoft-com:vml" Requires="v">
                <p:oleObj spid="_x0000_s3081" name="" r:id="rId5" imgW="1650365" imgH="393700" progId="Equation.3">
                  <p:embed/>
                </p:oleObj>
              </mc:Choice>
              <mc:Fallback>
                <p:oleObj name="" r:id="rId5" imgW="1650365" imgH="393700" progId="Equation.3">
                  <p:embed/>
                  <p:pic>
                    <p:nvPicPr>
                      <p:cNvPr id="0" name="图片 3080"/>
                      <p:cNvPicPr/>
                      <p:nvPr/>
                    </p:nvPicPr>
                    <p:blipFill>
                      <a:blip r:embed="rId6"/>
                      <a:stretch>
                        <a:fillRect/>
                      </a:stretch>
                    </p:blipFill>
                    <p:spPr>
                      <a:xfrm>
                        <a:off x="2362200" y="1506538"/>
                        <a:ext cx="1651000" cy="393700"/>
                      </a:xfrm>
                      <a:prstGeom prst="rect">
                        <a:avLst/>
                      </a:prstGeom>
                      <a:noFill/>
                      <a:ln w="38100">
                        <a:noFill/>
                        <a:miter/>
                      </a:ln>
                    </p:spPr>
                  </p:pic>
                </p:oleObj>
              </mc:Fallback>
            </mc:AlternateContent>
          </a:graphicData>
        </a:graphic>
      </p:graphicFrame>
      <p:graphicFrame>
        <p:nvGraphicFramePr>
          <p:cNvPr id="28677" name="对象 28676"/>
          <p:cNvGraphicFramePr/>
          <p:nvPr/>
        </p:nvGraphicFramePr>
        <p:xfrm>
          <a:off x="4019550" y="1485900"/>
          <a:ext cx="1689100" cy="419100"/>
        </p:xfrm>
        <a:graphic>
          <a:graphicData uri="http://schemas.openxmlformats.org/presentationml/2006/ole">
            <mc:AlternateContent xmlns:mc="http://schemas.openxmlformats.org/markup-compatibility/2006">
              <mc:Choice xmlns:v="urn:schemas-microsoft-com:vml" Requires="v">
                <p:oleObj spid="_x0000_s3078" name="" r:id="rId7" imgW="1689100" imgH="419100" progId="Equation.3">
                  <p:embed/>
                </p:oleObj>
              </mc:Choice>
              <mc:Fallback>
                <p:oleObj name="" r:id="rId7" imgW="1689100" imgH="419100" progId="Equation.3">
                  <p:embed/>
                  <p:pic>
                    <p:nvPicPr>
                      <p:cNvPr id="0" name="图片 3077"/>
                      <p:cNvPicPr/>
                      <p:nvPr/>
                    </p:nvPicPr>
                    <p:blipFill>
                      <a:blip r:embed="rId8"/>
                      <a:stretch>
                        <a:fillRect/>
                      </a:stretch>
                    </p:blipFill>
                    <p:spPr>
                      <a:xfrm>
                        <a:off x="4019550" y="1485900"/>
                        <a:ext cx="1689100" cy="419100"/>
                      </a:xfrm>
                      <a:prstGeom prst="rect">
                        <a:avLst/>
                      </a:prstGeom>
                      <a:noFill/>
                      <a:ln w="38100">
                        <a:noFill/>
                        <a:miter/>
                      </a:ln>
                    </p:spPr>
                  </p:pic>
                </p:oleObj>
              </mc:Fallback>
            </mc:AlternateContent>
          </a:graphicData>
        </a:graphic>
      </p:graphicFrame>
      <p:graphicFrame>
        <p:nvGraphicFramePr>
          <p:cNvPr id="28678" name="对象 28677"/>
          <p:cNvGraphicFramePr/>
          <p:nvPr/>
        </p:nvGraphicFramePr>
        <p:xfrm>
          <a:off x="5729288" y="1527175"/>
          <a:ext cx="1651000" cy="393700"/>
        </p:xfrm>
        <a:graphic>
          <a:graphicData uri="http://schemas.openxmlformats.org/presentationml/2006/ole">
            <mc:AlternateContent xmlns:mc="http://schemas.openxmlformats.org/markup-compatibility/2006">
              <mc:Choice xmlns:v="urn:schemas-microsoft-com:vml" Requires="v">
                <p:oleObj spid="_x0000_s3079" name="" r:id="rId9" imgW="1650365" imgH="393700" progId="Equation.3">
                  <p:embed/>
                </p:oleObj>
              </mc:Choice>
              <mc:Fallback>
                <p:oleObj name="" r:id="rId9" imgW="1650365" imgH="393700" progId="Equation.3">
                  <p:embed/>
                  <p:pic>
                    <p:nvPicPr>
                      <p:cNvPr id="0" name="图片 3078"/>
                      <p:cNvPicPr/>
                      <p:nvPr/>
                    </p:nvPicPr>
                    <p:blipFill>
                      <a:blip r:embed="rId10"/>
                      <a:stretch>
                        <a:fillRect/>
                      </a:stretch>
                    </p:blipFill>
                    <p:spPr>
                      <a:xfrm>
                        <a:off x="5729288" y="1527175"/>
                        <a:ext cx="1651000" cy="393700"/>
                      </a:xfrm>
                      <a:prstGeom prst="rect">
                        <a:avLst/>
                      </a:prstGeom>
                      <a:noFill/>
                      <a:ln w="38100">
                        <a:noFill/>
                        <a:miter/>
                      </a:ln>
                    </p:spPr>
                  </p:pic>
                </p:oleObj>
              </mc:Fallback>
            </mc:AlternateContent>
          </a:graphicData>
        </a:graphic>
      </p:graphicFrame>
      <p:graphicFrame>
        <p:nvGraphicFramePr>
          <p:cNvPr id="28679" name="对象 28678"/>
          <p:cNvGraphicFramePr/>
          <p:nvPr/>
        </p:nvGraphicFramePr>
        <p:xfrm>
          <a:off x="952500" y="2051050"/>
          <a:ext cx="5473700" cy="977900"/>
        </p:xfrm>
        <a:graphic>
          <a:graphicData uri="http://schemas.openxmlformats.org/presentationml/2006/ole">
            <mc:AlternateContent xmlns:mc="http://schemas.openxmlformats.org/markup-compatibility/2006">
              <mc:Choice xmlns:v="urn:schemas-microsoft-com:vml" Requires="v">
                <p:oleObj spid="_x0000_s3080" name="" r:id="rId11" imgW="5473700" imgH="977900" progId="Equation.3">
                  <p:embed/>
                </p:oleObj>
              </mc:Choice>
              <mc:Fallback>
                <p:oleObj name="" r:id="rId11" imgW="5473700" imgH="977900" progId="Equation.3">
                  <p:embed/>
                  <p:pic>
                    <p:nvPicPr>
                      <p:cNvPr id="0" name="图片 3079"/>
                      <p:cNvPicPr/>
                      <p:nvPr/>
                    </p:nvPicPr>
                    <p:blipFill>
                      <a:blip r:embed="rId12"/>
                      <a:stretch>
                        <a:fillRect/>
                      </a:stretch>
                    </p:blipFill>
                    <p:spPr>
                      <a:xfrm>
                        <a:off x="952500" y="2051050"/>
                        <a:ext cx="5473700" cy="977900"/>
                      </a:xfrm>
                      <a:prstGeom prst="rect">
                        <a:avLst/>
                      </a:prstGeom>
                      <a:noFill/>
                      <a:ln w="38100">
                        <a:noFill/>
                        <a:miter/>
                      </a:ln>
                    </p:spPr>
                  </p:pic>
                </p:oleObj>
              </mc:Fallback>
            </mc:AlternateContent>
          </a:graphicData>
        </a:graphic>
      </p:graphicFrame>
      <p:graphicFrame>
        <p:nvGraphicFramePr>
          <p:cNvPr id="28681" name="对象 28680"/>
          <p:cNvGraphicFramePr/>
          <p:nvPr/>
        </p:nvGraphicFramePr>
        <p:xfrm>
          <a:off x="1028700" y="3346450"/>
          <a:ext cx="5397500" cy="431800"/>
        </p:xfrm>
        <a:graphic>
          <a:graphicData uri="http://schemas.openxmlformats.org/presentationml/2006/ole">
            <mc:AlternateContent xmlns:mc="http://schemas.openxmlformats.org/markup-compatibility/2006">
              <mc:Choice xmlns:v="urn:schemas-microsoft-com:vml" Requires="v">
                <p:oleObj spid="_x0000_s3365" name="" r:id="rId13" imgW="5394960" imgH="431800" progId="Equation.3">
                  <p:embed/>
                </p:oleObj>
              </mc:Choice>
              <mc:Fallback>
                <p:oleObj name="" r:id="rId13" imgW="5394960" imgH="431800" progId="Equation.3">
                  <p:embed/>
                  <p:pic>
                    <p:nvPicPr>
                      <p:cNvPr id="0" name="图片 3364"/>
                      <p:cNvPicPr/>
                      <p:nvPr/>
                    </p:nvPicPr>
                    <p:blipFill>
                      <a:blip r:embed="rId14"/>
                      <a:stretch>
                        <a:fillRect/>
                      </a:stretch>
                    </p:blipFill>
                    <p:spPr>
                      <a:xfrm>
                        <a:off x="1028700" y="3346450"/>
                        <a:ext cx="5397500" cy="431800"/>
                      </a:xfrm>
                      <a:prstGeom prst="rect">
                        <a:avLst/>
                      </a:prstGeom>
                      <a:noFill/>
                      <a:ln w="38100">
                        <a:noFill/>
                        <a:miter/>
                      </a:ln>
                    </p:spPr>
                  </p:pic>
                </p:oleObj>
              </mc:Fallback>
            </mc:AlternateContent>
          </a:graphicData>
        </a:graphic>
      </p:graphicFrame>
      <p:graphicFrame>
        <p:nvGraphicFramePr>
          <p:cNvPr id="28682" name="对象 28681"/>
          <p:cNvGraphicFramePr/>
          <p:nvPr/>
        </p:nvGraphicFramePr>
        <p:xfrm>
          <a:off x="1873250" y="3962400"/>
          <a:ext cx="4521200" cy="419100"/>
        </p:xfrm>
        <a:graphic>
          <a:graphicData uri="http://schemas.openxmlformats.org/presentationml/2006/ole">
            <mc:AlternateContent xmlns:mc="http://schemas.openxmlformats.org/markup-compatibility/2006">
              <mc:Choice xmlns:v="urn:schemas-microsoft-com:vml" Requires="v">
                <p:oleObj spid="_x0000_s3367" name="" r:id="rId15" imgW="4521200" imgH="419100" progId="Equation.3">
                  <p:embed/>
                </p:oleObj>
              </mc:Choice>
              <mc:Fallback>
                <p:oleObj name="" r:id="rId15" imgW="4521200" imgH="419100" progId="Equation.3">
                  <p:embed/>
                  <p:pic>
                    <p:nvPicPr>
                      <p:cNvPr id="0" name="图片 3366"/>
                      <p:cNvPicPr/>
                      <p:nvPr/>
                    </p:nvPicPr>
                    <p:blipFill>
                      <a:blip r:embed="rId16"/>
                      <a:stretch>
                        <a:fillRect/>
                      </a:stretch>
                    </p:blipFill>
                    <p:spPr>
                      <a:xfrm>
                        <a:off x="1873250" y="3962400"/>
                        <a:ext cx="4521200" cy="419100"/>
                      </a:xfrm>
                      <a:prstGeom prst="rect">
                        <a:avLst/>
                      </a:prstGeom>
                      <a:noFill/>
                      <a:ln w="38100">
                        <a:noFill/>
                        <a:miter/>
                      </a:ln>
                    </p:spPr>
                  </p:pic>
                </p:oleObj>
              </mc:Fallback>
            </mc:AlternateContent>
          </a:graphicData>
        </a:graphic>
      </p:graphicFrame>
      <p:graphicFrame>
        <p:nvGraphicFramePr>
          <p:cNvPr id="28683" name="对象 28682"/>
          <p:cNvGraphicFramePr/>
          <p:nvPr/>
        </p:nvGraphicFramePr>
        <p:xfrm>
          <a:off x="1179513" y="4673600"/>
          <a:ext cx="2870200" cy="584200"/>
        </p:xfrm>
        <a:graphic>
          <a:graphicData uri="http://schemas.openxmlformats.org/presentationml/2006/ole">
            <mc:AlternateContent xmlns:mc="http://schemas.openxmlformats.org/markup-compatibility/2006">
              <mc:Choice xmlns:v="urn:schemas-microsoft-com:vml" Requires="v">
                <p:oleObj spid="_x0000_s3366" name="" r:id="rId17" imgW="2868930" imgH="584200" progId="Equation.3">
                  <p:embed/>
                </p:oleObj>
              </mc:Choice>
              <mc:Fallback>
                <p:oleObj name="" r:id="rId17" imgW="2868930" imgH="584200" progId="Equation.3">
                  <p:embed/>
                  <p:pic>
                    <p:nvPicPr>
                      <p:cNvPr id="0" name="图片 3365"/>
                      <p:cNvPicPr/>
                      <p:nvPr/>
                    </p:nvPicPr>
                    <p:blipFill>
                      <a:blip r:embed="rId18"/>
                      <a:stretch>
                        <a:fillRect/>
                      </a:stretch>
                    </p:blipFill>
                    <p:spPr>
                      <a:xfrm>
                        <a:off x="1179513" y="4673600"/>
                        <a:ext cx="2870200" cy="584200"/>
                      </a:xfrm>
                      <a:prstGeom prst="rect">
                        <a:avLst/>
                      </a:prstGeom>
                      <a:noFill/>
                      <a:ln w="38100">
                        <a:noFill/>
                        <a:miter/>
                      </a:ln>
                    </p:spPr>
                  </p:pic>
                </p:oleObj>
              </mc:Fallback>
            </mc:AlternateContent>
          </a:graphicData>
        </a:graphic>
      </p:graphicFrame>
      <p:graphicFrame>
        <p:nvGraphicFramePr>
          <p:cNvPr id="28684" name="对象 28683"/>
          <p:cNvGraphicFramePr/>
          <p:nvPr/>
        </p:nvGraphicFramePr>
        <p:xfrm>
          <a:off x="4254500" y="4681538"/>
          <a:ext cx="1841500" cy="825500"/>
        </p:xfrm>
        <a:graphic>
          <a:graphicData uri="http://schemas.openxmlformats.org/presentationml/2006/ole">
            <mc:AlternateContent xmlns:mc="http://schemas.openxmlformats.org/markup-compatibility/2006">
              <mc:Choice xmlns:v="urn:schemas-microsoft-com:vml" Requires="v">
                <p:oleObj spid="_x0000_s3362" name="" r:id="rId19" imgW="1841500" imgH="825500" progId="Equation.3">
                  <p:embed/>
                </p:oleObj>
              </mc:Choice>
              <mc:Fallback>
                <p:oleObj name="" r:id="rId19" imgW="1841500" imgH="825500" progId="Equation.3">
                  <p:embed/>
                  <p:pic>
                    <p:nvPicPr>
                      <p:cNvPr id="0" name="图片 3361"/>
                      <p:cNvPicPr/>
                      <p:nvPr/>
                    </p:nvPicPr>
                    <p:blipFill>
                      <a:blip r:embed="rId20"/>
                      <a:stretch>
                        <a:fillRect/>
                      </a:stretch>
                    </p:blipFill>
                    <p:spPr>
                      <a:xfrm>
                        <a:off x="4254500" y="4681538"/>
                        <a:ext cx="1841500" cy="825500"/>
                      </a:xfrm>
                      <a:prstGeom prst="rect">
                        <a:avLst/>
                      </a:prstGeom>
                      <a:noFill/>
                      <a:ln w="38100">
                        <a:noFill/>
                        <a:miter/>
                      </a:ln>
                    </p:spPr>
                  </p:pic>
                </p:oleObj>
              </mc:Fallback>
            </mc:AlternateContent>
          </a:graphicData>
        </a:graphic>
      </p:graphicFrame>
      <p:graphicFrame>
        <p:nvGraphicFramePr>
          <p:cNvPr id="28685" name="对象 28684"/>
          <p:cNvGraphicFramePr/>
          <p:nvPr/>
        </p:nvGraphicFramePr>
        <p:xfrm>
          <a:off x="6172200" y="4673600"/>
          <a:ext cx="1308100" cy="812800"/>
        </p:xfrm>
        <a:graphic>
          <a:graphicData uri="http://schemas.openxmlformats.org/presentationml/2006/ole">
            <mc:AlternateContent xmlns:mc="http://schemas.openxmlformats.org/markup-compatibility/2006">
              <mc:Choice xmlns:v="urn:schemas-microsoft-com:vml" Requires="v">
                <p:oleObj spid="_x0000_s3363" name="" r:id="rId21" imgW="1307465" imgH="812165" progId="Equation.3">
                  <p:embed/>
                </p:oleObj>
              </mc:Choice>
              <mc:Fallback>
                <p:oleObj name="" r:id="rId21" imgW="1307465" imgH="812165" progId="Equation.3">
                  <p:embed/>
                  <p:pic>
                    <p:nvPicPr>
                      <p:cNvPr id="0" name="图片 3362"/>
                      <p:cNvPicPr/>
                      <p:nvPr/>
                    </p:nvPicPr>
                    <p:blipFill>
                      <a:blip r:embed="rId22"/>
                      <a:stretch>
                        <a:fillRect/>
                      </a:stretch>
                    </p:blipFill>
                    <p:spPr>
                      <a:xfrm>
                        <a:off x="6172200" y="4673600"/>
                        <a:ext cx="1308100" cy="812800"/>
                      </a:xfrm>
                      <a:prstGeom prst="rect">
                        <a:avLst/>
                      </a:prstGeom>
                      <a:noFill/>
                      <a:ln w="38100">
                        <a:noFill/>
                        <a:miter/>
                      </a:ln>
                    </p:spPr>
                  </p:pic>
                </p:oleObj>
              </mc:Fallback>
            </mc:AlternateContent>
          </a:graphicData>
        </a:graphic>
      </p:graphicFrame>
      <p:graphicFrame>
        <p:nvGraphicFramePr>
          <p:cNvPr id="28686" name="对象 28685"/>
          <p:cNvGraphicFramePr/>
          <p:nvPr/>
        </p:nvGraphicFramePr>
        <p:xfrm>
          <a:off x="7566025" y="4724400"/>
          <a:ext cx="584200" cy="368300"/>
        </p:xfrm>
        <a:graphic>
          <a:graphicData uri="http://schemas.openxmlformats.org/presentationml/2006/ole">
            <mc:AlternateContent xmlns:mc="http://schemas.openxmlformats.org/markup-compatibility/2006">
              <mc:Choice xmlns:v="urn:schemas-microsoft-com:vml" Requires="v">
                <p:oleObj spid="_x0000_s3361" name="" r:id="rId23" imgW="584200" imgH="368300" progId="Equation.3">
                  <p:embed/>
                </p:oleObj>
              </mc:Choice>
              <mc:Fallback>
                <p:oleObj name="" r:id="rId23" imgW="584200" imgH="368300" progId="Equation.3">
                  <p:embed/>
                  <p:pic>
                    <p:nvPicPr>
                      <p:cNvPr id="0" name="图片 3360"/>
                      <p:cNvPicPr/>
                      <p:nvPr/>
                    </p:nvPicPr>
                    <p:blipFill>
                      <a:blip r:embed="rId24"/>
                      <a:stretch>
                        <a:fillRect/>
                      </a:stretch>
                    </p:blipFill>
                    <p:spPr>
                      <a:xfrm>
                        <a:off x="7566025" y="4724400"/>
                        <a:ext cx="584200" cy="368300"/>
                      </a:xfrm>
                      <a:prstGeom prst="rect">
                        <a:avLst/>
                      </a:prstGeom>
                      <a:noFill/>
                      <a:ln w="38100">
                        <a:noFill/>
                        <a:miter/>
                      </a:ln>
                    </p:spPr>
                  </p:pic>
                </p:oleObj>
              </mc:Fallback>
            </mc:AlternateContent>
          </a:graphicData>
        </a:graphic>
      </p:graphicFrame>
      <p:sp>
        <p:nvSpPr>
          <p:cNvPr id="5633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wipe(left)">
                                      <p:cBhvr>
                                        <p:cTn id="7" dur="500"/>
                                        <p:tgtEl>
                                          <p:spTgt spid="286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676"/>
                                        </p:tgtEl>
                                        <p:attrNameLst>
                                          <p:attrName>style.visibility</p:attrName>
                                        </p:attrNameLst>
                                      </p:cBhvr>
                                      <p:to>
                                        <p:strVal val="visible"/>
                                      </p:to>
                                    </p:set>
                                    <p:animEffect transition="in" filter="wipe(left)">
                                      <p:cBhvr>
                                        <p:cTn id="11" dur="500"/>
                                        <p:tgtEl>
                                          <p:spTgt spid="2867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677"/>
                                        </p:tgtEl>
                                        <p:attrNameLst>
                                          <p:attrName>style.visibility</p:attrName>
                                        </p:attrNameLst>
                                      </p:cBhvr>
                                      <p:to>
                                        <p:strVal val="visible"/>
                                      </p:to>
                                    </p:set>
                                    <p:animEffect transition="in" filter="wipe(left)">
                                      <p:cBhvr>
                                        <p:cTn id="15" dur="500"/>
                                        <p:tgtEl>
                                          <p:spTgt spid="2867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678"/>
                                        </p:tgtEl>
                                        <p:attrNameLst>
                                          <p:attrName>style.visibility</p:attrName>
                                        </p:attrNameLst>
                                      </p:cBhvr>
                                      <p:to>
                                        <p:strVal val="visible"/>
                                      </p:to>
                                    </p:set>
                                    <p:animEffect transition="in" filter="wipe(left)">
                                      <p:cBhvr>
                                        <p:cTn id="19" dur="500"/>
                                        <p:tgtEl>
                                          <p:spTgt spid="2867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679"/>
                                        </p:tgtEl>
                                        <p:attrNameLst>
                                          <p:attrName>style.visibility</p:attrName>
                                        </p:attrNameLst>
                                      </p:cBhvr>
                                      <p:to>
                                        <p:strVal val="visible"/>
                                      </p:to>
                                    </p:set>
                                    <p:animEffect transition="in" filter="wipe(left)">
                                      <p:cBhvr>
                                        <p:cTn id="24" dur="500"/>
                                        <p:tgtEl>
                                          <p:spTgt spid="2867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681"/>
                                        </p:tgtEl>
                                        <p:attrNameLst>
                                          <p:attrName>style.visibility</p:attrName>
                                        </p:attrNameLst>
                                      </p:cBhvr>
                                      <p:to>
                                        <p:strVal val="visible"/>
                                      </p:to>
                                    </p:set>
                                    <p:animEffect transition="in" filter="wipe(left)">
                                      <p:cBhvr>
                                        <p:cTn id="29" dur="500"/>
                                        <p:tgtEl>
                                          <p:spTgt spid="2868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8682"/>
                                        </p:tgtEl>
                                        <p:attrNameLst>
                                          <p:attrName>style.visibility</p:attrName>
                                        </p:attrNameLst>
                                      </p:cBhvr>
                                      <p:to>
                                        <p:strVal val="visible"/>
                                      </p:to>
                                    </p:set>
                                    <p:animEffect transition="in" filter="wipe(left)">
                                      <p:cBhvr>
                                        <p:cTn id="34" dur="500"/>
                                        <p:tgtEl>
                                          <p:spTgt spid="2868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683"/>
                                        </p:tgtEl>
                                        <p:attrNameLst>
                                          <p:attrName>style.visibility</p:attrName>
                                        </p:attrNameLst>
                                      </p:cBhvr>
                                      <p:to>
                                        <p:strVal val="visible"/>
                                      </p:to>
                                    </p:set>
                                    <p:animEffect transition="in" filter="wipe(left)">
                                      <p:cBhvr>
                                        <p:cTn id="39" dur="500"/>
                                        <p:tgtEl>
                                          <p:spTgt spid="2868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8684"/>
                                        </p:tgtEl>
                                        <p:attrNameLst>
                                          <p:attrName>style.visibility</p:attrName>
                                        </p:attrNameLst>
                                      </p:cBhvr>
                                      <p:to>
                                        <p:strVal val="visible"/>
                                      </p:to>
                                    </p:set>
                                    <p:animEffect transition="in" filter="wipe(left)">
                                      <p:cBhvr>
                                        <p:cTn id="44" dur="500"/>
                                        <p:tgtEl>
                                          <p:spTgt spid="2868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8685"/>
                                        </p:tgtEl>
                                        <p:attrNameLst>
                                          <p:attrName>style.visibility</p:attrName>
                                        </p:attrNameLst>
                                      </p:cBhvr>
                                      <p:to>
                                        <p:strVal val="visible"/>
                                      </p:to>
                                    </p:set>
                                    <p:animEffect transition="in" filter="wipe(left)">
                                      <p:cBhvr>
                                        <p:cTn id="49" dur="500"/>
                                        <p:tgtEl>
                                          <p:spTgt spid="2868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8686"/>
                                        </p:tgtEl>
                                        <p:attrNameLst>
                                          <p:attrName>style.visibility</p:attrName>
                                        </p:attrNameLst>
                                      </p:cBhvr>
                                      <p:to>
                                        <p:strVal val="visible"/>
                                      </p:to>
                                    </p:set>
                                    <p:animEffect transition="in" filter="wipe(left)">
                                      <p:cBhvr>
                                        <p:cTn id="54"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57346" name="对象 29697"/>
          <p:cNvGraphicFramePr/>
          <p:nvPr/>
        </p:nvGraphicFramePr>
        <p:xfrm>
          <a:off x="1143000" y="914400"/>
          <a:ext cx="6616700" cy="431800"/>
        </p:xfrm>
        <a:graphic>
          <a:graphicData uri="http://schemas.openxmlformats.org/presentationml/2006/ole">
            <mc:AlternateContent xmlns:mc="http://schemas.openxmlformats.org/markup-compatibility/2006">
              <mc:Choice xmlns:v="urn:schemas-microsoft-com:vml" Requires="v">
                <p:oleObj spid="_x0000_s3101" name="" r:id="rId1" imgW="6613525" imgH="431800" progId="Equation.3">
                  <p:embed/>
                </p:oleObj>
              </mc:Choice>
              <mc:Fallback>
                <p:oleObj name="" r:id="rId1" imgW="6613525" imgH="431800" progId="Equation.3">
                  <p:embed/>
                  <p:pic>
                    <p:nvPicPr>
                      <p:cNvPr id="0" name="图片 3100"/>
                      <p:cNvPicPr/>
                      <p:nvPr/>
                    </p:nvPicPr>
                    <p:blipFill>
                      <a:blip r:embed="rId2"/>
                      <a:stretch>
                        <a:fillRect/>
                      </a:stretch>
                    </p:blipFill>
                    <p:spPr>
                      <a:xfrm>
                        <a:off x="1143000" y="914400"/>
                        <a:ext cx="6616700" cy="431800"/>
                      </a:xfrm>
                      <a:prstGeom prst="rect">
                        <a:avLst/>
                      </a:prstGeom>
                      <a:noFill/>
                      <a:ln w="38100">
                        <a:noFill/>
                        <a:miter/>
                      </a:ln>
                    </p:spPr>
                  </p:pic>
                </p:oleObj>
              </mc:Fallback>
            </mc:AlternateContent>
          </a:graphicData>
        </a:graphic>
      </p:graphicFrame>
      <p:graphicFrame>
        <p:nvGraphicFramePr>
          <p:cNvPr id="29699" name="对象 29698"/>
          <p:cNvGraphicFramePr/>
          <p:nvPr/>
        </p:nvGraphicFramePr>
        <p:xfrm>
          <a:off x="1524000" y="1524000"/>
          <a:ext cx="5194300" cy="914400"/>
        </p:xfrm>
        <a:graphic>
          <a:graphicData uri="http://schemas.openxmlformats.org/presentationml/2006/ole">
            <mc:AlternateContent xmlns:mc="http://schemas.openxmlformats.org/markup-compatibility/2006">
              <mc:Choice xmlns:v="urn:schemas-microsoft-com:vml" Requires="v">
                <p:oleObj spid="_x0000_s3144" name="" r:id="rId3" imgW="5194300" imgH="914400" progId="Equation.3">
                  <p:embed/>
                </p:oleObj>
              </mc:Choice>
              <mc:Fallback>
                <p:oleObj name="" r:id="rId3" imgW="5194300" imgH="914400" progId="Equation.3">
                  <p:embed/>
                  <p:pic>
                    <p:nvPicPr>
                      <p:cNvPr id="0" name="图片 3143"/>
                      <p:cNvPicPr/>
                      <p:nvPr/>
                    </p:nvPicPr>
                    <p:blipFill>
                      <a:blip r:embed="rId4"/>
                      <a:stretch>
                        <a:fillRect/>
                      </a:stretch>
                    </p:blipFill>
                    <p:spPr>
                      <a:xfrm>
                        <a:off x="1524000" y="1524000"/>
                        <a:ext cx="5194300" cy="914400"/>
                      </a:xfrm>
                      <a:prstGeom prst="rect">
                        <a:avLst/>
                      </a:prstGeom>
                      <a:noFill/>
                      <a:ln w="38100">
                        <a:noFill/>
                        <a:miter/>
                      </a:ln>
                    </p:spPr>
                  </p:pic>
                </p:oleObj>
              </mc:Fallback>
            </mc:AlternateContent>
          </a:graphicData>
        </a:graphic>
      </p:graphicFrame>
      <p:sp>
        <p:nvSpPr>
          <p:cNvPr id="29700" name="文本框 29699"/>
          <p:cNvSpPr txBox="1"/>
          <p:nvPr/>
        </p:nvSpPr>
        <p:spPr>
          <a:xfrm>
            <a:off x="893763" y="2625725"/>
            <a:ext cx="2382837" cy="519113"/>
          </a:xfrm>
          <a:prstGeom prst="rect">
            <a:avLst/>
          </a:prstGeom>
          <a:noFill/>
          <a:ln w="9525">
            <a:noFill/>
          </a:ln>
        </p:spPr>
        <p:txBody>
          <a:bodyPr lIns="90000" tIns="46800" rIns="90000" bIns="46800">
            <a:spAutoFit/>
          </a:bodyPr>
          <a:p>
            <a:pPr>
              <a:spcBef>
                <a:spcPct val="50000"/>
              </a:spcBef>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充分性</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29701" name="对象 29700"/>
          <p:cNvGraphicFramePr/>
          <p:nvPr/>
        </p:nvGraphicFramePr>
        <p:xfrm>
          <a:off x="914400" y="3371850"/>
          <a:ext cx="2819400" cy="393700"/>
        </p:xfrm>
        <a:graphic>
          <a:graphicData uri="http://schemas.openxmlformats.org/presentationml/2006/ole">
            <mc:AlternateContent xmlns:mc="http://schemas.openxmlformats.org/markup-compatibility/2006">
              <mc:Choice xmlns:v="urn:schemas-microsoft-com:vml" Requires="v">
                <p:oleObj spid="_x0000_s3103" name="" r:id="rId5" imgW="2818130" imgH="393700" progId="Equation.3">
                  <p:embed/>
                </p:oleObj>
              </mc:Choice>
              <mc:Fallback>
                <p:oleObj name="" r:id="rId5" imgW="2818130" imgH="393700" progId="Equation.3">
                  <p:embed/>
                  <p:pic>
                    <p:nvPicPr>
                      <p:cNvPr id="0" name="图片 3102"/>
                      <p:cNvPicPr/>
                      <p:nvPr/>
                    </p:nvPicPr>
                    <p:blipFill>
                      <a:blip r:embed="rId6"/>
                      <a:stretch>
                        <a:fillRect/>
                      </a:stretch>
                    </p:blipFill>
                    <p:spPr>
                      <a:xfrm>
                        <a:off x="914400" y="3371850"/>
                        <a:ext cx="2819400" cy="393700"/>
                      </a:xfrm>
                      <a:prstGeom prst="rect">
                        <a:avLst/>
                      </a:prstGeom>
                      <a:noFill/>
                      <a:ln w="38100">
                        <a:noFill/>
                        <a:miter/>
                      </a:ln>
                    </p:spPr>
                  </p:pic>
                </p:oleObj>
              </mc:Fallback>
            </mc:AlternateContent>
          </a:graphicData>
        </a:graphic>
      </p:graphicFrame>
      <p:graphicFrame>
        <p:nvGraphicFramePr>
          <p:cNvPr id="29704" name="对象 29703"/>
          <p:cNvGraphicFramePr/>
          <p:nvPr/>
        </p:nvGraphicFramePr>
        <p:xfrm>
          <a:off x="3810000" y="3386138"/>
          <a:ext cx="4495800" cy="927100"/>
        </p:xfrm>
        <a:graphic>
          <a:graphicData uri="http://schemas.openxmlformats.org/presentationml/2006/ole">
            <mc:AlternateContent xmlns:mc="http://schemas.openxmlformats.org/markup-compatibility/2006">
              <mc:Choice xmlns:v="urn:schemas-microsoft-com:vml" Requires="v">
                <p:oleObj spid="_x0000_s3104" name="" r:id="rId7" imgW="4495800" imgH="927100" progId="Equation.3">
                  <p:embed/>
                </p:oleObj>
              </mc:Choice>
              <mc:Fallback>
                <p:oleObj name="" r:id="rId7" imgW="4495800" imgH="927100" progId="Equation.3">
                  <p:embed/>
                  <p:pic>
                    <p:nvPicPr>
                      <p:cNvPr id="0" name="图片 3103"/>
                      <p:cNvPicPr/>
                      <p:nvPr/>
                    </p:nvPicPr>
                    <p:blipFill>
                      <a:blip r:embed="rId8"/>
                      <a:stretch>
                        <a:fillRect/>
                      </a:stretch>
                    </p:blipFill>
                    <p:spPr>
                      <a:xfrm>
                        <a:off x="3810000" y="3386138"/>
                        <a:ext cx="4495800" cy="927100"/>
                      </a:xfrm>
                      <a:prstGeom prst="rect">
                        <a:avLst/>
                      </a:prstGeom>
                      <a:noFill/>
                      <a:ln w="38100">
                        <a:noFill/>
                        <a:miter/>
                      </a:ln>
                    </p:spPr>
                  </p:pic>
                </p:oleObj>
              </mc:Fallback>
            </mc:AlternateContent>
          </a:graphicData>
        </a:graphic>
      </p:graphicFrame>
      <p:graphicFrame>
        <p:nvGraphicFramePr>
          <p:cNvPr id="29707" name="对象 29706"/>
          <p:cNvGraphicFramePr/>
          <p:nvPr/>
        </p:nvGraphicFramePr>
        <p:xfrm>
          <a:off x="3505200" y="4508500"/>
          <a:ext cx="1663700" cy="368300"/>
        </p:xfrm>
        <a:graphic>
          <a:graphicData uri="http://schemas.openxmlformats.org/presentationml/2006/ole">
            <mc:AlternateContent xmlns:mc="http://schemas.openxmlformats.org/markup-compatibility/2006">
              <mc:Choice xmlns:v="urn:schemas-microsoft-com:vml" Requires="v">
                <p:oleObj spid="_x0000_s3105" name="" r:id="rId9" imgW="1663700" imgH="368300" progId="Equation.3">
                  <p:embed/>
                </p:oleObj>
              </mc:Choice>
              <mc:Fallback>
                <p:oleObj name="" r:id="rId9" imgW="1663700" imgH="368300" progId="Equation.3">
                  <p:embed/>
                  <p:pic>
                    <p:nvPicPr>
                      <p:cNvPr id="0" name="图片 3104"/>
                      <p:cNvPicPr/>
                      <p:nvPr/>
                    </p:nvPicPr>
                    <p:blipFill>
                      <a:blip r:embed="rId10"/>
                      <a:stretch>
                        <a:fillRect/>
                      </a:stretch>
                    </p:blipFill>
                    <p:spPr>
                      <a:xfrm>
                        <a:off x="3505200" y="4508500"/>
                        <a:ext cx="1663700" cy="368300"/>
                      </a:xfrm>
                      <a:prstGeom prst="rect">
                        <a:avLst/>
                      </a:prstGeom>
                      <a:noFill/>
                      <a:ln w="38100">
                        <a:noFill/>
                        <a:miter/>
                      </a:ln>
                    </p:spPr>
                  </p:pic>
                </p:oleObj>
              </mc:Fallback>
            </mc:AlternateContent>
          </a:graphicData>
        </a:graphic>
      </p:graphicFrame>
      <p:sp>
        <p:nvSpPr>
          <p:cNvPr id="29708" name="文本框 29707"/>
          <p:cNvSpPr txBox="1"/>
          <p:nvPr/>
        </p:nvSpPr>
        <p:spPr>
          <a:xfrm>
            <a:off x="2971800" y="2597150"/>
            <a:ext cx="2209800" cy="519113"/>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rPr>
              <a:t>由于</a:t>
            </a:r>
            <a:endParaRPr lang="zh-CN" altLang="en-US" sz="2800" b="1" dirty="0">
              <a:latin typeface="Times New Roman" panose="02020603050405020304" pitchFamily="18" charset="0"/>
            </a:endParaRPr>
          </a:p>
        </p:txBody>
      </p:sp>
      <p:graphicFrame>
        <p:nvGraphicFramePr>
          <p:cNvPr id="29709" name="对象 29708"/>
          <p:cNvGraphicFramePr/>
          <p:nvPr/>
        </p:nvGraphicFramePr>
        <p:xfrm>
          <a:off x="1066800" y="5105400"/>
          <a:ext cx="6299200" cy="431800"/>
        </p:xfrm>
        <a:graphic>
          <a:graphicData uri="http://schemas.openxmlformats.org/presentationml/2006/ole">
            <mc:AlternateContent xmlns:mc="http://schemas.openxmlformats.org/markup-compatibility/2006">
              <mc:Choice xmlns:v="urn:schemas-microsoft-com:vml" Requires="v">
                <p:oleObj spid="_x0000_s3084" name="" r:id="rId11" imgW="6296660" imgH="431800" progId="Equation.3">
                  <p:embed/>
                </p:oleObj>
              </mc:Choice>
              <mc:Fallback>
                <p:oleObj name="" r:id="rId11" imgW="6296660" imgH="431800" progId="Equation.3">
                  <p:embed/>
                  <p:pic>
                    <p:nvPicPr>
                      <p:cNvPr id="0" name="图片 3083"/>
                      <p:cNvPicPr/>
                      <p:nvPr/>
                    </p:nvPicPr>
                    <p:blipFill>
                      <a:blip r:embed="rId12"/>
                      <a:stretch>
                        <a:fillRect/>
                      </a:stretch>
                    </p:blipFill>
                    <p:spPr>
                      <a:xfrm>
                        <a:off x="1066800" y="5105400"/>
                        <a:ext cx="6299200" cy="431800"/>
                      </a:xfrm>
                      <a:prstGeom prst="rect">
                        <a:avLst/>
                      </a:prstGeom>
                      <a:noFill/>
                      <a:ln w="38100">
                        <a:noFill/>
                        <a:miter/>
                      </a:ln>
                    </p:spPr>
                  </p:pic>
                </p:oleObj>
              </mc:Fallback>
            </mc:AlternateContent>
          </a:graphicData>
        </a:graphic>
      </p:graphicFrame>
      <p:sp>
        <p:nvSpPr>
          <p:cNvPr id="5735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8"/>
                                        </p:tgtEl>
                                        <p:attrNameLst>
                                          <p:attrName>style.visibility</p:attrName>
                                        </p:attrNameLst>
                                      </p:cBhvr>
                                      <p:to>
                                        <p:strVal val="visible"/>
                                      </p:to>
                                    </p:set>
                                    <p:animEffect transition="in" filter="wipe(left)">
                                      <p:cBhvr>
                                        <p:cTn id="17" dur="500"/>
                                        <p:tgtEl>
                                          <p:spTgt spid="297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1"/>
                                        </p:tgtEl>
                                        <p:attrNameLst>
                                          <p:attrName>style.visibility</p:attrName>
                                        </p:attrNameLst>
                                      </p:cBhvr>
                                      <p:to>
                                        <p:strVal val="visible"/>
                                      </p:to>
                                    </p:set>
                                    <p:animEffect transition="in" filter="wipe(left)">
                                      <p:cBhvr>
                                        <p:cTn id="22" dur="500"/>
                                        <p:tgtEl>
                                          <p:spTgt spid="297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animEffect transition="in" filter="wipe(left)">
                                      <p:cBhvr>
                                        <p:cTn id="27" dur="500"/>
                                        <p:tgtEl>
                                          <p:spTgt spid="297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707"/>
                                        </p:tgtEl>
                                        <p:attrNameLst>
                                          <p:attrName>style.visibility</p:attrName>
                                        </p:attrNameLst>
                                      </p:cBhvr>
                                      <p:to>
                                        <p:strVal val="visible"/>
                                      </p:to>
                                    </p:set>
                                    <p:animEffect transition="in" filter="wipe(left)">
                                      <p:cBhvr>
                                        <p:cTn id="32" dur="500"/>
                                        <p:tgtEl>
                                          <p:spTgt spid="297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709"/>
                                        </p:tgtEl>
                                        <p:attrNameLst>
                                          <p:attrName>style.visibility</p:attrName>
                                        </p:attrNameLst>
                                      </p:cBhvr>
                                      <p:to>
                                        <p:strVal val="visible"/>
                                      </p:to>
                                    </p:set>
                                    <p:animEffect transition="in" filter="wipe(left)">
                                      <p:cBhvr>
                                        <p:cTn id="37" dur="500"/>
                                        <p:tgtEl>
                                          <p:spTgt spid="29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2970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6386" name="文本框 5121"/>
          <p:cNvSpPr txBox="1"/>
          <p:nvPr/>
        </p:nvSpPr>
        <p:spPr>
          <a:xfrm>
            <a:off x="914400" y="762000"/>
            <a:ext cx="5334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solidFill>
                  <a:srgbClr val="FF3300"/>
                </a:solidFill>
                <a:latin typeface="Times New Roman" panose="02020603050405020304" pitchFamily="18" charset="0"/>
                <a:ea typeface="宋体" panose="02010600030101010101" pitchFamily="2" charset="-122"/>
              </a:rPr>
              <a:t>注：</a:t>
            </a:r>
            <a:endParaRPr lang="en-US" altLang="zh-CN" sz="2800" b="1" dirty="0">
              <a:solidFill>
                <a:srgbClr val="FF3300"/>
              </a:solidFill>
              <a:latin typeface="Times New Roman" panose="02020603050405020304" pitchFamily="18" charset="0"/>
              <a:ea typeface="宋体" panose="02010600030101010101" pitchFamily="2" charset="-122"/>
            </a:endParaRPr>
          </a:p>
        </p:txBody>
      </p:sp>
      <p:graphicFrame>
        <p:nvGraphicFramePr>
          <p:cNvPr id="5123" name="对象 5122"/>
          <p:cNvGraphicFramePr/>
          <p:nvPr/>
        </p:nvGraphicFramePr>
        <p:xfrm>
          <a:off x="1066800" y="1524000"/>
          <a:ext cx="6440488" cy="442913"/>
        </p:xfrm>
        <a:graphic>
          <a:graphicData uri="http://schemas.openxmlformats.org/presentationml/2006/ole">
            <mc:AlternateContent xmlns:mc="http://schemas.openxmlformats.org/markup-compatibility/2006">
              <mc:Choice xmlns:v="urn:schemas-microsoft-com:vml" Requires="v">
                <p:oleObj spid="_x0000_s3090" name="" r:id="rId2" imgW="6436360" imgH="444500" progId="Equation.3">
                  <p:embed/>
                </p:oleObj>
              </mc:Choice>
              <mc:Fallback>
                <p:oleObj name="" r:id="rId2" imgW="6436360" imgH="444500" progId="Equation.3">
                  <p:embed/>
                  <p:pic>
                    <p:nvPicPr>
                      <p:cNvPr id="0" name="图片 3089"/>
                      <p:cNvPicPr/>
                      <p:nvPr/>
                    </p:nvPicPr>
                    <p:blipFill>
                      <a:blip r:embed="rId3"/>
                      <a:stretch>
                        <a:fillRect/>
                      </a:stretch>
                    </p:blipFill>
                    <p:spPr>
                      <a:xfrm>
                        <a:off x="1066800" y="1524000"/>
                        <a:ext cx="6440488" cy="442913"/>
                      </a:xfrm>
                      <a:prstGeom prst="rect">
                        <a:avLst/>
                      </a:prstGeom>
                      <a:noFill/>
                      <a:ln w="38100">
                        <a:noFill/>
                        <a:miter/>
                      </a:ln>
                    </p:spPr>
                  </p:pic>
                </p:oleObj>
              </mc:Fallback>
            </mc:AlternateContent>
          </a:graphicData>
        </a:graphic>
      </p:graphicFrame>
      <p:graphicFrame>
        <p:nvGraphicFramePr>
          <p:cNvPr id="5124" name="对象 5123"/>
          <p:cNvGraphicFramePr/>
          <p:nvPr/>
        </p:nvGraphicFramePr>
        <p:xfrm>
          <a:off x="1066800" y="2235200"/>
          <a:ext cx="6605588" cy="1422400"/>
        </p:xfrm>
        <a:graphic>
          <a:graphicData uri="http://schemas.openxmlformats.org/presentationml/2006/ole">
            <mc:AlternateContent xmlns:mc="http://schemas.openxmlformats.org/markup-compatibility/2006">
              <mc:Choice xmlns:v="urn:schemas-microsoft-com:vml" Requires="v">
                <p:oleObj spid="_x0000_s3094" name="" r:id="rId4" imgW="6604000" imgH="1422400" progId="Equation.3">
                  <p:embed/>
                </p:oleObj>
              </mc:Choice>
              <mc:Fallback>
                <p:oleObj name="" r:id="rId4" imgW="6604000" imgH="1422400" progId="Equation.3">
                  <p:embed/>
                  <p:pic>
                    <p:nvPicPr>
                      <p:cNvPr id="0" name="图片 3093"/>
                      <p:cNvPicPr/>
                      <p:nvPr/>
                    </p:nvPicPr>
                    <p:blipFill>
                      <a:blip r:embed="rId5"/>
                      <a:stretch>
                        <a:fillRect/>
                      </a:stretch>
                    </p:blipFill>
                    <p:spPr>
                      <a:xfrm>
                        <a:off x="1066800" y="2235200"/>
                        <a:ext cx="6605588" cy="1422400"/>
                      </a:xfrm>
                      <a:prstGeom prst="rect">
                        <a:avLst/>
                      </a:prstGeom>
                      <a:noFill/>
                      <a:ln w="38100">
                        <a:noFill/>
                        <a:miter/>
                      </a:ln>
                    </p:spPr>
                  </p:pic>
                </p:oleObj>
              </mc:Fallback>
            </mc:AlternateContent>
          </a:graphicData>
        </a:graphic>
      </p:graphicFrame>
      <p:graphicFrame>
        <p:nvGraphicFramePr>
          <p:cNvPr id="5125" name="对象 5124"/>
          <p:cNvGraphicFramePr/>
          <p:nvPr/>
        </p:nvGraphicFramePr>
        <p:xfrm>
          <a:off x="990600" y="3981450"/>
          <a:ext cx="7367588" cy="965200"/>
        </p:xfrm>
        <a:graphic>
          <a:graphicData uri="http://schemas.openxmlformats.org/presentationml/2006/ole">
            <mc:AlternateContent xmlns:mc="http://schemas.openxmlformats.org/markup-compatibility/2006">
              <mc:Choice xmlns:v="urn:schemas-microsoft-com:vml" Requires="v">
                <p:oleObj spid="_x0000_s3091" name="" r:id="rId6" imgW="6612890" imgH="859790" progId="Equation.3">
                  <p:embed/>
                </p:oleObj>
              </mc:Choice>
              <mc:Fallback>
                <p:oleObj name="" r:id="rId6" imgW="6612890" imgH="859790" progId="Equation.3">
                  <p:embed/>
                  <p:pic>
                    <p:nvPicPr>
                      <p:cNvPr id="0" name="图片 3090"/>
                      <p:cNvPicPr/>
                      <p:nvPr/>
                    </p:nvPicPr>
                    <p:blipFill>
                      <a:blip r:embed="rId7">
                        <a:clrChange>
                          <a:clrFrom>
                            <a:srgbClr val="000000"/>
                          </a:clrFrom>
                          <a:clrTo>
                            <a:srgbClr val="31939A"/>
                          </a:clrTo>
                        </a:clrChange>
                      </a:blip>
                      <a:stretch>
                        <a:fillRect/>
                      </a:stretch>
                    </p:blipFill>
                    <p:spPr>
                      <a:xfrm>
                        <a:off x="990600" y="3981450"/>
                        <a:ext cx="7367588" cy="965200"/>
                      </a:xfrm>
                      <a:prstGeom prst="rect">
                        <a:avLst/>
                      </a:prstGeom>
                      <a:noFill/>
                      <a:ln w="38100">
                        <a:noFill/>
                        <a:miter/>
                      </a:ln>
                    </p:spPr>
                  </p:pic>
                </p:oleObj>
              </mc:Fallback>
            </mc:AlternateContent>
          </a:graphicData>
        </a:graphic>
      </p:graphicFrame>
      <p:pic>
        <p:nvPicPr>
          <p:cNvPr id="5126" name="图片 5125" descr="MC900078860[1]"/>
          <p:cNvPicPr>
            <a:picLocks noChangeAspect="1"/>
          </p:cNvPicPr>
          <p:nvPr/>
        </p:nvPicPr>
        <p:blipFill>
          <a:blip r:embed="rId8"/>
          <a:stretch>
            <a:fillRect/>
          </a:stretch>
        </p:blipFill>
        <p:spPr>
          <a:xfrm>
            <a:off x="7075488" y="371475"/>
            <a:ext cx="1439862" cy="895350"/>
          </a:xfrm>
          <a:prstGeom prst="rect">
            <a:avLst/>
          </a:prstGeom>
          <a:noFill/>
          <a:ln w="9525">
            <a:noFill/>
          </a:ln>
        </p:spPr>
      </p:pic>
      <p:sp>
        <p:nvSpPr>
          <p:cNvPr id="16391"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down)">
                                      <p:cBhvr>
                                        <p:cTn id="7" dur="500"/>
                                        <p:tgtEl>
                                          <p:spTgt spid="51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left)">
                                      <p:cBhvr>
                                        <p:cTn id="12" dur="500"/>
                                        <p:tgtEl>
                                          <p:spTgt spid="51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gtEl>
                                        <p:attrNameLst>
                                          <p:attrName>style.visibility</p:attrName>
                                        </p:attrNameLst>
                                      </p:cBhvr>
                                      <p:to>
                                        <p:strVal val="visible"/>
                                      </p:to>
                                    </p:set>
                                    <p:animEffect transition="in" filter="wipe(left)">
                                      <p:cBhvr>
                                        <p:cTn id="17" dur="500"/>
                                        <p:tgtEl>
                                          <p:spTgt spid="51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5"/>
                                        </p:tgtEl>
                                        <p:attrNameLst>
                                          <p:attrName>style.visibility</p:attrName>
                                        </p:attrNameLst>
                                      </p:cBhvr>
                                      <p:to>
                                        <p:strVal val="visible"/>
                                      </p:to>
                                    </p:set>
                                    <p:animEffect transition="in" filter="wipe(left)">
                                      <p:cBhvr>
                                        <p:cTn id="22"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58370" name="对象 30721"/>
          <p:cNvGraphicFramePr/>
          <p:nvPr/>
        </p:nvGraphicFramePr>
        <p:xfrm>
          <a:off x="949325" y="914400"/>
          <a:ext cx="5803900" cy="914400"/>
        </p:xfrm>
        <a:graphic>
          <a:graphicData uri="http://schemas.openxmlformats.org/presentationml/2006/ole">
            <mc:AlternateContent xmlns:mc="http://schemas.openxmlformats.org/markup-compatibility/2006">
              <mc:Choice xmlns:v="urn:schemas-microsoft-com:vml" Requires="v">
                <p:oleObj spid="_x0000_s3100" name="" r:id="rId1" imgW="5803900" imgH="914400" progId="Equation.3">
                  <p:embed/>
                </p:oleObj>
              </mc:Choice>
              <mc:Fallback>
                <p:oleObj name="" r:id="rId1" imgW="5803900" imgH="914400" progId="Equation.3">
                  <p:embed/>
                  <p:pic>
                    <p:nvPicPr>
                      <p:cNvPr id="0" name="图片 3099"/>
                      <p:cNvPicPr/>
                      <p:nvPr/>
                    </p:nvPicPr>
                    <p:blipFill>
                      <a:blip r:embed="rId2"/>
                      <a:stretch>
                        <a:fillRect/>
                      </a:stretch>
                    </p:blipFill>
                    <p:spPr>
                      <a:xfrm>
                        <a:off x="949325" y="914400"/>
                        <a:ext cx="5803900" cy="914400"/>
                      </a:xfrm>
                      <a:prstGeom prst="rect">
                        <a:avLst/>
                      </a:prstGeom>
                      <a:noFill/>
                      <a:ln w="38100">
                        <a:noFill/>
                        <a:miter/>
                      </a:ln>
                    </p:spPr>
                  </p:pic>
                </p:oleObj>
              </mc:Fallback>
            </mc:AlternateContent>
          </a:graphicData>
        </a:graphic>
      </p:graphicFrame>
      <p:graphicFrame>
        <p:nvGraphicFramePr>
          <p:cNvPr id="30723" name="对象 30722"/>
          <p:cNvGraphicFramePr/>
          <p:nvPr/>
        </p:nvGraphicFramePr>
        <p:xfrm>
          <a:off x="1701800" y="1981200"/>
          <a:ext cx="5080000" cy="914400"/>
        </p:xfrm>
        <a:graphic>
          <a:graphicData uri="http://schemas.openxmlformats.org/presentationml/2006/ole">
            <mc:AlternateContent xmlns:mc="http://schemas.openxmlformats.org/markup-compatibility/2006">
              <mc:Choice xmlns:v="urn:schemas-microsoft-com:vml" Requires="v">
                <p:oleObj spid="_x0000_s3091" name="" r:id="rId3" imgW="5080000" imgH="914400" progId="Equation.3">
                  <p:embed/>
                </p:oleObj>
              </mc:Choice>
              <mc:Fallback>
                <p:oleObj name="" r:id="rId3" imgW="5080000" imgH="914400" progId="Equation.3">
                  <p:embed/>
                  <p:pic>
                    <p:nvPicPr>
                      <p:cNvPr id="0" name="图片 3090"/>
                      <p:cNvPicPr/>
                      <p:nvPr/>
                    </p:nvPicPr>
                    <p:blipFill>
                      <a:blip r:embed="rId4"/>
                      <a:stretch>
                        <a:fillRect/>
                      </a:stretch>
                    </p:blipFill>
                    <p:spPr>
                      <a:xfrm>
                        <a:off x="1701800" y="1981200"/>
                        <a:ext cx="5080000" cy="914400"/>
                      </a:xfrm>
                      <a:prstGeom prst="rect">
                        <a:avLst/>
                      </a:prstGeom>
                      <a:noFill/>
                      <a:ln w="38100">
                        <a:noFill/>
                        <a:miter/>
                      </a:ln>
                    </p:spPr>
                  </p:pic>
                </p:oleObj>
              </mc:Fallback>
            </mc:AlternateContent>
          </a:graphicData>
        </a:graphic>
      </p:graphicFrame>
      <p:graphicFrame>
        <p:nvGraphicFramePr>
          <p:cNvPr id="30724" name="对象 30723"/>
          <p:cNvGraphicFramePr/>
          <p:nvPr/>
        </p:nvGraphicFramePr>
        <p:xfrm>
          <a:off x="949325" y="3101975"/>
          <a:ext cx="4648200" cy="825500"/>
        </p:xfrm>
        <a:graphic>
          <a:graphicData uri="http://schemas.openxmlformats.org/presentationml/2006/ole">
            <mc:AlternateContent xmlns:mc="http://schemas.openxmlformats.org/markup-compatibility/2006">
              <mc:Choice xmlns:v="urn:schemas-microsoft-com:vml" Requires="v">
                <p:oleObj spid="_x0000_s3093" name="" r:id="rId5" imgW="4648200" imgH="825500" progId="Equation.3">
                  <p:embed/>
                </p:oleObj>
              </mc:Choice>
              <mc:Fallback>
                <p:oleObj name="" r:id="rId5" imgW="4648200" imgH="825500" progId="Equation.3">
                  <p:embed/>
                  <p:pic>
                    <p:nvPicPr>
                      <p:cNvPr id="0" name="图片 3092"/>
                      <p:cNvPicPr/>
                      <p:nvPr/>
                    </p:nvPicPr>
                    <p:blipFill>
                      <a:blip r:embed="rId6"/>
                      <a:stretch>
                        <a:fillRect/>
                      </a:stretch>
                    </p:blipFill>
                    <p:spPr>
                      <a:xfrm>
                        <a:off x="949325" y="3101975"/>
                        <a:ext cx="4648200" cy="825500"/>
                      </a:xfrm>
                      <a:prstGeom prst="rect">
                        <a:avLst/>
                      </a:prstGeom>
                      <a:noFill/>
                      <a:ln w="38100">
                        <a:noFill/>
                        <a:miter/>
                      </a:ln>
                    </p:spPr>
                  </p:pic>
                </p:oleObj>
              </mc:Fallback>
            </mc:AlternateContent>
          </a:graphicData>
        </a:graphic>
      </p:graphicFrame>
      <p:graphicFrame>
        <p:nvGraphicFramePr>
          <p:cNvPr id="30725" name="对象 30724"/>
          <p:cNvGraphicFramePr/>
          <p:nvPr/>
        </p:nvGraphicFramePr>
        <p:xfrm>
          <a:off x="939800" y="4191000"/>
          <a:ext cx="3479800" cy="431800"/>
        </p:xfrm>
        <a:graphic>
          <a:graphicData uri="http://schemas.openxmlformats.org/presentationml/2006/ole">
            <mc:AlternateContent xmlns:mc="http://schemas.openxmlformats.org/markup-compatibility/2006">
              <mc:Choice xmlns:v="urn:schemas-microsoft-com:vml" Requires="v">
                <p:oleObj spid="_x0000_s3092" name="" r:id="rId7" imgW="3478530" imgH="431800" progId="Equation.3">
                  <p:embed/>
                </p:oleObj>
              </mc:Choice>
              <mc:Fallback>
                <p:oleObj name="" r:id="rId7" imgW="3478530" imgH="431800" progId="Equation.3">
                  <p:embed/>
                  <p:pic>
                    <p:nvPicPr>
                      <p:cNvPr id="0" name="图片 3091"/>
                      <p:cNvPicPr/>
                      <p:nvPr/>
                    </p:nvPicPr>
                    <p:blipFill>
                      <a:blip r:embed="rId8"/>
                      <a:stretch>
                        <a:fillRect/>
                      </a:stretch>
                    </p:blipFill>
                    <p:spPr>
                      <a:xfrm>
                        <a:off x="939800" y="4191000"/>
                        <a:ext cx="3479800" cy="431800"/>
                      </a:xfrm>
                      <a:prstGeom prst="rect">
                        <a:avLst/>
                      </a:prstGeom>
                      <a:noFill/>
                      <a:ln w="38100">
                        <a:noFill/>
                        <a:miter/>
                      </a:ln>
                    </p:spPr>
                  </p:pic>
                </p:oleObj>
              </mc:Fallback>
            </mc:AlternateContent>
          </a:graphicData>
        </a:graphic>
      </p:graphicFrame>
      <p:graphicFrame>
        <p:nvGraphicFramePr>
          <p:cNvPr id="30726" name="对象 30725"/>
          <p:cNvGraphicFramePr/>
          <p:nvPr/>
        </p:nvGraphicFramePr>
        <p:xfrm>
          <a:off x="887413" y="4876800"/>
          <a:ext cx="7802562" cy="879475"/>
        </p:xfrm>
        <a:graphic>
          <a:graphicData uri="http://schemas.openxmlformats.org/presentationml/2006/ole">
            <mc:AlternateContent xmlns:mc="http://schemas.openxmlformats.org/markup-compatibility/2006">
              <mc:Choice xmlns:v="urn:schemas-microsoft-com:vml" Requires="v">
                <p:oleObj spid="_x0000_s3166" name="" r:id="rId9" imgW="8572500" imgH="965200" progId="Equation.3">
                  <p:embed/>
                </p:oleObj>
              </mc:Choice>
              <mc:Fallback>
                <p:oleObj name="" r:id="rId9" imgW="8572500" imgH="965200" progId="Equation.3">
                  <p:embed/>
                  <p:pic>
                    <p:nvPicPr>
                      <p:cNvPr id="0" name="图片 3165"/>
                      <p:cNvPicPr/>
                      <p:nvPr/>
                    </p:nvPicPr>
                    <p:blipFill>
                      <a:blip r:embed="rId10"/>
                      <a:stretch>
                        <a:fillRect/>
                      </a:stretch>
                    </p:blipFill>
                    <p:spPr>
                      <a:xfrm>
                        <a:off x="887413" y="4876800"/>
                        <a:ext cx="7802562" cy="879475"/>
                      </a:xfrm>
                      <a:prstGeom prst="rect">
                        <a:avLst/>
                      </a:prstGeom>
                      <a:noFill/>
                      <a:ln w="38100">
                        <a:noFill/>
                        <a:miter/>
                      </a:ln>
                    </p:spPr>
                  </p:pic>
                </p:oleObj>
              </mc:Fallback>
            </mc:AlternateContent>
          </a:graphicData>
        </a:graphic>
      </p:graphicFrame>
      <p:sp>
        <p:nvSpPr>
          <p:cNvPr id="58375"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Effect transition="in" filter="wipe(left)">
                                      <p:cBhvr>
                                        <p:cTn id="7" dur="500"/>
                                        <p:tgtEl>
                                          <p:spTgt spid="307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wipe(left)">
                                      <p:cBhvr>
                                        <p:cTn id="12" dur="500"/>
                                        <p:tgtEl>
                                          <p:spTgt spid="307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25"/>
                                        </p:tgtEl>
                                        <p:attrNameLst>
                                          <p:attrName>style.visibility</p:attrName>
                                        </p:attrNameLst>
                                      </p:cBhvr>
                                      <p:to>
                                        <p:strVal val="visible"/>
                                      </p:to>
                                    </p:set>
                                    <p:animEffect transition="in" filter="wipe(left)">
                                      <p:cBhvr>
                                        <p:cTn id="17" dur="500"/>
                                        <p:tgtEl>
                                          <p:spTgt spid="307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26"/>
                                        </p:tgtEl>
                                        <p:attrNameLst>
                                          <p:attrName>style.visibility</p:attrName>
                                        </p:attrNameLst>
                                      </p:cBhvr>
                                      <p:to>
                                        <p:strVal val="visible"/>
                                      </p:to>
                                    </p:set>
                                    <p:animEffect transition="in" filter="wipe(left)">
                                      <p:cBhvr>
                                        <p:cTn id="22" dur="500"/>
                                        <p:tgtEl>
                                          <p:spTgt spid="30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31746" name="对象 31745"/>
          <p:cNvGraphicFramePr/>
          <p:nvPr/>
        </p:nvGraphicFramePr>
        <p:xfrm>
          <a:off x="927100" y="2057400"/>
          <a:ext cx="2730500" cy="393700"/>
        </p:xfrm>
        <a:graphic>
          <a:graphicData uri="http://schemas.openxmlformats.org/presentationml/2006/ole">
            <mc:AlternateContent xmlns:mc="http://schemas.openxmlformats.org/markup-compatibility/2006">
              <mc:Choice xmlns:v="urn:schemas-microsoft-com:vml" Requires="v">
                <p:oleObj spid="_x0000_s3083" name="" r:id="rId1" imgW="2729230" imgH="393700" progId="Equation.3">
                  <p:embed/>
                </p:oleObj>
              </mc:Choice>
              <mc:Fallback>
                <p:oleObj name="" r:id="rId1" imgW="2729230" imgH="393700" progId="Equation.3">
                  <p:embed/>
                  <p:pic>
                    <p:nvPicPr>
                      <p:cNvPr id="0" name="图片 3082"/>
                      <p:cNvPicPr/>
                      <p:nvPr/>
                    </p:nvPicPr>
                    <p:blipFill>
                      <a:blip r:embed="rId2"/>
                      <a:stretch>
                        <a:fillRect/>
                      </a:stretch>
                    </p:blipFill>
                    <p:spPr>
                      <a:xfrm>
                        <a:off x="927100" y="2057400"/>
                        <a:ext cx="2730500" cy="393700"/>
                      </a:xfrm>
                      <a:prstGeom prst="rect">
                        <a:avLst/>
                      </a:prstGeom>
                      <a:noFill/>
                      <a:ln w="38100">
                        <a:noFill/>
                        <a:miter/>
                      </a:ln>
                    </p:spPr>
                  </p:pic>
                </p:oleObj>
              </mc:Fallback>
            </mc:AlternateContent>
          </a:graphicData>
        </a:graphic>
      </p:graphicFrame>
      <p:graphicFrame>
        <p:nvGraphicFramePr>
          <p:cNvPr id="31747" name="对象 31746"/>
          <p:cNvGraphicFramePr/>
          <p:nvPr/>
        </p:nvGraphicFramePr>
        <p:xfrm>
          <a:off x="901700" y="2743200"/>
          <a:ext cx="3452813" cy="925513"/>
        </p:xfrm>
        <a:graphic>
          <a:graphicData uri="http://schemas.openxmlformats.org/presentationml/2006/ole">
            <mc:AlternateContent xmlns:mc="http://schemas.openxmlformats.org/markup-compatibility/2006">
              <mc:Choice xmlns:v="urn:schemas-microsoft-com:vml" Requires="v">
                <p:oleObj spid="_x0000_s3364" name="" r:id="rId3" imgW="3416300" imgH="914400" progId="Equation.3">
                  <p:embed/>
                </p:oleObj>
              </mc:Choice>
              <mc:Fallback>
                <p:oleObj name="" r:id="rId3" imgW="3416300" imgH="914400" progId="Equation.3">
                  <p:embed/>
                  <p:pic>
                    <p:nvPicPr>
                      <p:cNvPr id="0" name="图片 3363"/>
                      <p:cNvPicPr/>
                      <p:nvPr/>
                    </p:nvPicPr>
                    <p:blipFill>
                      <a:blip r:embed="rId4"/>
                      <a:stretch>
                        <a:fillRect/>
                      </a:stretch>
                    </p:blipFill>
                    <p:spPr>
                      <a:xfrm>
                        <a:off x="901700" y="2743200"/>
                        <a:ext cx="3452813" cy="925513"/>
                      </a:xfrm>
                      <a:prstGeom prst="rect">
                        <a:avLst/>
                      </a:prstGeom>
                      <a:noFill/>
                      <a:ln w="38100">
                        <a:noFill/>
                        <a:miter/>
                      </a:ln>
                    </p:spPr>
                  </p:pic>
                </p:oleObj>
              </mc:Fallback>
            </mc:AlternateContent>
          </a:graphicData>
        </a:graphic>
      </p:graphicFrame>
      <p:graphicFrame>
        <p:nvGraphicFramePr>
          <p:cNvPr id="31748" name="对象 31747"/>
          <p:cNvGraphicFramePr/>
          <p:nvPr/>
        </p:nvGraphicFramePr>
        <p:xfrm>
          <a:off x="4375150" y="2965450"/>
          <a:ext cx="4068763" cy="455613"/>
        </p:xfrm>
        <a:graphic>
          <a:graphicData uri="http://schemas.openxmlformats.org/presentationml/2006/ole">
            <mc:AlternateContent xmlns:mc="http://schemas.openxmlformats.org/markup-compatibility/2006">
              <mc:Choice xmlns:v="urn:schemas-microsoft-com:vml" Requires="v">
                <p:oleObj spid="_x0000_s3143" name="" r:id="rId5" imgW="3871595" imgH="431800" progId="Equation.3">
                  <p:embed/>
                </p:oleObj>
              </mc:Choice>
              <mc:Fallback>
                <p:oleObj name="" r:id="rId5" imgW="3871595" imgH="431800" progId="Equation.3">
                  <p:embed/>
                  <p:pic>
                    <p:nvPicPr>
                      <p:cNvPr id="0" name="图片 3142"/>
                      <p:cNvPicPr/>
                      <p:nvPr/>
                    </p:nvPicPr>
                    <p:blipFill>
                      <a:blip r:embed="rId6"/>
                      <a:stretch>
                        <a:fillRect/>
                      </a:stretch>
                    </p:blipFill>
                    <p:spPr>
                      <a:xfrm>
                        <a:off x="4375150" y="2965450"/>
                        <a:ext cx="4068763" cy="455613"/>
                      </a:xfrm>
                      <a:prstGeom prst="rect">
                        <a:avLst/>
                      </a:prstGeom>
                      <a:noFill/>
                      <a:ln w="38100">
                        <a:noFill/>
                        <a:miter/>
                      </a:ln>
                    </p:spPr>
                  </p:pic>
                </p:oleObj>
              </mc:Fallback>
            </mc:AlternateContent>
          </a:graphicData>
        </a:graphic>
      </p:graphicFrame>
      <p:graphicFrame>
        <p:nvGraphicFramePr>
          <p:cNvPr id="59397" name="对象 31748"/>
          <p:cNvGraphicFramePr/>
          <p:nvPr/>
        </p:nvGraphicFramePr>
        <p:xfrm>
          <a:off x="962025" y="914400"/>
          <a:ext cx="7302500" cy="914400"/>
        </p:xfrm>
        <a:graphic>
          <a:graphicData uri="http://schemas.openxmlformats.org/presentationml/2006/ole">
            <mc:AlternateContent xmlns:mc="http://schemas.openxmlformats.org/markup-compatibility/2006">
              <mc:Choice xmlns:v="urn:schemas-microsoft-com:vml" Requires="v">
                <p:oleObj spid="_x0000_s3145" name="" r:id="rId7" imgW="7302500" imgH="914400" progId="Equation.3">
                  <p:embed/>
                </p:oleObj>
              </mc:Choice>
              <mc:Fallback>
                <p:oleObj name="" r:id="rId7" imgW="7302500" imgH="914400" progId="Equation.3">
                  <p:embed/>
                  <p:pic>
                    <p:nvPicPr>
                      <p:cNvPr id="0" name="图片 3144"/>
                      <p:cNvPicPr/>
                      <p:nvPr/>
                    </p:nvPicPr>
                    <p:blipFill>
                      <a:blip r:embed="rId8"/>
                      <a:stretch>
                        <a:fillRect/>
                      </a:stretch>
                    </p:blipFill>
                    <p:spPr>
                      <a:xfrm>
                        <a:off x="962025" y="914400"/>
                        <a:ext cx="7302500" cy="914400"/>
                      </a:xfrm>
                      <a:prstGeom prst="rect">
                        <a:avLst/>
                      </a:prstGeom>
                      <a:noFill/>
                      <a:ln w="38100">
                        <a:noFill/>
                        <a:miter/>
                      </a:ln>
                    </p:spPr>
                  </p:pic>
                </p:oleObj>
              </mc:Fallback>
            </mc:AlternateContent>
          </a:graphicData>
        </a:graphic>
      </p:graphicFrame>
      <p:graphicFrame>
        <p:nvGraphicFramePr>
          <p:cNvPr id="31750" name="对象 31749"/>
          <p:cNvGraphicFramePr/>
          <p:nvPr/>
        </p:nvGraphicFramePr>
        <p:xfrm>
          <a:off x="977900" y="3962400"/>
          <a:ext cx="2755900" cy="863600"/>
        </p:xfrm>
        <a:graphic>
          <a:graphicData uri="http://schemas.openxmlformats.org/presentationml/2006/ole">
            <mc:AlternateContent xmlns:mc="http://schemas.openxmlformats.org/markup-compatibility/2006">
              <mc:Choice xmlns:v="urn:schemas-microsoft-com:vml" Requires="v">
                <p:oleObj spid="_x0000_s3102" name="" r:id="rId9" imgW="2754630" imgH="862965" progId="Equation.3">
                  <p:embed/>
                </p:oleObj>
              </mc:Choice>
              <mc:Fallback>
                <p:oleObj name="" r:id="rId9" imgW="2754630" imgH="862965" progId="Equation.3">
                  <p:embed/>
                  <p:pic>
                    <p:nvPicPr>
                      <p:cNvPr id="0" name="图片 3101"/>
                      <p:cNvPicPr/>
                      <p:nvPr/>
                    </p:nvPicPr>
                    <p:blipFill>
                      <a:blip r:embed="rId10"/>
                      <a:stretch>
                        <a:fillRect/>
                      </a:stretch>
                    </p:blipFill>
                    <p:spPr>
                      <a:xfrm>
                        <a:off x="977900" y="3962400"/>
                        <a:ext cx="2755900" cy="863600"/>
                      </a:xfrm>
                      <a:prstGeom prst="rect">
                        <a:avLst/>
                      </a:prstGeom>
                      <a:noFill/>
                      <a:ln w="38100">
                        <a:noFill/>
                        <a:miter/>
                      </a:ln>
                    </p:spPr>
                  </p:pic>
                </p:oleObj>
              </mc:Fallback>
            </mc:AlternateContent>
          </a:graphicData>
        </a:graphic>
      </p:graphicFrame>
      <p:graphicFrame>
        <p:nvGraphicFramePr>
          <p:cNvPr id="31751" name="对象 31750"/>
          <p:cNvGraphicFramePr/>
          <p:nvPr/>
        </p:nvGraphicFramePr>
        <p:xfrm>
          <a:off x="1295400" y="4953000"/>
          <a:ext cx="1592263" cy="847725"/>
        </p:xfrm>
        <a:graphic>
          <a:graphicData uri="http://schemas.openxmlformats.org/presentationml/2006/ole">
            <mc:AlternateContent xmlns:mc="http://schemas.openxmlformats.org/markup-compatibility/2006">
              <mc:Choice xmlns:v="urn:schemas-microsoft-com:vml" Requires="v">
                <p:oleObj spid="_x0000_s3368" name="" r:id="rId11" imgW="1574800" imgH="838200" progId="Equation.3">
                  <p:embed/>
                </p:oleObj>
              </mc:Choice>
              <mc:Fallback>
                <p:oleObj name="" r:id="rId11" imgW="1574800" imgH="838200" progId="Equation.3">
                  <p:embed/>
                  <p:pic>
                    <p:nvPicPr>
                      <p:cNvPr id="0" name="图片 3367"/>
                      <p:cNvPicPr/>
                      <p:nvPr/>
                    </p:nvPicPr>
                    <p:blipFill>
                      <a:blip r:embed="rId12"/>
                      <a:stretch>
                        <a:fillRect/>
                      </a:stretch>
                    </p:blipFill>
                    <p:spPr>
                      <a:xfrm>
                        <a:off x="1295400" y="4953000"/>
                        <a:ext cx="1592263" cy="847725"/>
                      </a:xfrm>
                      <a:prstGeom prst="rect">
                        <a:avLst/>
                      </a:prstGeom>
                      <a:noFill/>
                      <a:ln w="38100">
                        <a:noFill/>
                        <a:miter/>
                      </a:ln>
                    </p:spPr>
                  </p:pic>
                </p:oleObj>
              </mc:Fallback>
            </mc:AlternateContent>
          </a:graphicData>
        </a:graphic>
      </p:graphicFrame>
      <p:graphicFrame>
        <p:nvGraphicFramePr>
          <p:cNvPr id="31752" name="对象 31751"/>
          <p:cNvGraphicFramePr/>
          <p:nvPr/>
        </p:nvGraphicFramePr>
        <p:xfrm>
          <a:off x="2905125" y="4953000"/>
          <a:ext cx="4025900" cy="869950"/>
        </p:xfrm>
        <a:graphic>
          <a:graphicData uri="http://schemas.openxmlformats.org/presentationml/2006/ole">
            <mc:AlternateContent xmlns:mc="http://schemas.openxmlformats.org/markup-compatibility/2006">
              <mc:Choice xmlns:v="urn:schemas-microsoft-com:vml" Requires="v">
                <p:oleObj spid="_x0000_s3141" name="" r:id="rId13" imgW="4011295" imgH="862965" progId="Equation.3">
                  <p:embed/>
                </p:oleObj>
              </mc:Choice>
              <mc:Fallback>
                <p:oleObj name="" r:id="rId13" imgW="4011295" imgH="862965" progId="Equation.3">
                  <p:embed/>
                  <p:pic>
                    <p:nvPicPr>
                      <p:cNvPr id="0" name="图片 3140"/>
                      <p:cNvPicPr/>
                      <p:nvPr/>
                    </p:nvPicPr>
                    <p:blipFill>
                      <a:blip r:embed="rId14"/>
                      <a:stretch>
                        <a:fillRect/>
                      </a:stretch>
                    </p:blipFill>
                    <p:spPr>
                      <a:xfrm>
                        <a:off x="2905125" y="4953000"/>
                        <a:ext cx="4025900" cy="869950"/>
                      </a:xfrm>
                      <a:prstGeom prst="rect">
                        <a:avLst/>
                      </a:prstGeom>
                      <a:noFill/>
                      <a:ln w="38100">
                        <a:noFill/>
                        <a:miter/>
                      </a:ln>
                    </p:spPr>
                  </p:pic>
                </p:oleObj>
              </mc:Fallback>
            </mc:AlternateContent>
          </a:graphicData>
        </a:graphic>
      </p:graphicFrame>
      <p:sp>
        <p:nvSpPr>
          <p:cNvPr id="5940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500"/>
                                        <p:tgtEl>
                                          <p:spTgt spid="317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7"/>
                                        </p:tgtEl>
                                        <p:attrNameLst>
                                          <p:attrName>style.visibility</p:attrName>
                                        </p:attrNameLst>
                                      </p:cBhvr>
                                      <p:to>
                                        <p:strVal val="visible"/>
                                      </p:to>
                                    </p:set>
                                    <p:animEffect transition="in" filter="wipe(left)">
                                      <p:cBhvr>
                                        <p:cTn id="12" dur="500"/>
                                        <p:tgtEl>
                                          <p:spTgt spid="317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wipe(left)">
                                      <p:cBhvr>
                                        <p:cTn id="17" dur="500"/>
                                        <p:tgtEl>
                                          <p:spTgt spid="317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wipe(left)">
                                      <p:cBhvr>
                                        <p:cTn id="22" dur="500"/>
                                        <p:tgtEl>
                                          <p:spTgt spid="317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51"/>
                                        </p:tgtEl>
                                        <p:attrNameLst>
                                          <p:attrName>style.visibility</p:attrName>
                                        </p:attrNameLst>
                                      </p:cBhvr>
                                      <p:to>
                                        <p:strVal val="visible"/>
                                      </p:to>
                                    </p:set>
                                    <p:animEffect transition="in" filter="wipe(left)">
                                      <p:cBhvr>
                                        <p:cTn id="27" dur="500"/>
                                        <p:tgtEl>
                                          <p:spTgt spid="3175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52"/>
                                        </p:tgtEl>
                                        <p:attrNameLst>
                                          <p:attrName>style.visibility</p:attrName>
                                        </p:attrNameLst>
                                      </p:cBhvr>
                                      <p:to>
                                        <p:strVal val="visible"/>
                                      </p:to>
                                    </p:set>
                                    <p:animEffect transition="in" filter="wipe(left)">
                                      <p:cBhvr>
                                        <p:cTn id="32" dur="500"/>
                                        <p:tgtEl>
                                          <p:spTgt spid="31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60418" name="对象 32769"/>
          <p:cNvGraphicFramePr/>
          <p:nvPr/>
        </p:nvGraphicFramePr>
        <p:xfrm>
          <a:off x="1295400" y="838200"/>
          <a:ext cx="3276600" cy="887413"/>
        </p:xfrm>
        <a:graphic>
          <a:graphicData uri="http://schemas.openxmlformats.org/presentationml/2006/ole">
            <mc:AlternateContent xmlns:mc="http://schemas.openxmlformats.org/markup-compatibility/2006">
              <mc:Choice xmlns:v="urn:schemas-microsoft-com:vml" Requires="v">
                <p:oleObj spid="_x0000_s3180" name="" r:id="rId1" imgW="3378200" imgH="914400" progId="Equation.3">
                  <p:embed/>
                </p:oleObj>
              </mc:Choice>
              <mc:Fallback>
                <p:oleObj name="" r:id="rId1" imgW="3378200" imgH="914400" progId="Equation.3">
                  <p:embed/>
                  <p:pic>
                    <p:nvPicPr>
                      <p:cNvPr id="0" name="图片 3179"/>
                      <p:cNvPicPr/>
                      <p:nvPr/>
                    </p:nvPicPr>
                    <p:blipFill>
                      <a:blip r:embed="rId2"/>
                      <a:stretch>
                        <a:fillRect/>
                      </a:stretch>
                    </p:blipFill>
                    <p:spPr>
                      <a:xfrm>
                        <a:off x="1295400" y="838200"/>
                        <a:ext cx="3276600" cy="887413"/>
                      </a:xfrm>
                      <a:prstGeom prst="rect">
                        <a:avLst/>
                      </a:prstGeom>
                      <a:noFill/>
                      <a:ln w="38100">
                        <a:noFill/>
                        <a:miter/>
                      </a:ln>
                    </p:spPr>
                  </p:pic>
                </p:oleObj>
              </mc:Fallback>
            </mc:AlternateContent>
          </a:graphicData>
        </a:graphic>
      </p:graphicFrame>
      <p:graphicFrame>
        <p:nvGraphicFramePr>
          <p:cNvPr id="32771" name="对象 32770"/>
          <p:cNvGraphicFramePr/>
          <p:nvPr/>
        </p:nvGraphicFramePr>
        <p:xfrm>
          <a:off x="1290638" y="1828800"/>
          <a:ext cx="5427662" cy="922338"/>
        </p:xfrm>
        <a:graphic>
          <a:graphicData uri="http://schemas.openxmlformats.org/presentationml/2006/ole">
            <mc:AlternateContent xmlns:mc="http://schemas.openxmlformats.org/markup-compatibility/2006">
              <mc:Choice xmlns:v="urn:schemas-microsoft-com:vml" Requires="v">
                <p:oleObj spid="_x0000_s3181" name="" r:id="rId3" imgW="5410200" imgH="914400" progId="Equation.3">
                  <p:embed/>
                </p:oleObj>
              </mc:Choice>
              <mc:Fallback>
                <p:oleObj name="" r:id="rId3" imgW="5410200" imgH="914400" progId="Equation.3">
                  <p:embed/>
                  <p:pic>
                    <p:nvPicPr>
                      <p:cNvPr id="0" name="图片 3180"/>
                      <p:cNvPicPr/>
                      <p:nvPr/>
                    </p:nvPicPr>
                    <p:blipFill>
                      <a:blip r:embed="rId4"/>
                      <a:stretch>
                        <a:fillRect/>
                      </a:stretch>
                    </p:blipFill>
                    <p:spPr>
                      <a:xfrm>
                        <a:off x="1290638" y="1828800"/>
                        <a:ext cx="5427662" cy="922338"/>
                      </a:xfrm>
                      <a:prstGeom prst="rect">
                        <a:avLst/>
                      </a:prstGeom>
                      <a:noFill/>
                      <a:ln w="38100">
                        <a:noFill/>
                        <a:miter/>
                      </a:ln>
                    </p:spPr>
                  </p:pic>
                </p:oleObj>
              </mc:Fallback>
            </mc:AlternateContent>
          </a:graphicData>
        </a:graphic>
      </p:graphicFrame>
      <p:graphicFrame>
        <p:nvGraphicFramePr>
          <p:cNvPr id="32772" name="对象 32771"/>
          <p:cNvGraphicFramePr/>
          <p:nvPr/>
        </p:nvGraphicFramePr>
        <p:xfrm>
          <a:off x="1219200" y="3048000"/>
          <a:ext cx="5334000" cy="863600"/>
        </p:xfrm>
        <a:graphic>
          <a:graphicData uri="http://schemas.openxmlformats.org/presentationml/2006/ole">
            <mc:AlternateContent xmlns:mc="http://schemas.openxmlformats.org/markup-compatibility/2006">
              <mc:Choice xmlns:v="urn:schemas-microsoft-com:vml" Requires="v">
                <p:oleObj spid="_x0000_s3178" name="" r:id="rId5" imgW="5331460" imgH="862965" progId="Equation.3">
                  <p:embed/>
                </p:oleObj>
              </mc:Choice>
              <mc:Fallback>
                <p:oleObj name="" r:id="rId5" imgW="5331460" imgH="862965" progId="Equation.3">
                  <p:embed/>
                  <p:pic>
                    <p:nvPicPr>
                      <p:cNvPr id="0" name="图片 3177"/>
                      <p:cNvPicPr/>
                      <p:nvPr/>
                    </p:nvPicPr>
                    <p:blipFill>
                      <a:blip r:embed="rId6"/>
                      <a:stretch>
                        <a:fillRect/>
                      </a:stretch>
                    </p:blipFill>
                    <p:spPr>
                      <a:xfrm>
                        <a:off x="1219200" y="3048000"/>
                        <a:ext cx="5334000" cy="863600"/>
                      </a:xfrm>
                      <a:prstGeom prst="rect">
                        <a:avLst/>
                      </a:prstGeom>
                      <a:noFill/>
                      <a:ln w="38100">
                        <a:noFill/>
                        <a:miter/>
                      </a:ln>
                    </p:spPr>
                  </p:pic>
                </p:oleObj>
              </mc:Fallback>
            </mc:AlternateContent>
          </a:graphicData>
        </a:graphic>
      </p:graphicFrame>
      <p:graphicFrame>
        <p:nvGraphicFramePr>
          <p:cNvPr id="32773" name="对象 32772"/>
          <p:cNvGraphicFramePr/>
          <p:nvPr/>
        </p:nvGraphicFramePr>
        <p:xfrm>
          <a:off x="6537325" y="3041650"/>
          <a:ext cx="1422400" cy="838200"/>
        </p:xfrm>
        <a:graphic>
          <a:graphicData uri="http://schemas.openxmlformats.org/presentationml/2006/ole">
            <mc:AlternateContent xmlns:mc="http://schemas.openxmlformats.org/markup-compatibility/2006">
              <mc:Choice xmlns:v="urn:schemas-microsoft-com:vml" Requires="v">
                <p:oleObj spid="_x0000_s3179" name="" r:id="rId7" imgW="1422400" imgH="838200" progId="Equation.3">
                  <p:embed/>
                </p:oleObj>
              </mc:Choice>
              <mc:Fallback>
                <p:oleObj name="" r:id="rId7" imgW="1422400" imgH="838200" progId="Equation.3">
                  <p:embed/>
                  <p:pic>
                    <p:nvPicPr>
                      <p:cNvPr id="0" name="图片 3178"/>
                      <p:cNvPicPr/>
                      <p:nvPr/>
                    </p:nvPicPr>
                    <p:blipFill>
                      <a:blip r:embed="rId8"/>
                      <a:stretch>
                        <a:fillRect/>
                      </a:stretch>
                    </p:blipFill>
                    <p:spPr>
                      <a:xfrm>
                        <a:off x="6537325" y="3041650"/>
                        <a:ext cx="1422400" cy="838200"/>
                      </a:xfrm>
                      <a:prstGeom prst="rect">
                        <a:avLst/>
                      </a:prstGeom>
                      <a:noFill/>
                      <a:ln w="38100">
                        <a:noFill/>
                        <a:miter/>
                      </a:ln>
                    </p:spPr>
                  </p:pic>
                </p:oleObj>
              </mc:Fallback>
            </mc:AlternateContent>
          </a:graphicData>
        </a:graphic>
      </p:graphicFrame>
      <p:graphicFrame>
        <p:nvGraphicFramePr>
          <p:cNvPr id="32774" name="对象 32773"/>
          <p:cNvGraphicFramePr/>
          <p:nvPr/>
        </p:nvGraphicFramePr>
        <p:xfrm>
          <a:off x="914400" y="4267200"/>
          <a:ext cx="8077200" cy="431800"/>
        </p:xfrm>
        <a:graphic>
          <a:graphicData uri="http://schemas.openxmlformats.org/presentationml/2006/ole">
            <mc:AlternateContent xmlns:mc="http://schemas.openxmlformats.org/markup-compatibility/2006">
              <mc:Choice xmlns:v="urn:schemas-microsoft-com:vml" Requires="v">
                <p:oleObj spid="_x0000_s3176" name="" r:id="rId9" imgW="8073390" imgH="431800" progId="Equation.3">
                  <p:embed/>
                </p:oleObj>
              </mc:Choice>
              <mc:Fallback>
                <p:oleObj name="" r:id="rId9" imgW="8073390" imgH="431800" progId="Equation.3">
                  <p:embed/>
                  <p:pic>
                    <p:nvPicPr>
                      <p:cNvPr id="0" name="图片 3175"/>
                      <p:cNvPicPr/>
                      <p:nvPr/>
                    </p:nvPicPr>
                    <p:blipFill>
                      <a:blip r:embed="rId10"/>
                      <a:stretch>
                        <a:fillRect/>
                      </a:stretch>
                    </p:blipFill>
                    <p:spPr>
                      <a:xfrm>
                        <a:off x="914400" y="4267200"/>
                        <a:ext cx="8077200" cy="431800"/>
                      </a:xfrm>
                      <a:prstGeom prst="rect">
                        <a:avLst/>
                      </a:prstGeom>
                      <a:noFill/>
                      <a:ln w="38100">
                        <a:noFill/>
                        <a:miter/>
                      </a:ln>
                    </p:spPr>
                  </p:pic>
                </p:oleObj>
              </mc:Fallback>
            </mc:AlternateContent>
          </a:graphicData>
        </a:graphic>
      </p:graphicFrame>
      <p:sp>
        <p:nvSpPr>
          <p:cNvPr id="32775" name="文本框 32774"/>
          <p:cNvSpPr txBox="1"/>
          <p:nvPr/>
        </p:nvSpPr>
        <p:spPr>
          <a:xfrm>
            <a:off x="7086600" y="5029200"/>
            <a:ext cx="1219200" cy="519113"/>
          </a:xfrm>
          <a:prstGeom prst="rect">
            <a:avLst/>
          </a:prstGeom>
          <a:noFill/>
          <a:ln w="9525">
            <a:noFill/>
          </a:ln>
        </p:spPr>
        <p:txBody>
          <a:bodyPr lIns="90000" tIns="46800" rIns="90000" bIns="46800">
            <a:spAutoFit/>
          </a:bodyPr>
          <a:p>
            <a:pPr>
              <a:spcBef>
                <a:spcPct val="50000"/>
              </a:spcBef>
            </a:pPr>
            <a:r>
              <a:rPr lang="en-US" altLang="zh-CN" sz="2800" b="1" dirty="0">
                <a:latin typeface="Times New Roman" panose="02020603050405020304" pitchFamily="18" charset="0"/>
              </a:rPr>
              <a:t>[</a:t>
            </a:r>
            <a:r>
              <a:rPr lang="zh-CN" altLang="en-US" sz="2800" b="1" dirty="0">
                <a:latin typeface="Times New Roman" panose="02020603050405020304" pitchFamily="18" charset="0"/>
              </a:rPr>
              <a:t>证毕</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sp>
        <p:nvSpPr>
          <p:cNvPr id="6042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Effect transition="in" filter="wipe(left)">
                                      <p:cBhvr>
                                        <p:cTn id="7" dur="500"/>
                                        <p:tgtEl>
                                          <p:spTgt spid="327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wipe(left)">
                                      <p:cBhvr>
                                        <p:cTn id="12" dur="500"/>
                                        <p:tgtEl>
                                          <p:spTgt spid="327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773"/>
                                        </p:tgtEl>
                                        <p:attrNameLst>
                                          <p:attrName>style.visibility</p:attrName>
                                        </p:attrNameLst>
                                      </p:cBhvr>
                                      <p:to>
                                        <p:strVal val="visible"/>
                                      </p:to>
                                    </p:set>
                                    <p:animEffect transition="in" filter="wipe(left)">
                                      <p:cBhvr>
                                        <p:cTn id="17" dur="500"/>
                                        <p:tgtEl>
                                          <p:spTgt spid="327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774"/>
                                        </p:tgtEl>
                                        <p:attrNameLst>
                                          <p:attrName>style.visibility</p:attrName>
                                        </p:attrNameLst>
                                      </p:cBhvr>
                                      <p:to>
                                        <p:strVal val="visible"/>
                                      </p:to>
                                    </p:set>
                                    <p:animEffect transition="in" filter="wipe(left)">
                                      <p:cBhvr>
                                        <p:cTn id="22" dur="500"/>
                                        <p:tgtEl>
                                          <p:spTgt spid="3277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2775"/>
                                        </p:tgtEl>
                                        <p:attrNameLst>
                                          <p:attrName>style.visibility</p:attrName>
                                        </p:attrNameLst>
                                      </p:cBhvr>
                                      <p:to>
                                        <p:strVal val="visible"/>
                                      </p:to>
                                    </p:set>
                                    <p:animEffect transition="in" filter="wipe(left)">
                                      <p:cBhvr>
                                        <p:cTn id="27" dur="500"/>
                                        <p:tgtEl>
                                          <p:spTgt spid="32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3797" name="对象 33796"/>
          <p:cNvGraphicFramePr/>
          <p:nvPr/>
        </p:nvGraphicFramePr>
        <p:xfrm>
          <a:off x="971550" y="1787525"/>
          <a:ext cx="7632700" cy="1511300"/>
        </p:xfrm>
        <a:graphic>
          <a:graphicData uri="http://schemas.openxmlformats.org/presentationml/2006/ole">
            <mc:AlternateContent xmlns:mc="http://schemas.openxmlformats.org/markup-compatibility/2006">
              <mc:Choice xmlns:v="urn:schemas-microsoft-com:vml" Requires="v">
                <p:oleObj spid="_x0000_s3177" name="" r:id="rId1" imgW="7632700" imgH="1511300" progId="Equation.3">
                  <p:embed/>
                </p:oleObj>
              </mc:Choice>
              <mc:Fallback>
                <p:oleObj name="" r:id="rId1" imgW="7632700" imgH="1511300" progId="Equation.3">
                  <p:embed/>
                  <p:pic>
                    <p:nvPicPr>
                      <p:cNvPr id="0" name="图片 3176"/>
                      <p:cNvPicPr/>
                      <p:nvPr/>
                    </p:nvPicPr>
                    <p:blipFill>
                      <a:blip r:embed="rId2"/>
                      <a:stretch>
                        <a:fillRect/>
                      </a:stretch>
                    </p:blipFill>
                    <p:spPr>
                      <a:xfrm>
                        <a:off x="971550" y="1787525"/>
                        <a:ext cx="7632700" cy="1511300"/>
                      </a:xfrm>
                      <a:prstGeom prst="rect">
                        <a:avLst/>
                      </a:prstGeom>
                      <a:noFill/>
                      <a:ln w="38100">
                        <a:noFill/>
                        <a:miter/>
                      </a:ln>
                    </p:spPr>
                  </p:pic>
                </p:oleObj>
              </mc:Fallback>
            </mc:AlternateContent>
          </a:graphicData>
        </a:graphic>
      </p:graphicFrame>
      <p:pic>
        <p:nvPicPr>
          <p:cNvPr id="33798" name="图片 33797" descr="MC900413694[1]"/>
          <p:cNvPicPr>
            <a:picLocks noChangeAspect="1"/>
          </p:cNvPicPr>
          <p:nvPr/>
        </p:nvPicPr>
        <p:blipFill>
          <a:blip r:embed="rId3"/>
          <a:stretch>
            <a:fillRect/>
          </a:stretch>
        </p:blipFill>
        <p:spPr>
          <a:xfrm>
            <a:off x="7308850" y="2997200"/>
            <a:ext cx="681038" cy="720725"/>
          </a:xfrm>
          <a:prstGeom prst="rect">
            <a:avLst/>
          </a:prstGeom>
          <a:noFill/>
          <a:ln w="9525">
            <a:noFill/>
          </a:ln>
        </p:spPr>
      </p:pic>
      <p:sp>
        <p:nvSpPr>
          <p:cNvPr id="6144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animEffect transition="in" filter="wipe(left)">
                                      <p:cBhvr>
                                        <p:cTn id="7" dur="500"/>
                                        <p:tgtEl>
                                          <p:spTgt spid="3379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3798"/>
                                        </p:tgtEl>
                                        <p:attrNameLst>
                                          <p:attrName>style.visibility</p:attrName>
                                        </p:attrNameLst>
                                      </p:cBhvr>
                                      <p:to>
                                        <p:strVal val="visible"/>
                                      </p:to>
                                    </p:set>
                                  </p:childTnLst>
                                </p:cTn>
                              </p:par>
                              <p:par>
                                <p:cTn id="12" presetID="8" presetClass="emph" presetSubtype="0" fill="hold" nodeType="withEffect">
                                  <p:stCondLst>
                                    <p:cond delay="0"/>
                                  </p:stCondLst>
                                  <p:childTnLst>
                                    <p:animRot by="21600000">
                                      <p:cBhvr>
                                        <p:cTn id="13" dur="2000" fill="hold"/>
                                        <p:tgtEl>
                                          <p:spTgt spid="337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22" name="圆角矩形 34821"/>
          <p:cNvSpPr/>
          <p:nvPr/>
        </p:nvSpPr>
        <p:spPr>
          <a:xfrm>
            <a:off x="1763713" y="4581525"/>
            <a:ext cx="2808287" cy="431800"/>
          </a:xfrm>
          <a:prstGeom prst="roundRect">
            <a:avLst>
              <a:gd name="adj" fmla="val 16667"/>
            </a:avLst>
          </a:prstGeom>
          <a:solidFill>
            <a:srgbClr val="FFFF00"/>
          </a:solidFill>
          <a:ln w="9525" cap="flat" cmpd="sng">
            <a:solidFill>
              <a:schemeClr val="bg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34821" name="圆角矩形 34820"/>
          <p:cNvSpPr/>
          <p:nvPr/>
        </p:nvSpPr>
        <p:spPr>
          <a:xfrm>
            <a:off x="1258888" y="4005263"/>
            <a:ext cx="4392612" cy="503237"/>
          </a:xfrm>
          <a:prstGeom prst="roundRect">
            <a:avLst>
              <a:gd name="adj" fmla="val 16667"/>
            </a:avLst>
          </a:prstGeom>
          <a:solidFill>
            <a:srgbClr val="FFFF00"/>
          </a:solidFill>
          <a:ln w="9525" cap="flat" cmpd="sng">
            <a:solidFill>
              <a:schemeClr val="bg1"/>
            </a:solidFill>
            <a:prstDash val="solid"/>
            <a:headEnd type="none" w="med" len="med"/>
            <a:tailEnd type="none" w="med" len="med"/>
          </a:ln>
        </p:spPr>
        <p:txBody>
          <a:bodyPr/>
          <a:p>
            <a:endParaRPr lang="zh-CN" altLang="en-US" dirty="0">
              <a:latin typeface="Times New Roman" panose="02020603050405020304" pitchFamily="18" charset="0"/>
            </a:endParaRPr>
          </a:p>
        </p:txBody>
      </p:sp>
      <p:sp>
        <p:nvSpPr>
          <p:cNvPr id="63492" name="文本框 34817"/>
          <p:cNvSpPr txBox="1"/>
          <p:nvPr/>
        </p:nvSpPr>
        <p:spPr>
          <a:xfrm>
            <a:off x="914400" y="838200"/>
            <a:ext cx="4800600" cy="519113"/>
          </a:xfrm>
          <a:prstGeom prst="rect">
            <a:avLst/>
          </a:prstGeom>
          <a:noFill/>
          <a:ln w="9525">
            <a:noFill/>
          </a:ln>
        </p:spPr>
        <p:txBody>
          <a:bodyPr lIns="90000" tIns="46800" rIns="90000" bIns="46800">
            <a:spAutoFit/>
          </a:bodyPr>
          <a:p>
            <a:pPr>
              <a:spcBef>
                <a:spcPct val="50000"/>
              </a:spcBef>
            </a:pPr>
            <a:r>
              <a:rPr lang="zh-CN" altLang="en-US" sz="2800" b="1" dirty="0">
                <a:solidFill>
                  <a:schemeClr val="accent2"/>
                </a:solidFill>
                <a:latin typeface="黑体" panose="02010609060101010101" pitchFamily="49" charset="-122"/>
                <a:ea typeface="黑体" panose="02010609060101010101" pitchFamily="49" charset="-122"/>
              </a:rPr>
              <a:t>解析函数的判定方法</a:t>
            </a:r>
            <a:r>
              <a:rPr lang="en-US" altLang="zh-CN" sz="2800" b="1" dirty="0">
                <a:solidFill>
                  <a:schemeClr val="accent2"/>
                </a:solidFill>
                <a:latin typeface="黑体" panose="02010609060101010101" pitchFamily="49" charset="-122"/>
                <a:ea typeface="黑体" panose="02010609060101010101" pitchFamily="49" charset="-122"/>
              </a:rPr>
              <a:t>:</a:t>
            </a:r>
            <a:endParaRPr lang="en-US" altLang="zh-CN" sz="2800" b="1" dirty="0">
              <a:solidFill>
                <a:schemeClr val="accent2"/>
              </a:solidFill>
              <a:latin typeface="黑体" panose="02010609060101010101" pitchFamily="49" charset="-122"/>
              <a:ea typeface="黑体" panose="02010609060101010101" pitchFamily="49" charset="-122"/>
            </a:endParaRPr>
          </a:p>
        </p:txBody>
      </p:sp>
      <p:graphicFrame>
        <p:nvGraphicFramePr>
          <p:cNvPr id="34819" name="对象 34818"/>
          <p:cNvGraphicFramePr/>
          <p:nvPr/>
        </p:nvGraphicFramePr>
        <p:xfrm>
          <a:off x="900113" y="1628775"/>
          <a:ext cx="7442200" cy="1524000"/>
        </p:xfrm>
        <a:graphic>
          <a:graphicData uri="http://schemas.openxmlformats.org/presentationml/2006/ole">
            <mc:AlternateContent xmlns:mc="http://schemas.openxmlformats.org/markup-compatibility/2006">
              <mc:Choice xmlns:v="urn:schemas-microsoft-com:vml" Requires="v">
                <p:oleObj spid="_x0000_s3182" name="" r:id="rId1" imgW="7442200" imgH="1524000" progId="Equation.3">
                  <p:embed/>
                </p:oleObj>
              </mc:Choice>
              <mc:Fallback>
                <p:oleObj name="" r:id="rId1" imgW="7442200" imgH="1524000" progId="Equation.3">
                  <p:embed/>
                  <p:pic>
                    <p:nvPicPr>
                      <p:cNvPr id="0" name="图片 3181"/>
                      <p:cNvPicPr/>
                      <p:nvPr/>
                    </p:nvPicPr>
                    <p:blipFill>
                      <a:blip r:embed="rId2"/>
                      <a:stretch>
                        <a:fillRect/>
                      </a:stretch>
                    </p:blipFill>
                    <p:spPr>
                      <a:xfrm>
                        <a:off x="900113" y="1628775"/>
                        <a:ext cx="7442200" cy="1524000"/>
                      </a:xfrm>
                      <a:prstGeom prst="rect">
                        <a:avLst/>
                      </a:prstGeom>
                      <a:noFill/>
                      <a:ln w="38100">
                        <a:noFill/>
                        <a:miter/>
                      </a:ln>
                    </p:spPr>
                  </p:pic>
                </p:oleObj>
              </mc:Fallback>
            </mc:AlternateContent>
          </a:graphicData>
        </a:graphic>
      </p:graphicFrame>
      <p:graphicFrame>
        <p:nvGraphicFramePr>
          <p:cNvPr id="34820" name="对象 34819"/>
          <p:cNvGraphicFramePr/>
          <p:nvPr/>
        </p:nvGraphicFramePr>
        <p:xfrm>
          <a:off x="971550" y="3500438"/>
          <a:ext cx="7175500" cy="2057400"/>
        </p:xfrm>
        <a:graphic>
          <a:graphicData uri="http://schemas.openxmlformats.org/presentationml/2006/ole">
            <mc:AlternateContent xmlns:mc="http://schemas.openxmlformats.org/markup-compatibility/2006">
              <mc:Choice xmlns:v="urn:schemas-microsoft-com:vml" Requires="v">
                <p:oleObj spid="_x0000_s3183" name="" r:id="rId3" imgW="7175500" imgH="2057400" progId="Equation.3">
                  <p:embed/>
                </p:oleObj>
              </mc:Choice>
              <mc:Fallback>
                <p:oleObj name="" r:id="rId3" imgW="7175500" imgH="2057400" progId="Equation.3">
                  <p:embed/>
                  <p:pic>
                    <p:nvPicPr>
                      <p:cNvPr id="0" name="图片 3182"/>
                      <p:cNvPicPr/>
                      <p:nvPr/>
                    </p:nvPicPr>
                    <p:blipFill>
                      <a:blip r:embed="rId4"/>
                      <a:stretch>
                        <a:fillRect/>
                      </a:stretch>
                    </p:blipFill>
                    <p:spPr>
                      <a:xfrm>
                        <a:off x="971550" y="3500438"/>
                        <a:ext cx="7175500" cy="2057400"/>
                      </a:xfrm>
                      <a:prstGeom prst="rect">
                        <a:avLst/>
                      </a:prstGeom>
                      <a:noFill/>
                      <a:ln w="38100">
                        <a:noFill/>
                        <a:miter/>
                      </a:ln>
                    </p:spPr>
                  </p:pic>
                </p:oleObj>
              </mc:Fallback>
            </mc:AlternateContent>
          </a:graphicData>
        </a:graphic>
      </p:graphicFrame>
      <p:pic>
        <p:nvPicPr>
          <p:cNvPr id="34823" name="图片 34822" descr="MC900078860[1]"/>
          <p:cNvPicPr>
            <a:picLocks noChangeAspect="1"/>
          </p:cNvPicPr>
          <p:nvPr/>
        </p:nvPicPr>
        <p:blipFill>
          <a:blip r:embed="rId5"/>
          <a:stretch>
            <a:fillRect/>
          </a:stretch>
        </p:blipFill>
        <p:spPr>
          <a:xfrm>
            <a:off x="6653213" y="260350"/>
            <a:ext cx="1511300" cy="939800"/>
          </a:xfrm>
          <a:prstGeom prst="rect">
            <a:avLst/>
          </a:prstGeom>
          <a:noFill/>
          <a:ln w="9525">
            <a:noFill/>
          </a:ln>
        </p:spPr>
      </p:pic>
      <p:sp>
        <p:nvSpPr>
          <p:cNvPr id="6349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4823"/>
                                        </p:tgtEl>
                                        <p:attrNameLst>
                                          <p:attrName>style.visibility</p:attrName>
                                        </p:attrNameLst>
                                      </p:cBhvr>
                                      <p:to>
                                        <p:strVal val="visible"/>
                                      </p:to>
                                    </p:set>
                                    <p:animEffect transition="in" filter="wipe(down)">
                                      <p:cBhvr>
                                        <p:cTn id="7" dur="500"/>
                                        <p:tgtEl>
                                          <p:spTgt spid="348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819"/>
                                        </p:tgtEl>
                                        <p:attrNameLst>
                                          <p:attrName>style.visibility</p:attrName>
                                        </p:attrNameLst>
                                      </p:cBhvr>
                                      <p:to>
                                        <p:strVal val="visible"/>
                                      </p:to>
                                    </p:set>
                                    <p:animEffect transition="in" filter="wipe(left)">
                                      <p:cBhvr>
                                        <p:cTn id="11" dur="500"/>
                                        <p:tgtEl>
                                          <p:spTgt spid="348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4820"/>
                                        </p:tgtEl>
                                        <p:attrNameLst>
                                          <p:attrName>style.visibility</p:attrName>
                                        </p:attrNameLst>
                                      </p:cBhvr>
                                      <p:to>
                                        <p:strVal val="visible"/>
                                      </p:to>
                                    </p:set>
                                    <p:animEffect transition="in" filter="wipe(left)">
                                      <p:cBhvr>
                                        <p:cTn id="16" dur="500"/>
                                        <p:tgtEl>
                                          <p:spTgt spid="348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4821"/>
                                        </p:tgtEl>
                                        <p:attrNameLst>
                                          <p:attrName>style.visibility</p:attrName>
                                        </p:attrNameLst>
                                      </p:cBhvr>
                                      <p:to>
                                        <p:strVal val="visible"/>
                                      </p:to>
                                    </p:set>
                                    <p:animEffect transition="in" filter="wipe(left)">
                                      <p:cBhvr>
                                        <p:cTn id="21" dur="500"/>
                                        <p:tgtEl>
                                          <p:spTgt spid="3482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4822"/>
                                        </p:tgtEl>
                                        <p:attrNameLst>
                                          <p:attrName>style.visibility</p:attrName>
                                        </p:attrNameLst>
                                      </p:cBhvr>
                                      <p:to>
                                        <p:strVal val="visible"/>
                                      </p:to>
                                    </p:set>
                                    <p:animEffect transition="in" filter="wipe(left)">
                                      <p:cBhvr>
                                        <p:cTn id="25"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17409"/>
          <p:cNvSpPr>
            <a:spLocks noGrp="1"/>
          </p:cNvSpPr>
          <p:nvPr>
            <p:ph type="title"/>
          </p:nvPr>
        </p:nvSpPr>
        <p:spPr>
          <a:ln/>
        </p:spPr>
        <p:txBody>
          <a:bodyPr vert="horz" wrap="square" lIns="90000" tIns="46800" rIns="90000" bIns="46800" anchor="t" anchorCtr="0"/>
          <a:p>
            <a:r>
              <a:rPr lang="zh-CN" altLang="en-US" sz="4000" dirty="0"/>
              <a:t>二、典型例题</a:t>
            </a:r>
            <a:endParaRPr lang="zh-CN" altLang="en-US" sz="4000" dirty="0"/>
          </a:p>
        </p:txBody>
      </p:sp>
      <p:grpSp>
        <p:nvGrpSpPr>
          <p:cNvPr id="17423" name="组合 17422"/>
          <p:cNvGrpSpPr/>
          <p:nvPr/>
        </p:nvGrpSpPr>
        <p:grpSpPr>
          <a:xfrm>
            <a:off x="838200" y="1447800"/>
            <a:ext cx="7391400" cy="1600200"/>
            <a:chOff x="528" y="912"/>
            <a:chExt cx="4656" cy="1008"/>
          </a:xfrm>
        </p:grpSpPr>
        <p:sp>
          <p:nvSpPr>
            <p:cNvPr id="69643" name="文本框 17413"/>
            <p:cNvSpPr txBox="1"/>
            <p:nvPr/>
          </p:nvSpPr>
          <p:spPr>
            <a:xfrm>
              <a:off x="528" y="912"/>
              <a:ext cx="1488"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1     </a:t>
              </a:r>
              <a:endParaRPr lang="en-US" altLang="zh-CN" sz="2800" b="1" dirty="0">
                <a:latin typeface="Times New Roman" panose="02020603050405020304" pitchFamily="18" charset="0"/>
                <a:ea typeface="黑体" panose="02010609060101010101" pitchFamily="49" charset="-122"/>
              </a:endParaRPr>
            </a:p>
          </p:txBody>
        </p:sp>
        <p:sp>
          <p:nvSpPr>
            <p:cNvPr id="69644" name="文本框 17414"/>
            <p:cNvSpPr txBox="1"/>
            <p:nvPr/>
          </p:nvSpPr>
          <p:spPr>
            <a:xfrm>
              <a:off x="1008" y="912"/>
              <a:ext cx="4176" cy="327"/>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rPr>
                <a:t>判定下列函数在何处可导</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在何处解析</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69645" name="对象 17415"/>
            <p:cNvGraphicFramePr/>
            <p:nvPr/>
          </p:nvGraphicFramePr>
          <p:xfrm>
            <a:off x="589" y="1296"/>
            <a:ext cx="4136" cy="624"/>
          </p:xfrm>
          <a:graphic>
            <a:graphicData uri="http://schemas.openxmlformats.org/presentationml/2006/ole">
              <mc:AlternateContent xmlns:mc="http://schemas.openxmlformats.org/markup-compatibility/2006">
                <mc:Choice xmlns:v="urn:schemas-microsoft-com:vml" Requires="v">
                  <p:oleObj spid="_x0000_s3184" name="" r:id="rId1" imgW="6563360" imgH="989965" progId="Equation.3">
                    <p:embed/>
                  </p:oleObj>
                </mc:Choice>
                <mc:Fallback>
                  <p:oleObj name="" r:id="rId1" imgW="6563360" imgH="989965" progId="Equation.3">
                    <p:embed/>
                    <p:pic>
                      <p:nvPicPr>
                        <p:cNvPr id="0" name="图片 3183"/>
                        <p:cNvPicPr/>
                        <p:nvPr/>
                      </p:nvPicPr>
                      <p:blipFill>
                        <a:blip r:embed="rId2"/>
                        <a:stretch>
                          <a:fillRect/>
                        </a:stretch>
                      </p:blipFill>
                      <p:spPr>
                        <a:xfrm>
                          <a:off x="589" y="1296"/>
                          <a:ext cx="4136" cy="624"/>
                        </a:xfrm>
                        <a:prstGeom prst="rect">
                          <a:avLst/>
                        </a:prstGeom>
                        <a:noFill/>
                        <a:ln w="38100">
                          <a:noFill/>
                          <a:miter/>
                        </a:ln>
                      </p:spPr>
                    </p:pic>
                  </p:oleObj>
                </mc:Fallback>
              </mc:AlternateContent>
            </a:graphicData>
          </a:graphic>
        </p:graphicFrame>
      </p:grpSp>
      <p:sp>
        <p:nvSpPr>
          <p:cNvPr id="17417" name="文本框 17416"/>
          <p:cNvSpPr txBox="1"/>
          <p:nvPr/>
        </p:nvSpPr>
        <p:spPr>
          <a:xfrm>
            <a:off x="838200" y="3200400"/>
            <a:ext cx="1143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17418" name="对象 17417"/>
          <p:cNvGraphicFramePr/>
          <p:nvPr/>
        </p:nvGraphicFramePr>
        <p:xfrm>
          <a:off x="1584325" y="3252788"/>
          <a:ext cx="1397000" cy="393700"/>
        </p:xfrm>
        <a:graphic>
          <a:graphicData uri="http://schemas.openxmlformats.org/presentationml/2006/ole">
            <mc:AlternateContent xmlns:mc="http://schemas.openxmlformats.org/markup-compatibility/2006">
              <mc:Choice xmlns:v="urn:schemas-microsoft-com:vml" Requires="v">
                <p:oleObj spid="_x0000_s3194" name="" r:id="rId3" imgW="1396365" imgH="393700" progId="Equation.3">
                  <p:embed/>
                </p:oleObj>
              </mc:Choice>
              <mc:Fallback>
                <p:oleObj name="" r:id="rId3" imgW="1396365" imgH="393700" progId="Equation.3">
                  <p:embed/>
                  <p:pic>
                    <p:nvPicPr>
                      <p:cNvPr id="0" name="图片 3193"/>
                      <p:cNvPicPr/>
                      <p:nvPr/>
                    </p:nvPicPr>
                    <p:blipFill>
                      <a:blip r:embed="rId4"/>
                      <a:stretch>
                        <a:fillRect/>
                      </a:stretch>
                    </p:blipFill>
                    <p:spPr>
                      <a:xfrm>
                        <a:off x="1584325" y="3252788"/>
                        <a:ext cx="1397000" cy="393700"/>
                      </a:xfrm>
                      <a:prstGeom prst="rect">
                        <a:avLst/>
                      </a:prstGeom>
                      <a:noFill/>
                      <a:ln w="38100">
                        <a:noFill/>
                        <a:miter/>
                      </a:ln>
                    </p:spPr>
                  </p:pic>
                </p:oleObj>
              </mc:Fallback>
            </mc:AlternateContent>
          </a:graphicData>
        </a:graphic>
      </p:graphicFrame>
      <p:graphicFrame>
        <p:nvGraphicFramePr>
          <p:cNvPr id="17419" name="对象 17418"/>
          <p:cNvGraphicFramePr/>
          <p:nvPr/>
        </p:nvGraphicFramePr>
        <p:xfrm>
          <a:off x="3546475" y="3379788"/>
          <a:ext cx="2298700" cy="317500"/>
        </p:xfrm>
        <a:graphic>
          <a:graphicData uri="http://schemas.openxmlformats.org/presentationml/2006/ole">
            <mc:AlternateContent xmlns:mc="http://schemas.openxmlformats.org/markup-compatibility/2006">
              <mc:Choice xmlns:v="urn:schemas-microsoft-com:vml" Requires="v">
                <p:oleObj spid="_x0000_s3195" name="" r:id="rId5" imgW="2296795" imgH="317500" progId="Equation.3">
                  <p:embed/>
                </p:oleObj>
              </mc:Choice>
              <mc:Fallback>
                <p:oleObj name="" r:id="rId5" imgW="2296795" imgH="317500" progId="Equation.3">
                  <p:embed/>
                  <p:pic>
                    <p:nvPicPr>
                      <p:cNvPr id="0" name="图片 3194"/>
                      <p:cNvPicPr/>
                      <p:nvPr/>
                    </p:nvPicPr>
                    <p:blipFill>
                      <a:blip r:embed="rId6"/>
                      <a:stretch>
                        <a:fillRect/>
                      </a:stretch>
                    </p:blipFill>
                    <p:spPr>
                      <a:xfrm>
                        <a:off x="3546475" y="3379788"/>
                        <a:ext cx="2298700" cy="317500"/>
                      </a:xfrm>
                      <a:prstGeom prst="rect">
                        <a:avLst/>
                      </a:prstGeom>
                      <a:noFill/>
                      <a:ln w="38100">
                        <a:noFill/>
                        <a:miter/>
                      </a:ln>
                    </p:spPr>
                  </p:pic>
                </p:oleObj>
              </mc:Fallback>
            </mc:AlternateContent>
          </a:graphicData>
        </a:graphic>
      </p:graphicFrame>
      <p:graphicFrame>
        <p:nvGraphicFramePr>
          <p:cNvPr id="17420" name="对象 17419"/>
          <p:cNvGraphicFramePr/>
          <p:nvPr/>
        </p:nvGraphicFramePr>
        <p:xfrm>
          <a:off x="1600200" y="3886200"/>
          <a:ext cx="5270500" cy="914400"/>
        </p:xfrm>
        <a:graphic>
          <a:graphicData uri="http://schemas.openxmlformats.org/presentationml/2006/ole">
            <mc:AlternateContent xmlns:mc="http://schemas.openxmlformats.org/markup-compatibility/2006">
              <mc:Choice xmlns:v="urn:schemas-microsoft-com:vml" Requires="v">
                <p:oleObj spid="_x0000_s3192" name="" r:id="rId7" imgW="5270500" imgH="914400" progId="Equation.3">
                  <p:embed/>
                </p:oleObj>
              </mc:Choice>
              <mc:Fallback>
                <p:oleObj name="" r:id="rId7" imgW="5270500" imgH="914400" progId="Equation.3">
                  <p:embed/>
                  <p:pic>
                    <p:nvPicPr>
                      <p:cNvPr id="0" name="图片 3191"/>
                      <p:cNvPicPr/>
                      <p:nvPr/>
                    </p:nvPicPr>
                    <p:blipFill>
                      <a:blip r:embed="rId8"/>
                      <a:stretch>
                        <a:fillRect/>
                      </a:stretch>
                    </p:blipFill>
                    <p:spPr>
                      <a:xfrm>
                        <a:off x="1600200" y="3886200"/>
                        <a:ext cx="5270500" cy="914400"/>
                      </a:xfrm>
                      <a:prstGeom prst="rect">
                        <a:avLst/>
                      </a:prstGeom>
                      <a:noFill/>
                      <a:ln w="38100">
                        <a:noFill/>
                        <a:miter/>
                      </a:ln>
                    </p:spPr>
                  </p:pic>
                </p:oleObj>
              </mc:Fallback>
            </mc:AlternateContent>
          </a:graphicData>
        </a:graphic>
      </p:graphicFrame>
      <p:sp>
        <p:nvSpPr>
          <p:cNvPr id="17421" name="文本框 17420"/>
          <p:cNvSpPr txBox="1"/>
          <p:nvPr/>
        </p:nvSpPr>
        <p:spPr>
          <a:xfrm>
            <a:off x="1447800" y="4835525"/>
            <a:ext cx="5486400" cy="519113"/>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rPr>
              <a:t>不满足柯西－黎曼方程</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17422" name="对象 17421"/>
          <p:cNvGraphicFramePr/>
          <p:nvPr/>
        </p:nvGraphicFramePr>
        <p:xfrm>
          <a:off x="984250" y="5511800"/>
          <a:ext cx="7267575" cy="431800"/>
        </p:xfrm>
        <a:graphic>
          <a:graphicData uri="http://schemas.openxmlformats.org/presentationml/2006/ole">
            <mc:AlternateContent xmlns:mc="http://schemas.openxmlformats.org/markup-compatibility/2006">
              <mc:Choice xmlns:v="urn:schemas-microsoft-com:vml" Requires="v">
                <p:oleObj spid="_x0000_s3186" name="" r:id="rId9" imgW="7261225" imgH="431800" progId="Equation.3">
                  <p:embed/>
                </p:oleObj>
              </mc:Choice>
              <mc:Fallback>
                <p:oleObj name="" r:id="rId9" imgW="7261225" imgH="431800" progId="Equation.3">
                  <p:embed/>
                  <p:pic>
                    <p:nvPicPr>
                      <p:cNvPr id="0" name="图片 3185"/>
                      <p:cNvPicPr/>
                      <p:nvPr/>
                    </p:nvPicPr>
                    <p:blipFill>
                      <a:blip r:embed="rId10"/>
                      <a:stretch>
                        <a:fillRect/>
                      </a:stretch>
                    </p:blipFill>
                    <p:spPr>
                      <a:xfrm>
                        <a:off x="984250" y="5511800"/>
                        <a:ext cx="7267575" cy="431800"/>
                      </a:xfrm>
                      <a:prstGeom prst="rect">
                        <a:avLst/>
                      </a:prstGeom>
                      <a:noFill/>
                      <a:ln w="38100">
                        <a:noFill/>
                        <a:miter/>
                      </a:ln>
                    </p:spPr>
                  </p:pic>
                </p:oleObj>
              </mc:Fallback>
            </mc:AlternateContent>
          </a:graphicData>
        </a:graphic>
      </p:graphicFrame>
      <p:sp>
        <p:nvSpPr>
          <p:cNvPr id="69642"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23"/>
                                        </p:tgtEl>
                                        <p:attrNameLst>
                                          <p:attrName>style.visibility</p:attrName>
                                        </p:attrNameLst>
                                      </p:cBhvr>
                                      <p:to>
                                        <p:strVal val="visible"/>
                                      </p:to>
                                    </p:set>
                                    <p:animEffect transition="in" filter="wipe(left)">
                                      <p:cBhvr>
                                        <p:cTn id="7" dur="500"/>
                                        <p:tgtEl>
                                          <p:spTgt spid="174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7"/>
                                        </p:tgtEl>
                                        <p:attrNameLst>
                                          <p:attrName>style.visibility</p:attrName>
                                        </p:attrNameLst>
                                      </p:cBhvr>
                                      <p:to>
                                        <p:strVal val="visible"/>
                                      </p:to>
                                    </p:set>
                                    <p:animEffect transition="in" filter="wipe(left)">
                                      <p:cBhvr>
                                        <p:cTn id="12" dur="500"/>
                                        <p:tgtEl>
                                          <p:spTgt spid="174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418"/>
                                        </p:tgtEl>
                                        <p:attrNameLst>
                                          <p:attrName>style.visibility</p:attrName>
                                        </p:attrNameLst>
                                      </p:cBhvr>
                                      <p:to>
                                        <p:strVal val="visible"/>
                                      </p:to>
                                    </p:set>
                                    <p:animEffect transition="in" filter="wipe(left)">
                                      <p:cBhvr>
                                        <p:cTn id="17" dur="500"/>
                                        <p:tgtEl>
                                          <p:spTgt spid="174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419"/>
                                        </p:tgtEl>
                                        <p:attrNameLst>
                                          <p:attrName>style.visibility</p:attrName>
                                        </p:attrNameLst>
                                      </p:cBhvr>
                                      <p:to>
                                        <p:strVal val="visible"/>
                                      </p:to>
                                    </p:set>
                                    <p:animEffect transition="in" filter="wipe(left)">
                                      <p:cBhvr>
                                        <p:cTn id="22" dur="500"/>
                                        <p:tgtEl>
                                          <p:spTgt spid="174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7420"/>
                                        </p:tgtEl>
                                        <p:attrNameLst>
                                          <p:attrName>style.visibility</p:attrName>
                                        </p:attrNameLst>
                                      </p:cBhvr>
                                      <p:to>
                                        <p:strVal val="visible"/>
                                      </p:to>
                                    </p:set>
                                    <p:animEffect transition="in" filter="wipe(left)">
                                      <p:cBhvr>
                                        <p:cTn id="27" dur="500"/>
                                        <p:tgtEl>
                                          <p:spTgt spid="174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7421"/>
                                        </p:tgtEl>
                                        <p:attrNameLst>
                                          <p:attrName>style.visibility</p:attrName>
                                        </p:attrNameLst>
                                      </p:cBhvr>
                                      <p:to>
                                        <p:strVal val="visible"/>
                                      </p:to>
                                    </p:set>
                                    <p:animEffect transition="in" filter="wipe(left)">
                                      <p:cBhvr>
                                        <p:cTn id="32" dur="500"/>
                                        <p:tgtEl>
                                          <p:spTgt spid="174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422"/>
                                        </p:tgtEl>
                                        <p:attrNameLst>
                                          <p:attrName>style.visibility</p:attrName>
                                        </p:attrNameLst>
                                      </p:cBhvr>
                                      <p:to>
                                        <p:strVal val="visible"/>
                                      </p:to>
                                    </p:set>
                                    <p:animEffect transition="in" filter="wipe(left)">
                                      <p:cBhvr>
                                        <p:cTn id="37"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7" grpId="0"/>
      <p:bldP spid="174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64" name="圆角矩形 6163"/>
          <p:cNvSpPr/>
          <p:nvPr/>
        </p:nvSpPr>
        <p:spPr>
          <a:xfrm>
            <a:off x="2124075" y="5516563"/>
            <a:ext cx="4608513" cy="576262"/>
          </a:xfrm>
          <a:prstGeom prst="roundRect">
            <a:avLst>
              <a:gd name="adj" fmla="val 16667"/>
            </a:avLst>
          </a:prstGeom>
          <a:solidFill>
            <a:srgbClr val="FFFF00"/>
          </a:solidFill>
          <a:ln w="9525" cap="flat" cmpd="sng">
            <a:solidFill>
              <a:schemeClr val="bg1"/>
            </a:solidFill>
            <a:prstDash val="solid"/>
            <a:headEnd type="none" w="med" len="med"/>
            <a:tailEnd type="none" w="med" len="med"/>
          </a:ln>
        </p:spPr>
        <p:txBody>
          <a:bodyPr/>
          <a:p>
            <a:endParaRPr lang="zh-CN" altLang="en-US" dirty="0">
              <a:latin typeface="Times New Roman" panose="02020603050405020304" pitchFamily="18" charset="0"/>
            </a:endParaRPr>
          </a:p>
        </p:txBody>
      </p:sp>
      <p:graphicFrame>
        <p:nvGraphicFramePr>
          <p:cNvPr id="71683" name="对象 6153"/>
          <p:cNvGraphicFramePr/>
          <p:nvPr/>
        </p:nvGraphicFramePr>
        <p:xfrm>
          <a:off x="1301750" y="838200"/>
          <a:ext cx="4064000" cy="469900"/>
        </p:xfrm>
        <a:graphic>
          <a:graphicData uri="http://schemas.openxmlformats.org/presentationml/2006/ole">
            <mc:AlternateContent xmlns:mc="http://schemas.openxmlformats.org/markup-compatibility/2006">
              <mc:Choice xmlns:v="urn:schemas-microsoft-com:vml" Requires="v">
                <p:oleObj spid="_x0000_s3188" name="" r:id="rId1" imgW="4064000" imgH="469900" progId="Equation.3">
                  <p:embed/>
                </p:oleObj>
              </mc:Choice>
              <mc:Fallback>
                <p:oleObj name="" r:id="rId1" imgW="4064000" imgH="469900" progId="Equation.3">
                  <p:embed/>
                  <p:pic>
                    <p:nvPicPr>
                      <p:cNvPr id="0" name="图片 3187"/>
                      <p:cNvPicPr/>
                      <p:nvPr/>
                    </p:nvPicPr>
                    <p:blipFill>
                      <a:blip r:embed="rId2"/>
                      <a:stretch>
                        <a:fillRect/>
                      </a:stretch>
                    </p:blipFill>
                    <p:spPr>
                      <a:xfrm>
                        <a:off x="1301750" y="838200"/>
                        <a:ext cx="4064000" cy="469900"/>
                      </a:xfrm>
                      <a:prstGeom prst="rect">
                        <a:avLst/>
                      </a:prstGeom>
                      <a:noFill/>
                      <a:ln w="38100">
                        <a:noFill/>
                        <a:miter/>
                      </a:ln>
                    </p:spPr>
                  </p:pic>
                </p:oleObj>
              </mc:Fallback>
            </mc:AlternateContent>
          </a:graphicData>
        </a:graphic>
      </p:graphicFrame>
      <p:graphicFrame>
        <p:nvGraphicFramePr>
          <p:cNvPr id="6155" name="对象 6154"/>
          <p:cNvGraphicFramePr/>
          <p:nvPr/>
        </p:nvGraphicFramePr>
        <p:xfrm>
          <a:off x="1828800" y="1371600"/>
          <a:ext cx="3810000" cy="469900"/>
        </p:xfrm>
        <a:graphic>
          <a:graphicData uri="http://schemas.openxmlformats.org/presentationml/2006/ole">
            <mc:AlternateContent xmlns:mc="http://schemas.openxmlformats.org/markup-compatibility/2006">
              <mc:Choice xmlns:v="urn:schemas-microsoft-com:vml" Requires="v">
                <p:oleObj spid="_x0000_s3187" name="" r:id="rId3" imgW="3810000" imgH="469900" progId="Equation.3">
                  <p:embed/>
                </p:oleObj>
              </mc:Choice>
              <mc:Fallback>
                <p:oleObj name="" r:id="rId3" imgW="3810000" imgH="469900" progId="Equation.3">
                  <p:embed/>
                  <p:pic>
                    <p:nvPicPr>
                      <p:cNvPr id="0" name="图片 3186"/>
                      <p:cNvPicPr/>
                      <p:nvPr/>
                    </p:nvPicPr>
                    <p:blipFill>
                      <a:blip r:embed="rId4"/>
                      <a:stretch>
                        <a:fillRect/>
                      </a:stretch>
                    </p:blipFill>
                    <p:spPr>
                      <a:xfrm>
                        <a:off x="1828800" y="1371600"/>
                        <a:ext cx="3810000" cy="469900"/>
                      </a:xfrm>
                      <a:prstGeom prst="rect">
                        <a:avLst/>
                      </a:prstGeom>
                      <a:noFill/>
                      <a:ln w="38100">
                        <a:noFill/>
                        <a:miter/>
                      </a:ln>
                    </p:spPr>
                  </p:pic>
                </p:oleObj>
              </mc:Fallback>
            </mc:AlternateContent>
          </a:graphicData>
        </a:graphic>
      </p:graphicFrame>
      <p:graphicFrame>
        <p:nvGraphicFramePr>
          <p:cNvPr id="6156" name="对象 6155"/>
          <p:cNvGraphicFramePr/>
          <p:nvPr/>
        </p:nvGraphicFramePr>
        <p:xfrm>
          <a:off x="1752600" y="1905000"/>
          <a:ext cx="4445000" cy="914400"/>
        </p:xfrm>
        <a:graphic>
          <a:graphicData uri="http://schemas.openxmlformats.org/presentationml/2006/ole">
            <mc:AlternateContent xmlns:mc="http://schemas.openxmlformats.org/markup-compatibility/2006">
              <mc:Choice xmlns:v="urn:schemas-microsoft-com:vml" Requires="v">
                <p:oleObj spid="_x0000_s3196" name="" r:id="rId5" imgW="4445000" imgH="914400" progId="Equation.3">
                  <p:embed/>
                </p:oleObj>
              </mc:Choice>
              <mc:Fallback>
                <p:oleObj name="" r:id="rId5" imgW="4445000" imgH="914400" progId="Equation.3">
                  <p:embed/>
                  <p:pic>
                    <p:nvPicPr>
                      <p:cNvPr id="0" name="图片 3195"/>
                      <p:cNvPicPr/>
                      <p:nvPr/>
                    </p:nvPicPr>
                    <p:blipFill>
                      <a:blip r:embed="rId6"/>
                      <a:stretch>
                        <a:fillRect/>
                      </a:stretch>
                    </p:blipFill>
                    <p:spPr>
                      <a:xfrm>
                        <a:off x="1752600" y="1905000"/>
                        <a:ext cx="4445000" cy="914400"/>
                      </a:xfrm>
                      <a:prstGeom prst="rect">
                        <a:avLst/>
                      </a:prstGeom>
                      <a:noFill/>
                      <a:ln w="38100">
                        <a:noFill/>
                        <a:miter/>
                      </a:ln>
                    </p:spPr>
                  </p:pic>
                </p:oleObj>
              </mc:Fallback>
            </mc:AlternateContent>
          </a:graphicData>
        </a:graphic>
      </p:graphicFrame>
      <p:graphicFrame>
        <p:nvGraphicFramePr>
          <p:cNvPr id="6157" name="对象 6156"/>
          <p:cNvGraphicFramePr/>
          <p:nvPr/>
        </p:nvGraphicFramePr>
        <p:xfrm>
          <a:off x="1774825" y="2916238"/>
          <a:ext cx="4203700" cy="914400"/>
        </p:xfrm>
        <a:graphic>
          <a:graphicData uri="http://schemas.openxmlformats.org/presentationml/2006/ole">
            <mc:AlternateContent xmlns:mc="http://schemas.openxmlformats.org/markup-compatibility/2006">
              <mc:Choice xmlns:v="urn:schemas-microsoft-com:vml" Requires="v">
                <p:oleObj spid="_x0000_s3189" name="" r:id="rId7" imgW="4203700" imgH="914400" progId="Equation.3">
                  <p:embed/>
                </p:oleObj>
              </mc:Choice>
              <mc:Fallback>
                <p:oleObj name="" r:id="rId7" imgW="4203700" imgH="914400" progId="Equation.3">
                  <p:embed/>
                  <p:pic>
                    <p:nvPicPr>
                      <p:cNvPr id="0" name="图片 3188"/>
                      <p:cNvPicPr/>
                      <p:nvPr/>
                    </p:nvPicPr>
                    <p:blipFill>
                      <a:blip r:embed="rId8"/>
                      <a:stretch>
                        <a:fillRect/>
                      </a:stretch>
                    </p:blipFill>
                    <p:spPr>
                      <a:xfrm>
                        <a:off x="1774825" y="2916238"/>
                        <a:ext cx="4203700" cy="914400"/>
                      </a:xfrm>
                      <a:prstGeom prst="rect">
                        <a:avLst/>
                      </a:prstGeom>
                      <a:noFill/>
                      <a:ln w="38100">
                        <a:noFill/>
                        <a:miter/>
                      </a:ln>
                    </p:spPr>
                  </p:pic>
                </p:oleObj>
              </mc:Fallback>
            </mc:AlternateContent>
          </a:graphicData>
        </a:graphic>
      </p:graphicFrame>
      <p:graphicFrame>
        <p:nvGraphicFramePr>
          <p:cNvPr id="6158" name="对象 6157"/>
          <p:cNvGraphicFramePr/>
          <p:nvPr/>
        </p:nvGraphicFramePr>
        <p:xfrm>
          <a:off x="1778000" y="3886200"/>
          <a:ext cx="3708400" cy="914400"/>
        </p:xfrm>
        <a:graphic>
          <a:graphicData uri="http://schemas.openxmlformats.org/presentationml/2006/ole">
            <mc:AlternateContent xmlns:mc="http://schemas.openxmlformats.org/markup-compatibility/2006">
              <mc:Choice xmlns:v="urn:schemas-microsoft-com:vml" Requires="v">
                <p:oleObj spid="_x0000_s3193" name="" r:id="rId9" imgW="3708400" imgH="914400" progId="Equation.3">
                  <p:embed/>
                </p:oleObj>
              </mc:Choice>
              <mc:Fallback>
                <p:oleObj name="" r:id="rId9" imgW="3708400" imgH="914400" progId="Equation.3">
                  <p:embed/>
                  <p:pic>
                    <p:nvPicPr>
                      <p:cNvPr id="0" name="图片 3192"/>
                      <p:cNvPicPr/>
                      <p:nvPr/>
                    </p:nvPicPr>
                    <p:blipFill>
                      <a:blip r:embed="rId10"/>
                      <a:stretch>
                        <a:fillRect/>
                      </a:stretch>
                    </p:blipFill>
                    <p:spPr>
                      <a:xfrm>
                        <a:off x="1778000" y="3886200"/>
                        <a:ext cx="3708400" cy="914400"/>
                      </a:xfrm>
                      <a:prstGeom prst="rect">
                        <a:avLst/>
                      </a:prstGeom>
                      <a:noFill/>
                      <a:ln w="38100">
                        <a:noFill/>
                        <a:miter/>
                      </a:ln>
                    </p:spPr>
                  </p:pic>
                </p:oleObj>
              </mc:Fallback>
            </mc:AlternateContent>
          </a:graphicData>
        </a:graphic>
      </p:graphicFrame>
      <p:sp>
        <p:nvSpPr>
          <p:cNvPr id="6159" name="文本框 6158"/>
          <p:cNvSpPr txBox="1"/>
          <p:nvPr/>
        </p:nvSpPr>
        <p:spPr>
          <a:xfrm>
            <a:off x="6248400" y="2438400"/>
            <a:ext cx="2057400" cy="946150"/>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rPr>
              <a:t>四个偏导数均连续</a:t>
            </a:r>
            <a:endParaRPr lang="zh-CN" altLang="en-US" sz="2800" b="1" dirty="0">
              <a:latin typeface="Times New Roman" panose="02020603050405020304" pitchFamily="18" charset="0"/>
            </a:endParaRPr>
          </a:p>
        </p:txBody>
      </p:sp>
      <p:graphicFrame>
        <p:nvGraphicFramePr>
          <p:cNvPr id="6160" name="对象 6159"/>
          <p:cNvGraphicFramePr/>
          <p:nvPr/>
        </p:nvGraphicFramePr>
        <p:xfrm>
          <a:off x="1749425" y="4953000"/>
          <a:ext cx="6480175" cy="430213"/>
        </p:xfrm>
        <a:graphic>
          <a:graphicData uri="http://schemas.openxmlformats.org/presentationml/2006/ole">
            <mc:AlternateContent xmlns:mc="http://schemas.openxmlformats.org/markup-compatibility/2006">
              <mc:Choice xmlns:v="urn:schemas-microsoft-com:vml" Requires="v">
                <p:oleObj spid="_x0000_s3190" name="" r:id="rId11" imgW="6474460" imgH="431800" progId="Equation.3">
                  <p:embed/>
                </p:oleObj>
              </mc:Choice>
              <mc:Fallback>
                <p:oleObj name="" r:id="rId11" imgW="6474460" imgH="431800" progId="Equation.3">
                  <p:embed/>
                  <p:pic>
                    <p:nvPicPr>
                      <p:cNvPr id="0" name="图片 3189"/>
                      <p:cNvPicPr/>
                      <p:nvPr/>
                    </p:nvPicPr>
                    <p:blipFill>
                      <a:blip r:embed="rId12"/>
                      <a:stretch>
                        <a:fillRect/>
                      </a:stretch>
                    </p:blipFill>
                    <p:spPr>
                      <a:xfrm>
                        <a:off x="1749425" y="4953000"/>
                        <a:ext cx="6480175" cy="430213"/>
                      </a:xfrm>
                      <a:prstGeom prst="rect">
                        <a:avLst/>
                      </a:prstGeom>
                      <a:noFill/>
                      <a:ln w="38100">
                        <a:noFill/>
                        <a:miter/>
                      </a:ln>
                    </p:spPr>
                  </p:pic>
                </p:oleObj>
              </mc:Fallback>
            </mc:AlternateContent>
          </a:graphicData>
        </a:graphic>
      </p:graphicFrame>
      <p:graphicFrame>
        <p:nvGraphicFramePr>
          <p:cNvPr id="6161" name="对象 6160"/>
          <p:cNvGraphicFramePr/>
          <p:nvPr/>
        </p:nvGraphicFramePr>
        <p:xfrm>
          <a:off x="1763713" y="5589588"/>
          <a:ext cx="4968875" cy="496887"/>
        </p:xfrm>
        <a:graphic>
          <a:graphicData uri="http://schemas.openxmlformats.org/presentationml/2006/ole">
            <mc:AlternateContent xmlns:mc="http://schemas.openxmlformats.org/markup-compatibility/2006">
              <mc:Choice xmlns:v="urn:schemas-microsoft-com:vml" Requires="v">
                <p:oleObj spid="_x0000_s3191" name="" r:id="rId13" imgW="2286000" imgH="228600" progId="Equation.3">
                  <p:embed/>
                </p:oleObj>
              </mc:Choice>
              <mc:Fallback>
                <p:oleObj name="" r:id="rId13" imgW="2286000" imgH="228600" progId="Equation.3">
                  <p:embed/>
                  <p:pic>
                    <p:nvPicPr>
                      <p:cNvPr id="0" name="图片 3190"/>
                      <p:cNvPicPr/>
                      <p:nvPr/>
                    </p:nvPicPr>
                    <p:blipFill>
                      <a:blip r:embed="rId14"/>
                      <a:stretch>
                        <a:fillRect/>
                      </a:stretch>
                    </p:blipFill>
                    <p:spPr>
                      <a:xfrm>
                        <a:off x="1763713" y="5589588"/>
                        <a:ext cx="4968875" cy="496887"/>
                      </a:xfrm>
                      <a:prstGeom prst="rect">
                        <a:avLst/>
                      </a:prstGeom>
                      <a:noFill/>
                      <a:ln w="38100">
                        <a:noFill/>
                        <a:miter/>
                      </a:ln>
                    </p:spPr>
                  </p:pic>
                </p:oleObj>
              </mc:Fallback>
            </mc:AlternateContent>
          </a:graphicData>
        </a:graphic>
      </p:graphicFrame>
      <p:sp>
        <p:nvSpPr>
          <p:cNvPr id="6162" name="矩形 6161"/>
          <p:cNvSpPr/>
          <p:nvPr/>
        </p:nvSpPr>
        <p:spPr>
          <a:xfrm>
            <a:off x="2778125" y="762000"/>
            <a:ext cx="2555875" cy="609600"/>
          </a:xfrm>
          <a:prstGeom prst="rect">
            <a:avLst/>
          </a:prstGeom>
          <a:noFill/>
          <a:ln w="57150" cap="flat" cmpd="thinThick">
            <a:solidFill>
              <a:schemeClr val="accent2"/>
            </a:solidFill>
            <a:prstDash val="solid"/>
            <a:miter/>
            <a:headEnd type="none" w="med" len="med"/>
            <a:tailEnd type="none" w="med" len="med"/>
          </a:ln>
        </p:spPr>
        <p:txBody>
          <a:bodyPr/>
          <a:p>
            <a:endParaRPr lang="zh-CN" altLang="en-US" dirty="0">
              <a:latin typeface="Times New Roman" panose="02020603050405020304" pitchFamily="18" charset="0"/>
            </a:endParaRPr>
          </a:p>
        </p:txBody>
      </p:sp>
      <p:sp>
        <p:nvSpPr>
          <p:cNvPr id="6163" name="文本框 6162"/>
          <p:cNvSpPr txBox="1"/>
          <p:nvPr/>
        </p:nvSpPr>
        <p:spPr>
          <a:xfrm>
            <a:off x="5376863" y="811213"/>
            <a:ext cx="2133600" cy="519112"/>
          </a:xfrm>
          <a:prstGeom prst="rect">
            <a:avLst/>
          </a:prstGeom>
          <a:noFill/>
          <a:ln w="9525">
            <a:noFill/>
          </a:ln>
        </p:spPr>
        <p:txBody>
          <a:bodyPr lIns="90000" tIns="46800" rIns="90000" bIns="46800">
            <a:spAutoFit/>
          </a:bodyPr>
          <a:p>
            <a:pPr>
              <a:spcBef>
                <a:spcPct val="50000"/>
              </a:spcBef>
            </a:pPr>
            <a:r>
              <a:rPr lang="zh-CN" altLang="en-US" sz="2800" b="1" dirty="0">
                <a:solidFill>
                  <a:schemeClr val="accent2"/>
                </a:solidFill>
                <a:latin typeface="Times New Roman" panose="02020603050405020304" pitchFamily="18" charset="0"/>
              </a:rPr>
              <a:t>指数函数</a:t>
            </a:r>
            <a:endParaRPr lang="zh-CN" altLang="en-US" sz="2800" b="1" dirty="0">
              <a:solidFill>
                <a:schemeClr val="accent2"/>
              </a:solidFill>
              <a:latin typeface="Times New Roman" panose="02020603050405020304" pitchFamily="18" charset="0"/>
            </a:endParaRPr>
          </a:p>
        </p:txBody>
      </p:sp>
      <p:sp>
        <p:nvSpPr>
          <p:cNvPr id="71693"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wipe(left)">
                                      <p:cBhvr>
                                        <p:cTn id="7" dur="500"/>
                                        <p:tgtEl>
                                          <p:spTgt spid="61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56"/>
                                        </p:tgtEl>
                                        <p:attrNameLst>
                                          <p:attrName>style.visibility</p:attrName>
                                        </p:attrNameLst>
                                      </p:cBhvr>
                                      <p:to>
                                        <p:strVal val="visible"/>
                                      </p:to>
                                    </p:set>
                                    <p:animEffect transition="in" filter="wipe(left)">
                                      <p:cBhvr>
                                        <p:cTn id="12" dur="500"/>
                                        <p:tgtEl>
                                          <p:spTgt spid="61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57"/>
                                        </p:tgtEl>
                                        <p:attrNameLst>
                                          <p:attrName>style.visibility</p:attrName>
                                        </p:attrNameLst>
                                      </p:cBhvr>
                                      <p:to>
                                        <p:strVal val="visible"/>
                                      </p:to>
                                    </p:set>
                                    <p:animEffect transition="in" filter="wipe(left)">
                                      <p:cBhvr>
                                        <p:cTn id="17" dur="500"/>
                                        <p:tgtEl>
                                          <p:spTgt spid="61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59"/>
                                        </p:tgtEl>
                                        <p:attrNameLst>
                                          <p:attrName>style.visibility</p:attrName>
                                        </p:attrNameLst>
                                      </p:cBhvr>
                                      <p:to>
                                        <p:strVal val="visible"/>
                                      </p:to>
                                    </p:set>
                                    <p:animEffect transition="in" filter="wipe(left)">
                                      <p:cBhvr>
                                        <p:cTn id="22" dur="500"/>
                                        <p:tgtEl>
                                          <p:spTgt spid="615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8"/>
                                        </p:tgtEl>
                                        <p:attrNameLst>
                                          <p:attrName>style.visibility</p:attrName>
                                        </p:attrNameLst>
                                      </p:cBhvr>
                                      <p:to>
                                        <p:strVal val="visible"/>
                                      </p:to>
                                    </p:set>
                                    <p:animEffect transition="in" filter="wipe(left)">
                                      <p:cBhvr>
                                        <p:cTn id="27" dur="500"/>
                                        <p:tgtEl>
                                          <p:spTgt spid="61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60"/>
                                        </p:tgtEl>
                                        <p:attrNameLst>
                                          <p:attrName>style.visibility</p:attrName>
                                        </p:attrNameLst>
                                      </p:cBhvr>
                                      <p:to>
                                        <p:strVal val="visible"/>
                                      </p:to>
                                    </p:set>
                                    <p:animEffect transition="in" filter="wipe(left)">
                                      <p:cBhvr>
                                        <p:cTn id="32" dur="500"/>
                                        <p:tgtEl>
                                          <p:spTgt spid="616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61"/>
                                        </p:tgtEl>
                                        <p:attrNameLst>
                                          <p:attrName>style.visibility</p:attrName>
                                        </p:attrNameLst>
                                      </p:cBhvr>
                                      <p:to>
                                        <p:strVal val="visible"/>
                                      </p:to>
                                    </p:set>
                                    <p:animEffect transition="in" filter="wipe(left)">
                                      <p:cBhvr>
                                        <p:cTn id="37" dur="500"/>
                                        <p:tgtEl>
                                          <p:spTgt spid="616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62"/>
                                        </p:tgtEl>
                                        <p:attrNameLst>
                                          <p:attrName>style.visibility</p:attrName>
                                        </p:attrNameLst>
                                      </p:cBhvr>
                                      <p:to>
                                        <p:strVal val="visible"/>
                                      </p:to>
                                    </p:set>
                                    <p:animEffect transition="in" filter="wipe(left)">
                                      <p:cBhvr>
                                        <p:cTn id="42" dur="500"/>
                                        <p:tgtEl>
                                          <p:spTgt spid="616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63"/>
                                        </p:tgtEl>
                                        <p:attrNameLst>
                                          <p:attrName>style.visibility</p:attrName>
                                        </p:attrNameLst>
                                      </p:cBhvr>
                                      <p:to>
                                        <p:strVal val="visible"/>
                                      </p:to>
                                    </p:set>
                                    <p:animEffect transition="in" filter="wipe(left)">
                                      <p:cBhvr>
                                        <p:cTn id="47" dur="500"/>
                                        <p:tgtEl>
                                          <p:spTgt spid="616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64"/>
                                        </p:tgtEl>
                                        <p:attrNameLst>
                                          <p:attrName>style.visibility</p:attrName>
                                        </p:attrNameLst>
                                      </p:cBhvr>
                                      <p:to>
                                        <p:strVal val="visible"/>
                                      </p:to>
                                    </p:set>
                                    <p:animEffect transition="in" filter="wipe(left)">
                                      <p:cBhvr>
                                        <p:cTn id="52" dur="500"/>
                                        <p:tgtEl>
                                          <p:spTgt spid="6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9" grpId="0"/>
      <p:bldP spid="616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2706" name="对象 35841"/>
          <p:cNvGraphicFramePr/>
          <p:nvPr/>
        </p:nvGraphicFramePr>
        <p:xfrm>
          <a:off x="1219200" y="1041400"/>
          <a:ext cx="2197100" cy="393700"/>
        </p:xfrm>
        <a:graphic>
          <a:graphicData uri="http://schemas.openxmlformats.org/presentationml/2006/ole">
            <mc:AlternateContent xmlns:mc="http://schemas.openxmlformats.org/markup-compatibility/2006">
              <mc:Choice xmlns:v="urn:schemas-microsoft-com:vml" Requires="v">
                <p:oleObj spid="_x0000_s3206" name="" r:id="rId1" imgW="2195830" imgH="393700" progId="Equation.3">
                  <p:embed/>
                </p:oleObj>
              </mc:Choice>
              <mc:Fallback>
                <p:oleObj name="" r:id="rId1" imgW="2195830" imgH="393700" progId="Equation.3">
                  <p:embed/>
                  <p:pic>
                    <p:nvPicPr>
                      <p:cNvPr id="0" name="图片 3205"/>
                      <p:cNvPicPr/>
                      <p:nvPr/>
                    </p:nvPicPr>
                    <p:blipFill>
                      <a:blip r:embed="rId2"/>
                      <a:stretch>
                        <a:fillRect/>
                      </a:stretch>
                    </p:blipFill>
                    <p:spPr>
                      <a:xfrm>
                        <a:off x="1219200" y="1041400"/>
                        <a:ext cx="2197100" cy="393700"/>
                      </a:xfrm>
                      <a:prstGeom prst="rect">
                        <a:avLst/>
                      </a:prstGeom>
                      <a:noFill/>
                      <a:ln w="38100">
                        <a:noFill/>
                        <a:miter/>
                      </a:ln>
                    </p:spPr>
                  </p:pic>
                </p:oleObj>
              </mc:Fallback>
            </mc:AlternateContent>
          </a:graphicData>
        </a:graphic>
      </p:graphicFrame>
      <p:graphicFrame>
        <p:nvGraphicFramePr>
          <p:cNvPr id="35843" name="对象 35842"/>
          <p:cNvGraphicFramePr/>
          <p:nvPr/>
        </p:nvGraphicFramePr>
        <p:xfrm>
          <a:off x="3432175" y="977900"/>
          <a:ext cx="1587500" cy="469900"/>
        </p:xfrm>
        <a:graphic>
          <a:graphicData uri="http://schemas.openxmlformats.org/presentationml/2006/ole">
            <mc:AlternateContent xmlns:mc="http://schemas.openxmlformats.org/markup-compatibility/2006">
              <mc:Choice xmlns:v="urn:schemas-microsoft-com:vml" Requires="v">
                <p:oleObj spid="_x0000_s3204" name="" r:id="rId3" imgW="1587500" imgH="469900" progId="Equation.3">
                  <p:embed/>
                </p:oleObj>
              </mc:Choice>
              <mc:Fallback>
                <p:oleObj name="" r:id="rId3" imgW="1587500" imgH="469900" progId="Equation.3">
                  <p:embed/>
                  <p:pic>
                    <p:nvPicPr>
                      <p:cNvPr id="0" name="图片 3203"/>
                      <p:cNvPicPr/>
                      <p:nvPr/>
                    </p:nvPicPr>
                    <p:blipFill>
                      <a:blip r:embed="rId4"/>
                      <a:stretch>
                        <a:fillRect/>
                      </a:stretch>
                    </p:blipFill>
                    <p:spPr>
                      <a:xfrm>
                        <a:off x="3432175" y="977900"/>
                        <a:ext cx="1587500" cy="469900"/>
                      </a:xfrm>
                      <a:prstGeom prst="rect">
                        <a:avLst/>
                      </a:prstGeom>
                      <a:noFill/>
                      <a:ln w="38100">
                        <a:noFill/>
                        <a:miter/>
                      </a:ln>
                    </p:spPr>
                  </p:pic>
                </p:oleObj>
              </mc:Fallback>
            </mc:AlternateContent>
          </a:graphicData>
        </a:graphic>
      </p:graphicFrame>
      <p:graphicFrame>
        <p:nvGraphicFramePr>
          <p:cNvPr id="35844" name="对象 35843"/>
          <p:cNvGraphicFramePr/>
          <p:nvPr/>
        </p:nvGraphicFramePr>
        <p:xfrm>
          <a:off x="5527675" y="969963"/>
          <a:ext cx="2400300" cy="469900"/>
        </p:xfrm>
        <a:graphic>
          <a:graphicData uri="http://schemas.openxmlformats.org/presentationml/2006/ole">
            <mc:AlternateContent xmlns:mc="http://schemas.openxmlformats.org/markup-compatibility/2006">
              <mc:Choice xmlns:v="urn:schemas-microsoft-com:vml" Requires="v">
                <p:oleObj spid="_x0000_s3200" name="" r:id="rId5" imgW="2400300" imgH="469900" progId="Equation.3">
                  <p:embed/>
                </p:oleObj>
              </mc:Choice>
              <mc:Fallback>
                <p:oleObj name="" r:id="rId5" imgW="2400300" imgH="469900" progId="Equation.3">
                  <p:embed/>
                  <p:pic>
                    <p:nvPicPr>
                      <p:cNvPr id="0" name="图片 3199"/>
                      <p:cNvPicPr/>
                      <p:nvPr/>
                    </p:nvPicPr>
                    <p:blipFill>
                      <a:blip r:embed="rId6"/>
                      <a:stretch>
                        <a:fillRect/>
                      </a:stretch>
                    </p:blipFill>
                    <p:spPr>
                      <a:xfrm>
                        <a:off x="5527675" y="969963"/>
                        <a:ext cx="2400300" cy="469900"/>
                      </a:xfrm>
                      <a:prstGeom prst="rect">
                        <a:avLst/>
                      </a:prstGeom>
                      <a:noFill/>
                      <a:ln w="38100">
                        <a:noFill/>
                        <a:miter/>
                      </a:ln>
                    </p:spPr>
                  </p:pic>
                </p:oleObj>
              </mc:Fallback>
            </mc:AlternateContent>
          </a:graphicData>
        </a:graphic>
      </p:graphicFrame>
      <p:graphicFrame>
        <p:nvGraphicFramePr>
          <p:cNvPr id="35845" name="对象 35844"/>
          <p:cNvGraphicFramePr/>
          <p:nvPr/>
        </p:nvGraphicFramePr>
        <p:xfrm>
          <a:off x="1752600" y="1752600"/>
          <a:ext cx="5410200" cy="914400"/>
        </p:xfrm>
        <a:graphic>
          <a:graphicData uri="http://schemas.openxmlformats.org/presentationml/2006/ole">
            <mc:AlternateContent xmlns:mc="http://schemas.openxmlformats.org/markup-compatibility/2006">
              <mc:Choice xmlns:v="urn:schemas-microsoft-com:vml" Requires="v">
                <p:oleObj spid="_x0000_s3202" name="" r:id="rId7" imgW="5410200" imgH="914400" progId="Equation.3">
                  <p:embed/>
                </p:oleObj>
              </mc:Choice>
              <mc:Fallback>
                <p:oleObj name="" r:id="rId7" imgW="5410200" imgH="914400" progId="Equation.3">
                  <p:embed/>
                  <p:pic>
                    <p:nvPicPr>
                      <p:cNvPr id="0" name="图片 3201"/>
                      <p:cNvPicPr/>
                      <p:nvPr/>
                    </p:nvPicPr>
                    <p:blipFill>
                      <a:blip r:embed="rId8"/>
                      <a:stretch>
                        <a:fillRect/>
                      </a:stretch>
                    </p:blipFill>
                    <p:spPr>
                      <a:xfrm>
                        <a:off x="1752600" y="1752600"/>
                        <a:ext cx="5410200" cy="914400"/>
                      </a:xfrm>
                      <a:prstGeom prst="rect">
                        <a:avLst/>
                      </a:prstGeom>
                      <a:noFill/>
                      <a:ln w="38100">
                        <a:noFill/>
                        <a:miter/>
                      </a:ln>
                    </p:spPr>
                  </p:pic>
                </p:oleObj>
              </mc:Fallback>
            </mc:AlternateContent>
          </a:graphicData>
        </a:graphic>
      </p:graphicFrame>
      <p:sp>
        <p:nvSpPr>
          <p:cNvPr id="35846" name="文本框 35845"/>
          <p:cNvSpPr txBox="1"/>
          <p:nvPr/>
        </p:nvSpPr>
        <p:spPr>
          <a:xfrm>
            <a:off x="1635125" y="2840038"/>
            <a:ext cx="4495800" cy="519112"/>
          </a:xfrm>
          <a:prstGeom prst="rect">
            <a:avLst/>
          </a:prstGeom>
          <a:noFill/>
          <a:ln w="9525">
            <a:noFill/>
          </a:ln>
        </p:spPr>
        <p:txBody>
          <a:bodyPr lIns="90000" tIns="46800" rIns="90000" bIns="46800">
            <a:spAutoFit/>
          </a:bodyPr>
          <a:p>
            <a:pPr>
              <a:spcBef>
                <a:spcPct val="50000"/>
              </a:spcBef>
            </a:pPr>
            <a:r>
              <a:rPr lang="zh-CN" altLang="en-US" sz="2800" b="1" dirty="0">
                <a:latin typeface="Times New Roman" panose="02020603050405020304" pitchFamily="18" charset="0"/>
              </a:rPr>
              <a:t>四个偏导数均连续</a:t>
            </a:r>
            <a:endParaRPr lang="zh-CN" altLang="en-US" sz="2800" b="1" dirty="0">
              <a:latin typeface="Times New Roman" panose="02020603050405020304" pitchFamily="18" charset="0"/>
            </a:endParaRPr>
          </a:p>
        </p:txBody>
      </p:sp>
      <p:graphicFrame>
        <p:nvGraphicFramePr>
          <p:cNvPr id="35847" name="对象 35846"/>
          <p:cNvGraphicFramePr/>
          <p:nvPr/>
        </p:nvGraphicFramePr>
        <p:xfrm>
          <a:off x="1676400" y="3530600"/>
          <a:ext cx="6172200" cy="431800"/>
        </p:xfrm>
        <a:graphic>
          <a:graphicData uri="http://schemas.openxmlformats.org/presentationml/2006/ole">
            <mc:AlternateContent xmlns:mc="http://schemas.openxmlformats.org/markup-compatibility/2006">
              <mc:Choice xmlns:v="urn:schemas-microsoft-com:vml" Requires="v">
                <p:oleObj spid="_x0000_s3199" name="" r:id="rId9" imgW="6169660" imgH="431800" progId="Equation.3">
                  <p:embed/>
                </p:oleObj>
              </mc:Choice>
              <mc:Fallback>
                <p:oleObj name="" r:id="rId9" imgW="6169660" imgH="431800" progId="Equation.3">
                  <p:embed/>
                  <p:pic>
                    <p:nvPicPr>
                      <p:cNvPr id="0" name="图片 3198"/>
                      <p:cNvPicPr/>
                      <p:nvPr/>
                    </p:nvPicPr>
                    <p:blipFill>
                      <a:blip r:embed="rId10"/>
                      <a:stretch>
                        <a:fillRect/>
                      </a:stretch>
                    </p:blipFill>
                    <p:spPr>
                      <a:xfrm>
                        <a:off x="1676400" y="3530600"/>
                        <a:ext cx="6172200" cy="431800"/>
                      </a:xfrm>
                      <a:prstGeom prst="rect">
                        <a:avLst/>
                      </a:prstGeom>
                      <a:noFill/>
                      <a:ln w="38100">
                        <a:noFill/>
                        <a:miter/>
                      </a:ln>
                    </p:spPr>
                  </p:pic>
                </p:oleObj>
              </mc:Fallback>
            </mc:AlternateContent>
          </a:graphicData>
        </a:graphic>
      </p:graphicFrame>
      <p:graphicFrame>
        <p:nvGraphicFramePr>
          <p:cNvPr id="35849" name="对象 35848"/>
          <p:cNvGraphicFramePr/>
          <p:nvPr/>
        </p:nvGraphicFramePr>
        <p:xfrm>
          <a:off x="1676400" y="4216400"/>
          <a:ext cx="5880100" cy="431800"/>
        </p:xfrm>
        <a:graphic>
          <a:graphicData uri="http://schemas.openxmlformats.org/presentationml/2006/ole">
            <mc:AlternateContent xmlns:mc="http://schemas.openxmlformats.org/markup-compatibility/2006">
              <mc:Choice xmlns:v="urn:schemas-microsoft-com:vml" Requires="v">
                <p:oleObj spid="_x0000_s3205" name="" r:id="rId11" imgW="5877560" imgH="431800" progId="Equation.3">
                  <p:embed/>
                </p:oleObj>
              </mc:Choice>
              <mc:Fallback>
                <p:oleObj name="" r:id="rId11" imgW="5877560" imgH="431800" progId="Equation.3">
                  <p:embed/>
                  <p:pic>
                    <p:nvPicPr>
                      <p:cNvPr id="0" name="图片 3204"/>
                      <p:cNvPicPr/>
                      <p:nvPr/>
                    </p:nvPicPr>
                    <p:blipFill>
                      <a:blip r:embed="rId12"/>
                      <a:stretch>
                        <a:fillRect/>
                      </a:stretch>
                    </p:blipFill>
                    <p:spPr>
                      <a:xfrm>
                        <a:off x="1676400" y="4216400"/>
                        <a:ext cx="5880100" cy="431800"/>
                      </a:xfrm>
                      <a:prstGeom prst="rect">
                        <a:avLst/>
                      </a:prstGeom>
                      <a:noFill/>
                      <a:ln w="38100">
                        <a:noFill/>
                        <a:miter/>
                      </a:ln>
                    </p:spPr>
                  </p:pic>
                </p:oleObj>
              </mc:Fallback>
            </mc:AlternateContent>
          </a:graphicData>
        </a:graphic>
      </p:graphicFrame>
      <p:graphicFrame>
        <p:nvGraphicFramePr>
          <p:cNvPr id="35850" name="对象 35849"/>
          <p:cNvGraphicFramePr/>
          <p:nvPr/>
        </p:nvGraphicFramePr>
        <p:xfrm>
          <a:off x="1752600" y="4876800"/>
          <a:ext cx="4065588" cy="392113"/>
        </p:xfrm>
        <a:graphic>
          <a:graphicData uri="http://schemas.openxmlformats.org/presentationml/2006/ole">
            <mc:AlternateContent xmlns:mc="http://schemas.openxmlformats.org/markup-compatibility/2006">
              <mc:Choice xmlns:v="urn:schemas-microsoft-com:vml" Requires="v">
                <p:oleObj spid="_x0000_s3197" name="" r:id="rId13" imgW="4062095" imgH="393700" progId="Equation.3">
                  <p:embed/>
                </p:oleObj>
              </mc:Choice>
              <mc:Fallback>
                <p:oleObj name="" r:id="rId13" imgW="4062095" imgH="393700" progId="Equation.3">
                  <p:embed/>
                  <p:pic>
                    <p:nvPicPr>
                      <p:cNvPr id="0" name="图片 3196"/>
                      <p:cNvPicPr/>
                      <p:nvPr/>
                    </p:nvPicPr>
                    <p:blipFill>
                      <a:blip r:embed="rId14"/>
                      <a:stretch>
                        <a:fillRect/>
                      </a:stretch>
                    </p:blipFill>
                    <p:spPr>
                      <a:xfrm>
                        <a:off x="1752600" y="4876800"/>
                        <a:ext cx="4065588" cy="392113"/>
                      </a:xfrm>
                      <a:prstGeom prst="rect">
                        <a:avLst/>
                      </a:prstGeom>
                      <a:noFill/>
                      <a:ln w="38100">
                        <a:noFill/>
                        <a:miter/>
                      </a:ln>
                    </p:spPr>
                  </p:pic>
                </p:oleObj>
              </mc:Fallback>
            </mc:AlternateContent>
          </a:graphicData>
        </a:graphic>
      </p:graphicFrame>
      <p:sp>
        <p:nvSpPr>
          <p:cNvPr id="7271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wipe(left)">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wipe(left)">
                                      <p:cBhvr>
                                        <p:cTn id="12" dur="500"/>
                                        <p:tgtEl>
                                          <p:spTgt spid="358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5"/>
                                        </p:tgtEl>
                                        <p:attrNameLst>
                                          <p:attrName>style.visibility</p:attrName>
                                        </p:attrNameLst>
                                      </p:cBhvr>
                                      <p:to>
                                        <p:strVal val="visible"/>
                                      </p:to>
                                    </p:set>
                                    <p:animEffect transition="in" filter="wipe(left)">
                                      <p:cBhvr>
                                        <p:cTn id="17" dur="500"/>
                                        <p:tgtEl>
                                          <p:spTgt spid="358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46"/>
                                        </p:tgtEl>
                                        <p:attrNameLst>
                                          <p:attrName>style.visibility</p:attrName>
                                        </p:attrNameLst>
                                      </p:cBhvr>
                                      <p:to>
                                        <p:strVal val="visible"/>
                                      </p:to>
                                    </p:set>
                                    <p:animEffect transition="in" filter="wipe(left)">
                                      <p:cBhvr>
                                        <p:cTn id="22" dur="500"/>
                                        <p:tgtEl>
                                          <p:spTgt spid="358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847"/>
                                        </p:tgtEl>
                                        <p:attrNameLst>
                                          <p:attrName>style.visibility</p:attrName>
                                        </p:attrNameLst>
                                      </p:cBhvr>
                                      <p:to>
                                        <p:strVal val="visible"/>
                                      </p:to>
                                    </p:set>
                                    <p:animEffect transition="in" filter="wipe(left)">
                                      <p:cBhvr>
                                        <p:cTn id="27" dur="500"/>
                                        <p:tgtEl>
                                          <p:spTgt spid="358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49"/>
                                        </p:tgtEl>
                                        <p:attrNameLst>
                                          <p:attrName>style.visibility</p:attrName>
                                        </p:attrNameLst>
                                      </p:cBhvr>
                                      <p:to>
                                        <p:strVal val="visible"/>
                                      </p:to>
                                    </p:set>
                                    <p:animEffect transition="in" filter="wipe(left)">
                                      <p:cBhvr>
                                        <p:cTn id="32" dur="500"/>
                                        <p:tgtEl>
                                          <p:spTgt spid="358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50"/>
                                        </p:tgtEl>
                                        <p:attrNameLst>
                                          <p:attrName>style.visibility</p:attrName>
                                        </p:attrNameLst>
                                      </p:cBhvr>
                                      <p:to>
                                        <p:strVal val="visible"/>
                                      </p:to>
                                    </p:set>
                                    <p:animEffect transition="in" filter="wipe(left)">
                                      <p:cBhvr>
                                        <p:cTn id="37" dur="500"/>
                                        <p:tgtEl>
                                          <p:spTgt spid="35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文本框 7169"/>
          <p:cNvSpPr txBox="1"/>
          <p:nvPr/>
        </p:nvSpPr>
        <p:spPr>
          <a:xfrm>
            <a:off x="914400" y="849313"/>
            <a:ext cx="23622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2     </a:t>
            </a:r>
            <a:endParaRPr lang="en-US" altLang="zh-CN" sz="2800" b="1" dirty="0">
              <a:latin typeface="Times New Roman" panose="02020603050405020304" pitchFamily="18" charset="0"/>
              <a:ea typeface="黑体" panose="02010609060101010101" pitchFamily="49" charset="-122"/>
            </a:endParaRPr>
          </a:p>
        </p:txBody>
      </p:sp>
      <p:graphicFrame>
        <p:nvGraphicFramePr>
          <p:cNvPr id="73731" name="对象 7170"/>
          <p:cNvGraphicFramePr/>
          <p:nvPr/>
        </p:nvGraphicFramePr>
        <p:xfrm>
          <a:off x="1835150" y="858838"/>
          <a:ext cx="4895850" cy="554037"/>
        </p:xfrm>
        <a:graphic>
          <a:graphicData uri="http://schemas.openxmlformats.org/presentationml/2006/ole">
            <mc:AlternateContent xmlns:mc="http://schemas.openxmlformats.org/markup-compatibility/2006">
              <mc:Choice xmlns:v="urn:schemas-microsoft-com:vml" Requires="v">
                <p:oleObj spid="_x0000_s3203" name="" r:id="rId1" imgW="1889760" imgH="215900" progId="Equation.3">
                  <p:embed/>
                </p:oleObj>
              </mc:Choice>
              <mc:Fallback>
                <p:oleObj name="" r:id="rId1" imgW="1889760" imgH="215900" progId="Equation.3">
                  <p:embed/>
                  <p:pic>
                    <p:nvPicPr>
                      <p:cNvPr id="0" name="图片 3202"/>
                      <p:cNvPicPr/>
                      <p:nvPr/>
                    </p:nvPicPr>
                    <p:blipFill>
                      <a:blip r:embed="rId2"/>
                      <a:stretch>
                        <a:fillRect/>
                      </a:stretch>
                    </p:blipFill>
                    <p:spPr>
                      <a:xfrm>
                        <a:off x="1835150" y="858838"/>
                        <a:ext cx="4895850" cy="554037"/>
                      </a:xfrm>
                      <a:prstGeom prst="rect">
                        <a:avLst/>
                      </a:prstGeom>
                      <a:noFill/>
                      <a:ln w="38100">
                        <a:noFill/>
                        <a:miter/>
                      </a:ln>
                    </p:spPr>
                  </p:pic>
                </p:oleObj>
              </mc:Fallback>
            </mc:AlternateContent>
          </a:graphicData>
        </a:graphic>
      </p:graphicFrame>
      <p:sp>
        <p:nvSpPr>
          <p:cNvPr id="7173" name="文本框 7172"/>
          <p:cNvSpPr txBox="1"/>
          <p:nvPr/>
        </p:nvSpPr>
        <p:spPr>
          <a:xfrm>
            <a:off x="990600" y="1606550"/>
            <a:ext cx="12192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graphicFrame>
        <p:nvGraphicFramePr>
          <p:cNvPr id="7180" name="对象 7179"/>
          <p:cNvGraphicFramePr/>
          <p:nvPr/>
        </p:nvGraphicFramePr>
        <p:xfrm>
          <a:off x="2016125" y="1574800"/>
          <a:ext cx="2760663" cy="552450"/>
        </p:xfrm>
        <a:graphic>
          <a:graphicData uri="http://schemas.openxmlformats.org/presentationml/2006/ole">
            <mc:AlternateContent xmlns:mc="http://schemas.openxmlformats.org/markup-compatibility/2006">
              <mc:Choice xmlns:v="urn:schemas-microsoft-com:vml" Requires="v">
                <p:oleObj spid="_x0000_s3198" name="" r:id="rId3" imgW="1015365" imgH="190500" progId="Equation.DSMT4">
                  <p:embed/>
                </p:oleObj>
              </mc:Choice>
              <mc:Fallback>
                <p:oleObj name="" r:id="rId3" imgW="1015365" imgH="190500" progId="Equation.DSMT4">
                  <p:embed/>
                  <p:pic>
                    <p:nvPicPr>
                      <p:cNvPr id="0" name="图片 3197"/>
                      <p:cNvPicPr/>
                      <p:nvPr/>
                    </p:nvPicPr>
                    <p:blipFill>
                      <a:blip r:embed="rId4"/>
                      <a:stretch>
                        <a:fillRect/>
                      </a:stretch>
                    </p:blipFill>
                    <p:spPr>
                      <a:xfrm>
                        <a:off x="2016125" y="1574800"/>
                        <a:ext cx="2760663" cy="552450"/>
                      </a:xfrm>
                      <a:prstGeom prst="rect">
                        <a:avLst/>
                      </a:prstGeom>
                      <a:noFill/>
                      <a:ln w="38100">
                        <a:noFill/>
                        <a:miter/>
                      </a:ln>
                    </p:spPr>
                  </p:pic>
                </p:oleObj>
              </mc:Fallback>
            </mc:AlternateContent>
          </a:graphicData>
        </a:graphic>
      </p:graphicFrame>
      <p:graphicFrame>
        <p:nvGraphicFramePr>
          <p:cNvPr id="7181" name="对象 7180"/>
          <p:cNvGraphicFramePr/>
          <p:nvPr/>
        </p:nvGraphicFramePr>
        <p:xfrm>
          <a:off x="2017713" y="2298700"/>
          <a:ext cx="3943350" cy="520700"/>
        </p:xfrm>
        <a:graphic>
          <a:graphicData uri="http://schemas.openxmlformats.org/presentationml/2006/ole">
            <mc:AlternateContent xmlns:mc="http://schemas.openxmlformats.org/markup-compatibility/2006">
              <mc:Choice xmlns:v="urn:schemas-microsoft-com:vml" Requires="v">
                <p:oleObj spid="_x0000_s3208" name="" r:id="rId5" imgW="1167765" imgH="190500" progId="Equation.DSMT4">
                  <p:embed/>
                </p:oleObj>
              </mc:Choice>
              <mc:Fallback>
                <p:oleObj name="" r:id="rId5" imgW="1167765" imgH="190500" progId="Equation.DSMT4">
                  <p:embed/>
                  <p:pic>
                    <p:nvPicPr>
                      <p:cNvPr id="0" name="图片 3207"/>
                      <p:cNvPicPr/>
                      <p:nvPr/>
                    </p:nvPicPr>
                    <p:blipFill>
                      <a:blip r:embed="rId6"/>
                      <a:stretch>
                        <a:fillRect/>
                      </a:stretch>
                    </p:blipFill>
                    <p:spPr>
                      <a:xfrm>
                        <a:off x="2017713" y="2298700"/>
                        <a:ext cx="3943350" cy="520700"/>
                      </a:xfrm>
                      <a:prstGeom prst="rect">
                        <a:avLst/>
                      </a:prstGeom>
                      <a:noFill/>
                      <a:ln w="38100">
                        <a:noFill/>
                        <a:miter/>
                      </a:ln>
                    </p:spPr>
                  </p:pic>
                </p:oleObj>
              </mc:Fallback>
            </mc:AlternateContent>
          </a:graphicData>
        </a:graphic>
      </p:graphicFrame>
      <p:graphicFrame>
        <p:nvGraphicFramePr>
          <p:cNvPr id="7182" name="对象 7181"/>
          <p:cNvGraphicFramePr/>
          <p:nvPr/>
        </p:nvGraphicFramePr>
        <p:xfrm>
          <a:off x="1619250" y="2895600"/>
          <a:ext cx="6048375" cy="830263"/>
        </p:xfrm>
        <a:graphic>
          <a:graphicData uri="http://schemas.openxmlformats.org/presentationml/2006/ole">
            <mc:AlternateContent xmlns:mc="http://schemas.openxmlformats.org/markup-compatibility/2006">
              <mc:Choice xmlns:v="urn:schemas-microsoft-com:vml" Requires="v">
                <p:oleObj spid="_x0000_s3207" name="" r:id="rId7" imgW="2221230" imgH="330200" progId="Equation.DSMT4">
                  <p:embed/>
                </p:oleObj>
              </mc:Choice>
              <mc:Fallback>
                <p:oleObj name="" r:id="rId7" imgW="2221230" imgH="330200" progId="Equation.DSMT4">
                  <p:embed/>
                  <p:pic>
                    <p:nvPicPr>
                      <p:cNvPr id="0" name="图片 3206"/>
                      <p:cNvPicPr/>
                      <p:nvPr/>
                    </p:nvPicPr>
                    <p:blipFill>
                      <a:blip r:embed="rId8"/>
                      <a:stretch>
                        <a:fillRect/>
                      </a:stretch>
                    </p:blipFill>
                    <p:spPr>
                      <a:xfrm>
                        <a:off x="1619250" y="2895600"/>
                        <a:ext cx="6048375" cy="830263"/>
                      </a:xfrm>
                      <a:prstGeom prst="rect">
                        <a:avLst/>
                      </a:prstGeom>
                      <a:noFill/>
                      <a:ln w="38100">
                        <a:noFill/>
                        <a:miter/>
                      </a:ln>
                    </p:spPr>
                  </p:pic>
                </p:oleObj>
              </mc:Fallback>
            </mc:AlternateContent>
          </a:graphicData>
        </a:graphic>
      </p:graphicFrame>
      <p:graphicFrame>
        <p:nvGraphicFramePr>
          <p:cNvPr id="7183" name="对象 7182"/>
          <p:cNvGraphicFramePr/>
          <p:nvPr/>
        </p:nvGraphicFramePr>
        <p:xfrm>
          <a:off x="1374775" y="3932238"/>
          <a:ext cx="5435600" cy="469900"/>
        </p:xfrm>
        <a:graphic>
          <a:graphicData uri="http://schemas.openxmlformats.org/presentationml/2006/ole">
            <mc:AlternateContent xmlns:mc="http://schemas.openxmlformats.org/markup-compatibility/2006">
              <mc:Choice xmlns:v="urn:schemas-microsoft-com:vml" Requires="v">
                <p:oleObj spid="_x0000_s3209" name="" r:id="rId9" imgW="2244090" imgH="177800" progId="Equation.DSMT4">
                  <p:embed/>
                </p:oleObj>
              </mc:Choice>
              <mc:Fallback>
                <p:oleObj name="" r:id="rId9" imgW="2244090" imgH="177800" progId="Equation.DSMT4">
                  <p:embed/>
                  <p:pic>
                    <p:nvPicPr>
                      <p:cNvPr id="0" name="图片 3208"/>
                      <p:cNvPicPr/>
                      <p:nvPr/>
                    </p:nvPicPr>
                    <p:blipFill>
                      <a:blip r:embed="rId10"/>
                      <a:stretch>
                        <a:fillRect/>
                      </a:stretch>
                    </p:blipFill>
                    <p:spPr>
                      <a:xfrm>
                        <a:off x="1374775" y="3932238"/>
                        <a:ext cx="5435600" cy="469900"/>
                      </a:xfrm>
                      <a:prstGeom prst="rect">
                        <a:avLst/>
                      </a:prstGeom>
                      <a:noFill/>
                      <a:ln w="38100">
                        <a:noFill/>
                        <a:miter/>
                      </a:ln>
                    </p:spPr>
                  </p:pic>
                </p:oleObj>
              </mc:Fallback>
            </mc:AlternateContent>
          </a:graphicData>
        </a:graphic>
      </p:graphicFrame>
      <p:graphicFrame>
        <p:nvGraphicFramePr>
          <p:cNvPr id="7184" name="对象 7183"/>
          <p:cNvGraphicFramePr/>
          <p:nvPr/>
        </p:nvGraphicFramePr>
        <p:xfrm>
          <a:off x="1403350" y="4608513"/>
          <a:ext cx="4968875" cy="469900"/>
        </p:xfrm>
        <a:graphic>
          <a:graphicData uri="http://schemas.openxmlformats.org/presentationml/2006/ole">
            <mc:AlternateContent xmlns:mc="http://schemas.openxmlformats.org/markup-compatibility/2006">
              <mc:Choice xmlns:v="urn:schemas-microsoft-com:vml" Requires="v">
                <p:oleObj spid="_x0000_s3210" name="" r:id="rId11" imgW="1993265" imgH="190500" progId="Equation.DSMT4">
                  <p:embed/>
                </p:oleObj>
              </mc:Choice>
              <mc:Fallback>
                <p:oleObj name="" r:id="rId11" imgW="1993265" imgH="190500" progId="Equation.DSMT4">
                  <p:embed/>
                  <p:pic>
                    <p:nvPicPr>
                      <p:cNvPr id="0" name="图片 3209"/>
                      <p:cNvPicPr/>
                      <p:nvPr/>
                    </p:nvPicPr>
                    <p:blipFill>
                      <a:blip r:embed="rId12"/>
                      <a:stretch>
                        <a:fillRect/>
                      </a:stretch>
                    </p:blipFill>
                    <p:spPr>
                      <a:xfrm>
                        <a:off x="1403350" y="4608513"/>
                        <a:ext cx="4968875" cy="469900"/>
                      </a:xfrm>
                      <a:prstGeom prst="rect">
                        <a:avLst/>
                      </a:prstGeom>
                      <a:noFill/>
                      <a:ln w="38100">
                        <a:noFill/>
                        <a:miter/>
                      </a:ln>
                    </p:spPr>
                  </p:pic>
                </p:oleObj>
              </mc:Fallback>
            </mc:AlternateContent>
          </a:graphicData>
        </a:graphic>
      </p:graphicFrame>
      <p:graphicFrame>
        <p:nvGraphicFramePr>
          <p:cNvPr id="7185" name="对象 7184"/>
          <p:cNvGraphicFramePr/>
          <p:nvPr/>
        </p:nvGraphicFramePr>
        <p:xfrm>
          <a:off x="1374775" y="5284788"/>
          <a:ext cx="2765425" cy="446087"/>
        </p:xfrm>
        <a:graphic>
          <a:graphicData uri="http://schemas.openxmlformats.org/presentationml/2006/ole">
            <mc:AlternateContent xmlns:mc="http://schemas.openxmlformats.org/markup-compatibility/2006">
              <mc:Choice xmlns:v="urn:schemas-microsoft-com:vml" Requires="v">
                <p:oleObj spid="_x0000_s3201" name="" r:id="rId13" imgW="1014730" imgH="165100" progId="Equation.DSMT4">
                  <p:embed/>
                </p:oleObj>
              </mc:Choice>
              <mc:Fallback>
                <p:oleObj name="" r:id="rId13" imgW="1014730" imgH="165100" progId="Equation.DSMT4">
                  <p:embed/>
                  <p:pic>
                    <p:nvPicPr>
                      <p:cNvPr id="0" name="图片 3200"/>
                      <p:cNvPicPr/>
                      <p:nvPr/>
                    </p:nvPicPr>
                    <p:blipFill>
                      <a:blip r:embed="rId14"/>
                      <a:stretch>
                        <a:fillRect/>
                      </a:stretch>
                    </p:blipFill>
                    <p:spPr>
                      <a:xfrm>
                        <a:off x="1374775" y="5284788"/>
                        <a:ext cx="2765425" cy="446087"/>
                      </a:xfrm>
                      <a:prstGeom prst="rect">
                        <a:avLst/>
                      </a:prstGeom>
                      <a:noFill/>
                      <a:ln w="38100">
                        <a:noFill/>
                        <a:miter/>
                      </a:ln>
                    </p:spPr>
                  </p:pic>
                </p:oleObj>
              </mc:Fallback>
            </mc:AlternateContent>
          </a:graphicData>
        </a:graphic>
      </p:graphicFrame>
      <p:sp>
        <p:nvSpPr>
          <p:cNvPr id="7373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left)">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80"/>
                                        </p:tgtEl>
                                        <p:attrNameLst>
                                          <p:attrName>style.visibility</p:attrName>
                                        </p:attrNameLst>
                                      </p:cBhvr>
                                      <p:to>
                                        <p:strVal val="visible"/>
                                      </p:to>
                                    </p:set>
                                    <p:animEffect transition="in" filter="wipe(left)">
                                      <p:cBhvr>
                                        <p:cTn id="12" dur="500"/>
                                        <p:tgtEl>
                                          <p:spTgt spid="71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1"/>
                                        </p:tgtEl>
                                        <p:attrNameLst>
                                          <p:attrName>style.visibility</p:attrName>
                                        </p:attrNameLst>
                                      </p:cBhvr>
                                      <p:to>
                                        <p:strVal val="visible"/>
                                      </p:to>
                                    </p:set>
                                    <p:animEffect transition="in" filter="wipe(left)">
                                      <p:cBhvr>
                                        <p:cTn id="17" dur="500"/>
                                        <p:tgtEl>
                                          <p:spTgt spid="7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82"/>
                                        </p:tgtEl>
                                        <p:attrNameLst>
                                          <p:attrName>style.visibility</p:attrName>
                                        </p:attrNameLst>
                                      </p:cBhvr>
                                      <p:to>
                                        <p:strVal val="visible"/>
                                      </p:to>
                                    </p:set>
                                    <p:animEffect transition="in" filter="wipe(left)">
                                      <p:cBhvr>
                                        <p:cTn id="22" dur="500"/>
                                        <p:tgtEl>
                                          <p:spTgt spid="71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83"/>
                                        </p:tgtEl>
                                        <p:attrNameLst>
                                          <p:attrName>style.visibility</p:attrName>
                                        </p:attrNameLst>
                                      </p:cBhvr>
                                      <p:to>
                                        <p:strVal val="visible"/>
                                      </p:to>
                                    </p:set>
                                    <p:animEffect transition="in" filter="wipe(left)">
                                      <p:cBhvr>
                                        <p:cTn id="27" dur="500"/>
                                        <p:tgtEl>
                                          <p:spTgt spid="71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84"/>
                                        </p:tgtEl>
                                        <p:attrNameLst>
                                          <p:attrName>style.visibility</p:attrName>
                                        </p:attrNameLst>
                                      </p:cBhvr>
                                      <p:to>
                                        <p:strVal val="visible"/>
                                      </p:to>
                                    </p:set>
                                    <p:animEffect transition="in" filter="wipe(left)">
                                      <p:cBhvr>
                                        <p:cTn id="32" dur="500"/>
                                        <p:tgtEl>
                                          <p:spTgt spid="71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85"/>
                                        </p:tgtEl>
                                        <p:attrNameLst>
                                          <p:attrName>style.visibility</p:attrName>
                                        </p:attrNameLst>
                                      </p:cBhvr>
                                      <p:to>
                                        <p:strVal val="visible"/>
                                      </p:to>
                                    </p:set>
                                    <p:animEffect transition="in" filter="wipe(left)">
                                      <p:cBhvr>
                                        <p:cTn id="37" dur="5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9217"/>
          <p:cNvSpPr txBox="1"/>
          <p:nvPr/>
        </p:nvSpPr>
        <p:spPr>
          <a:xfrm>
            <a:off x="873125" y="762000"/>
            <a:ext cx="23622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3     </a:t>
            </a:r>
            <a:endParaRPr lang="en-US" altLang="zh-CN" sz="2800" b="1" dirty="0">
              <a:latin typeface="Times New Roman" panose="02020603050405020304" pitchFamily="18" charset="0"/>
              <a:ea typeface="黑体" panose="02010609060101010101" pitchFamily="49" charset="-122"/>
            </a:endParaRPr>
          </a:p>
        </p:txBody>
      </p:sp>
      <p:sp>
        <p:nvSpPr>
          <p:cNvPr id="9221" name="文本框 9220"/>
          <p:cNvSpPr txBox="1"/>
          <p:nvPr/>
        </p:nvSpPr>
        <p:spPr>
          <a:xfrm>
            <a:off x="838200" y="2438400"/>
            <a:ext cx="1143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75780" name="对象 9233"/>
          <p:cNvGraphicFramePr/>
          <p:nvPr/>
        </p:nvGraphicFramePr>
        <p:xfrm>
          <a:off x="917575" y="792163"/>
          <a:ext cx="7632700" cy="1511300"/>
        </p:xfrm>
        <a:graphic>
          <a:graphicData uri="http://schemas.openxmlformats.org/presentationml/2006/ole">
            <mc:AlternateContent xmlns:mc="http://schemas.openxmlformats.org/markup-compatibility/2006">
              <mc:Choice xmlns:v="urn:schemas-microsoft-com:vml" Requires="v">
                <p:oleObj spid="_x0000_s3223" name="" r:id="rId1" imgW="7632700" imgH="1511300" progId="Equation.3">
                  <p:embed/>
                </p:oleObj>
              </mc:Choice>
              <mc:Fallback>
                <p:oleObj name="" r:id="rId1" imgW="7632700" imgH="1511300" progId="Equation.3">
                  <p:embed/>
                  <p:pic>
                    <p:nvPicPr>
                      <p:cNvPr id="0" name="图片 3222"/>
                      <p:cNvPicPr/>
                      <p:nvPr/>
                    </p:nvPicPr>
                    <p:blipFill>
                      <a:blip r:embed="rId2"/>
                      <a:stretch>
                        <a:fillRect/>
                      </a:stretch>
                    </p:blipFill>
                    <p:spPr>
                      <a:xfrm>
                        <a:off x="917575" y="792163"/>
                        <a:ext cx="7632700" cy="1511300"/>
                      </a:xfrm>
                      <a:prstGeom prst="rect">
                        <a:avLst/>
                      </a:prstGeom>
                      <a:noFill/>
                      <a:ln w="38100">
                        <a:noFill/>
                        <a:miter/>
                      </a:ln>
                    </p:spPr>
                  </p:pic>
                </p:oleObj>
              </mc:Fallback>
            </mc:AlternateContent>
          </a:graphicData>
        </a:graphic>
      </p:graphicFrame>
      <p:graphicFrame>
        <p:nvGraphicFramePr>
          <p:cNvPr id="9235" name="对象 9234"/>
          <p:cNvGraphicFramePr/>
          <p:nvPr/>
        </p:nvGraphicFramePr>
        <p:xfrm>
          <a:off x="4191000" y="3200400"/>
          <a:ext cx="1955800" cy="914400"/>
        </p:xfrm>
        <a:graphic>
          <a:graphicData uri="http://schemas.openxmlformats.org/presentationml/2006/ole">
            <mc:AlternateContent xmlns:mc="http://schemas.openxmlformats.org/markup-compatibility/2006">
              <mc:Choice xmlns:v="urn:schemas-microsoft-com:vml" Requires="v">
                <p:oleObj spid="_x0000_s3218" name="" r:id="rId3" imgW="1955800" imgH="914400" progId="Equation.3">
                  <p:embed/>
                </p:oleObj>
              </mc:Choice>
              <mc:Fallback>
                <p:oleObj name="" r:id="rId3" imgW="1955800" imgH="914400" progId="Equation.3">
                  <p:embed/>
                  <p:pic>
                    <p:nvPicPr>
                      <p:cNvPr id="0" name="图片 3217"/>
                      <p:cNvPicPr/>
                      <p:nvPr/>
                    </p:nvPicPr>
                    <p:blipFill>
                      <a:blip r:embed="rId4"/>
                      <a:stretch>
                        <a:fillRect/>
                      </a:stretch>
                    </p:blipFill>
                    <p:spPr>
                      <a:xfrm>
                        <a:off x="4191000" y="3200400"/>
                        <a:ext cx="1955800" cy="914400"/>
                      </a:xfrm>
                      <a:prstGeom prst="rect">
                        <a:avLst/>
                      </a:prstGeom>
                      <a:noFill/>
                      <a:ln w="38100">
                        <a:noFill/>
                        <a:miter/>
                      </a:ln>
                    </p:spPr>
                  </p:pic>
                </p:oleObj>
              </mc:Fallback>
            </mc:AlternateContent>
          </a:graphicData>
        </a:graphic>
      </p:graphicFrame>
      <p:graphicFrame>
        <p:nvGraphicFramePr>
          <p:cNvPr id="9236" name="对象 9235"/>
          <p:cNvGraphicFramePr/>
          <p:nvPr/>
        </p:nvGraphicFramePr>
        <p:xfrm>
          <a:off x="1676400" y="2286000"/>
          <a:ext cx="1955800" cy="838200"/>
        </p:xfrm>
        <a:graphic>
          <a:graphicData uri="http://schemas.openxmlformats.org/presentationml/2006/ole">
            <mc:AlternateContent xmlns:mc="http://schemas.openxmlformats.org/markup-compatibility/2006">
              <mc:Choice xmlns:v="urn:schemas-microsoft-com:vml" Requires="v">
                <p:oleObj spid="_x0000_s3222" name="" r:id="rId5" imgW="1955800" imgH="838200" progId="Equation.3">
                  <p:embed/>
                </p:oleObj>
              </mc:Choice>
              <mc:Fallback>
                <p:oleObj name="" r:id="rId5" imgW="1955800" imgH="838200" progId="Equation.3">
                  <p:embed/>
                  <p:pic>
                    <p:nvPicPr>
                      <p:cNvPr id="0" name="图片 3221"/>
                      <p:cNvPicPr/>
                      <p:nvPr/>
                    </p:nvPicPr>
                    <p:blipFill>
                      <a:blip r:embed="rId6"/>
                      <a:stretch>
                        <a:fillRect/>
                      </a:stretch>
                    </p:blipFill>
                    <p:spPr>
                      <a:xfrm>
                        <a:off x="1676400" y="2286000"/>
                        <a:ext cx="1955800" cy="838200"/>
                      </a:xfrm>
                      <a:prstGeom prst="rect">
                        <a:avLst/>
                      </a:prstGeom>
                      <a:noFill/>
                      <a:ln w="38100">
                        <a:noFill/>
                        <a:miter/>
                      </a:ln>
                    </p:spPr>
                  </p:pic>
                </p:oleObj>
              </mc:Fallback>
            </mc:AlternateContent>
          </a:graphicData>
        </a:graphic>
      </p:graphicFrame>
      <p:graphicFrame>
        <p:nvGraphicFramePr>
          <p:cNvPr id="9237" name="对象 9236"/>
          <p:cNvGraphicFramePr/>
          <p:nvPr/>
        </p:nvGraphicFramePr>
        <p:xfrm>
          <a:off x="4191000" y="2286000"/>
          <a:ext cx="2108200" cy="914400"/>
        </p:xfrm>
        <a:graphic>
          <a:graphicData uri="http://schemas.openxmlformats.org/presentationml/2006/ole">
            <mc:AlternateContent xmlns:mc="http://schemas.openxmlformats.org/markup-compatibility/2006">
              <mc:Choice xmlns:v="urn:schemas-microsoft-com:vml" Requires="v">
                <p:oleObj spid="_x0000_s3215" name="" r:id="rId7" imgW="2108200" imgH="914400" progId="Equation.3">
                  <p:embed/>
                </p:oleObj>
              </mc:Choice>
              <mc:Fallback>
                <p:oleObj name="" r:id="rId7" imgW="2108200" imgH="914400" progId="Equation.3">
                  <p:embed/>
                  <p:pic>
                    <p:nvPicPr>
                      <p:cNvPr id="0" name="图片 3214"/>
                      <p:cNvPicPr/>
                      <p:nvPr/>
                    </p:nvPicPr>
                    <p:blipFill>
                      <a:blip r:embed="rId8"/>
                      <a:stretch>
                        <a:fillRect/>
                      </a:stretch>
                    </p:blipFill>
                    <p:spPr>
                      <a:xfrm>
                        <a:off x="4191000" y="2286000"/>
                        <a:ext cx="2108200" cy="914400"/>
                      </a:xfrm>
                      <a:prstGeom prst="rect">
                        <a:avLst/>
                      </a:prstGeom>
                      <a:noFill/>
                      <a:ln w="38100">
                        <a:noFill/>
                        <a:miter/>
                      </a:ln>
                    </p:spPr>
                  </p:pic>
                </p:oleObj>
              </mc:Fallback>
            </mc:AlternateContent>
          </a:graphicData>
        </a:graphic>
      </p:graphicFrame>
      <p:graphicFrame>
        <p:nvGraphicFramePr>
          <p:cNvPr id="9238" name="对象 9237"/>
          <p:cNvGraphicFramePr/>
          <p:nvPr/>
        </p:nvGraphicFramePr>
        <p:xfrm>
          <a:off x="1697038" y="3200400"/>
          <a:ext cx="2082800" cy="838200"/>
        </p:xfrm>
        <a:graphic>
          <a:graphicData uri="http://schemas.openxmlformats.org/presentationml/2006/ole">
            <mc:AlternateContent xmlns:mc="http://schemas.openxmlformats.org/markup-compatibility/2006">
              <mc:Choice xmlns:v="urn:schemas-microsoft-com:vml" Requires="v">
                <p:oleObj spid="_x0000_s3224" name="" r:id="rId9" imgW="2082800" imgH="838200" progId="Equation.3">
                  <p:embed/>
                </p:oleObj>
              </mc:Choice>
              <mc:Fallback>
                <p:oleObj name="" r:id="rId9" imgW="2082800" imgH="838200" progId="Equation.3">
                  <p:embed/>
                  <p:pic>
                    <p:nvPicPr>
                      <p:cNvPr id="0" name="图片 3223"/>
                      <p:cNvPicPr/>
                      <p:nvPr/>
                    </p:nvPicPr>
                    <p:blipFill>
                      <a:blip r:embed="rId10"/>
                      <a:stretch>
                        <a:fillRect/>
                      </a:stretch>
                    </p:blipFill>
                    <p:spPr>
                      <a:xfrm>
                        <a:off x="1697038" y="3200400"/>
                        <a:ext cx="2082800" cy="838200"/>
                      </a:xfrm>
                      <a:prstGeom prst="rect">
                        <a:avLst/>
                      </a:prstGeom>
                      <a:noFill/>
                      <a:ln w="38100">
                        <a:noFill/>
                        <a:miter/>
                      </a:ln>
                    </p:spPr>
                  </p:pic>
                </p:oleObj>
              </mc:Fallback>
            </mc:AlternateContent>
          </a:graphicData>
        </a:graphic>
      </p:graphicFrame>
      <p:graphicFrame>
        <p:nvGraphicFramePr>
          <p:cNvPr id="9239" name="对象 9238"/>
          <p:cNvGraphicFramePr/>
          <p:nvPr/>
        </p:nvGraphicFramePr>
        <p:xfrm>
          <a:off x="1670050" y="4114800"/>
          <a:ext cx="4127500" cy="914400"/>
        </p:xfrm>
        <a:graphic>
          <a:graphicData uri="http://schemas.openxmlformats.org/presentationml/2006/ole">
            <mc:AlternateContent xmlns:mc="http://schemas.openxmlformats.org/markup-compatibility/2006">
              <mc:Choice xmlns:v="urn:schemas-microsoft-com:vml" Requires="v">
                <p:oleObj spid="_x0000_s3219" name="" r:id="rId11" imgW="4127500" imgH="914400" progId="Equation.3">
                  <p:embed/>
                </p:oleObj>
              </mc:Choice>
              <mc:Fallback>
                <p:oleObj name="" r:id="rId11" imgW="4127500" imgH="914400" progId="Equation.3">
                  <p:embed/>
                  <p:pic>
                    <p:nvPicPr>
                      <p:cNvPr id="0" name="图片 3218"/>
                      <p:cNvPicPr/>
                      <p:nvPr/>
                    </p:nvPicPr>
                    <p:blipFill>
                      <a:blip r:embed="rId12"/>
                      <a:stretch>
                        <a:fillRect/>
                      </a:stretch>
                    </p:blipFill>
                    <p:spPr>
                      <a:xfrm>
                        <a:off x="1670050" y="4114800"/>
                        <a:ext cx="4127500" cy="914400"/>
                      </a:xfrm>
                      <a:prstGeom prst="rect">
                        <a:avLst/>
                      </a:prstGeom>
                      <a:noFill/>
                      <a:ln w="38100">
                        <a:noFill/>
                        <a:miter/>
                      </a:ln>
                    </p:spPr>
                  </p:pic>
                </p:oleObj>
              </mc:Fallback>
            </mc:AlternateContent>
          </a:graphicData>
        </a:graphic>
      </p:graphicFrame>
      <p:grpSp>
        <p:nvGrpSpPr>
          <p:cNvPr id="9240" name="组合 9239"/>
          <p:cNvGrpSpPr/>
          <p:nvPr/>
        </p:nvGrpSpPr>
        <p:grpSpPr>
          <a:xfrm>
            <a:off x="1714500" y="5106988"/>
            <a:ext cx="2657475" cy="400050"/>
            <a:chOff x="1232" y="624"/>
            <a:chExt cx="1674" cy="252"/>
          </a:xfrm>
        </p:grpSpPr>
        <p:graphicFrame>
          <p:nvGraphicFramePr>
            <p:cNvPr id="75792" name="对象 9240"/>
            <p:cNvGraphicFramePr/>
            <p:nvPr/>
          </p:nvGraphicFramePr>
          <p:xfrm>
            <a:off x="1232" y="624"/>
            <a:ext cx="880" cy="248"/>
          </p:xfrm>
          <a:graphic>
            <a:graphicData uri="http://schemas.openxmlformats.org/presentationml/2006/ole">
              <mc:AlternateContent xmlns:mc="http://schemas.openxmlformats.org/markup-compatibility/2006">
                <mc:Choice xmlns:v="urn:schemas-microsoft-com:vml" Requires="v">
                  <p:oleObj spid="_x0000_s3226" name="" r:id="rId13" imgW="1396365" imgH="393700" progId="Equation.3">
                    <p:embed/>
                  </p:oleObj>
                </mc:Choice>
                <mc:Fallback>
                  <p:oleObj name="" r:id="rId13" imgW="1396365" imgH="393700" progId="Equation.3">
                    <p:embed/>
                    <p:pic>
                      <p:nvPicPr>
                        <p:cNvPr id="0" name="图片 3225"/>
                        <p:cNvPicPr/>
                        <p:nvPr/>
                      </p:nvPicPr>
                      <p:blipFill>
                        <a:blip r:embed="rId14"/>
                        <a:stretch>
                          <a:fillRect/>
                        </a:stretch>
                      </p:blipFill>
                      <p:spPr>
                        <a:xfrm>
                          <a:off x="1232" y="624"/>
                          <a:ext cx="880" cy="248"/>
                        </a:xfrm>
                        <a:prstGeom prst="rect">
                          <a:avLst/>
                        </a:prstGeom>
                        <a:noFill/>
                        <a:ln w="38100">
                          <a:noFill/>
                          <a:miter/>
                        </a:ln>
                      </p:spPr>
                    </p:pic>
                  </p:oleObj>
                </mc:Fallback>
              </mc:AlternateContent>
            </a:graphicData>
          </a:graphic>
        </p:graphicFrame>
        <p:graphicFrame>
          <p:nvGraphicFramePr>
            <p:cNvPr id="75793" name="对象 9241"/>
            <p:cNvGraphicFramePr/>
            <p:nvPr/>
          </p:nvGraphicFramePr>
          <p:xfrm>
            <a:off x="2138" y="628"/>
            <a:ext cx="768" cy="248"/>
          </p:xfrm>
          <a:graphic>
            <a:graphicData uri="http://schemas.openxmlformats.org/presentationml/2006/ole">
              <mc:AlternateContent xmlns:mc="http://schemas.openxmlformats.org/markup-compatibility/2006">
                <mc:Choice xmlns:v="urn:schemas-microsoft-com:vml" Requires="v">
                  <p:oleObj spid="_x0000_s3216" name="" r:id="rId15" imgW="1218565" imgH="393700" progId="Equation.3">
                    <p:embed/>
                  </p:oleObj>
                </mc:Choice>
                <mc:Fallback>
                  <p:oleObj name="" r:id="rId15" imgW="1218565" imgH="393700" progId="Equation.3">
                    <p:embed/>
                    <p:pic>
                      <p:nvPicPr>
                        <p:cNvPr id="0" name="图片 3215"/>
                        <p:cNvPicPr/>
                        <p:nvPr/>
                      </p:nvPicPr>
                      <p:blipFill>
                        <a:blip r:embed="rId16"/>
                        <a:stretch>
                          <a:fillRect/>
                        </a:stretch>
                      </p:blipFill>
                      <p:spPr>
                        <a:xfrm>
                          <a:off x="2138" y="628"/>
                          <a:ext cx="768" cy="248"/>
                        </a:xfrm>
                        <a:prstGeom prst="rect">
                          <a:avLst/>
                        </a:prstGeom>
                        <a:noFill/>
                        <a:ln w="38100">
                          <a:noFill/>
                          <a:miter/>
                        </a:ln>
                      </p:spPr>
                    </p:pic>
                  </p:oleObj>
                </mc:Fallback>
              </mc:AlternateContent>
            </a:graphicData>
          </a:graphic>
        </p:graphicFrame>
      </p:grpSp>
      <p:grpSp>
        <p:nvGrpSpPr>
          <p:cNvPr id="9243" name="组合 9242"/>
          <p:cNvGrpSpPr/>
          <p:nvPr/>
        </p:nvGrpSpPr>
        <p:grpSpPr>
          <a:xfrm>
            <a:off x="4770438" y="5106988"/>
            <a:ext cx="3154362" cy="400050"/>
            <a:chOff x="1165" y="2396"/>
            <a:chExt cx="1987" cy="252"/>
          </a:xfrm>
        </p:grpSpPr>
        <p:graphicFrame>
          <p:nvGraphicFramePr>
            <p:cNvPr id="75790" name="对象 9243"/>
            <p:cNvGraphicFramePr/>
            <p:nvPr/>
          </p:nvGraphicFramePr>
          <p:xfrm>
            <a:off x="2304" y="2400"/>
            <a:ext cx="848" cy="248"/>
          </p:xfrm>
          <a:graphic>
            <a:graphicData uri="http://schemas.openxmlformats.org/presentationml/2006/ole">
              <mc:AlternateContent xmlns:mc="http://schemas.openxmlformats.org/markup-compatibility/2006">
                <mc:Choice xmlns:v="urn:schemas-microsoft-com:vml" Requires="v">
                  <p:oleObj spid="_x0000_s3225" name="" r:id="rId17" imgW="1345565" imgH="393700" progId="Equation.3">
                    <p:embed/>
                  </p:oleObj>
                </mc:Choice>
                <mc:Fallback>
                  <p:oleObj name="" r:id="rId17" imgW="1345565" imgH="393700" progId="Equation.3">
                    <p:embed/>
                    <p:pic>
                      <p:nvPicPr>
                        <p:cNvPr id="0" name="图片 3224"/>
                        <p:cNvPicPr/>
                        <p:nvPr/>
                      </p:nvPicPr>
                      <p:blipFill>
                        <a:blip r:embed="rId18"/>
                        <a:stretch>
                          <a:fillRect/>
                        </a:stretch>
                      </p:blipFill>
                      <p:spPr>
                        <a:xfrm>
                          <a:off x="2304" y="2400"/>
                          <a:ext cx="848" cy="248"/>
                        </a:xfrm>
                        <a:prstGeom prst="rect">
                          <a:avLst/>
                        </a:prstGeom>
                        <a:noFill/>
                        <a:ln w="38100">
                          <a:noFill/>
                          <a:miter/>
                        </a:ln>
                      </p:spPr>
                    </p:pic>
                  </p:oleObj>
                </mc:Fallback>
              </mc:AlternateContent>
            </a:graphicData>
          </a:graphic>
        </p:graphicFrame>
        <p:graphicFrame>
          <p:nvGraphicFramePr>
            <p:cNvPr id="75791" name="对象 9244"/>
            <p:cNvGraphicFramePr/>
            <p:nvPr/>
          </p:nvGraphicFramePr>
          <p:xfrm>
            <a:off x="1165" y="2396"/>
            <a:ext cx="1120" cy="248"/>
          </p:xfrm>
          <a:graphic>
            <a:graphicData uri="http://schemas.openxmlformats.org/presentationml/2006/ole">
              <mc:AlternateContent xmlns:mc="http://schemas.openxmlformats.org/markup-compatibility/2006">
                <mc:Choice xmlns:v="urn:schemas-microsoft-com:vml" Requires="v">
                  <p:oleObj spid="_x0000_s3220" name="" r:id="rId19" imgW="1777365" imgH="393700" progId="Equation.3">
                    <p:embed/>
                  </p:oleObj>
                </mc:Choice>
                <mc:Fallback>
                  <p:oleObj name="" r:id="rId19" imgW="1777365" imgH="393700" progId="Equation.3">
                    <p:embed/>
                    <p:pic>
                      <p:nvPicPr>
                        <p:cNvPr id="0" name="图片 3219"/>
                        <p:cNvPicPr/>
                        <p:nvPr/>
                      </p:nvPicPr>
                      <p:blipFill>
                        <a:blip r:embed="rId20"/>
                        <a:stretch>
                          <a:fillRect/>
                        </a:stretch>
                      </p:blipFill>
                      <p:spPr>
                        <a:xfrm>
                          <a:off x="1165" y="2396"/>
                          <a:ext cx="1120" cy="248"/>
                        </a:xfrm>
                        <a:prstGeom prst="rect">
                          <a:avLst/>
                        </a:prstGeom>
                        <a:noFill/>
                        <a:ln w="38100">
                          <a:noFill/>
                          <a:miter/>
                        </a:ln>
                      </p:spPr>
                    </p:pic>
                  </p:oleObj>
                </mc:Fallback>
              </mc:AlternateContent>
            </a:graphicData>
          </a:graphic>
        </p:graphicFrame>
      </p:grpSp>
      <p:graphicFrame>
        <p:nvGraphicFramePr>
          <p:cNvPr id="9246" name="对象 9245"/>
          <p:cNvGraphicFramePr/>
          <p:nvPr/>
        </p:nvGraphicFramePr>
        <p:xfrm>
          <a:off x="1676400" y="5680075"/>
          <a:ext cx="5181600" cy="431800"/>
        </p:xfrm>
        <a:graphic>
          <a:graphicData uri="http://schemas.openxmlformats.org/presentationml/2006/ole">
            <mc:AlternateContent xmlns:mc="http://schemas.openxmlformats.org/markup-compatibility/2006">
              <mc:Choice xmlns:v="urn:schemas-microsoft-com:vml" Requires="v">
                <p:oleObj spid="_x0000_s3212" name="" r:id="rId21" imgW="5179060" imgH="431800" progId="Equation.3">
                  <p:embed/>
                </p:oleObj>
              </mc:Choice>
              <mc:Fallback>
                <p:oleObj name="" r:id="rId21" imgW="5179060" imgH="431800" progId="Equation.3">
                  <p:embed/>
                  <p:pic>
                    <p:nvPicPr>
                      <p:cNvPr id="0" name="图片 3211"/>
                      <p:cNvPicPr/>
                      <p:nvPr/>
                    </p:nvPicPr>
                    <p:blipFill>
                      <a:blip r:embed="rId22"/>
                      <a:stretch>
                        <a:fillRect/>
                      </a:stretch>
                    </p:blipFill>
                    <p:spPr>
                      <a:xfrm>
                        <a:off x="1676400" y="5680075"/>
                        <a:ext cx="5181600" cy="431800"/>
                      </a:xfrm>
                      <a:prstGeom prst="rect">
                        <a:avLst/>
                      </a:prstGeom>
                      <a:noFill/>
                      <a:ln w="38100">
                        <a:noFill/>
                        <a:miter/>
                      </a:ln>
                    </p:spPr>
                  </p:pic>
                </p:oleObj>
              </mc:Fallback>
            </mc:AlternateContent>
          </a:graphicData>
        </a:graphic>
      </p:graphicFrame>
      <p:sp>
        <p:nvSpPr>
          <p:cNvPr id="7578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36"/>
                                        </p:tgtEl>
                                        <p:attrNameLst>
                                          <p:attrName>style.visibility</p:attrName>
                                        </p:attrNameLst>
                                      </p:cBhvr>
                                      <p:to>
                                        <p:strVal val="visible"/>
                                      </p:to>
                                    </p:set>
                                    <p:animEffect transition="in" filter="wipe(left)">
                                      <p:cBhvr>
                                        <p:cTn id="12" dur="500"/>
                                        <p:tgtEl>
                                          <p:spTgt spid="92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37"/>
                                        </p:tgtEl>
                                        <p:attrNameLst>
                                          <p:attrName>style.visibility</p:attrName>
                                        </p:attrNameLst>
                                      </p:cBhvr>
                                      <p:to>
                                        <p:strVal val="visible"/>
                                      </p:to>
                                    </p:set>
                                    <p:animEffect transition="in" filter="wipe(left)">
                                      <p:cBhvr>
                                        <p:cTn id="17" dur="500"/>
                                        <p:tgtEl>
                                          <p:spTgt spid="9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38"/>
                                        </p:tgtEl>
                                        <p:attrNameLst>
                                          <p:attrName>style.visibility</p:attrName>
                                        </p:attrNameLst>
                                      </p:cBhvr>
                                      <p:to>
                                        <p:strVal val="visible"/>
                                      </p:to>
                                    </p:set>
                                    <p:animEffect transition="in" filter="wipe(left)">
                                      <p:cBhvr>
                                        <p:cTn id="22" dur="500"/>
                                        <p:tgtEl>
                                          <p:spTgt spid="92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35"/>
                                        </p:tgtEl>
                                        <p:attrNameLst>
                                          <p:attrName>style.visibility</p:attrName>
                                        </p:attrNameLst>
                                      </p:cBhvr>
                                      <p:to>
                                        <p:strVal val="visible"/>
                                      </p:to>
                                    </p:set>
                                    <p:animEffect transition="in" filter="wipe(left)">
                                      <p:cBhvr>
                                        <p:cTn id="27" dur="500"/>
                                        <p:tgtEl>
                                          <p:spTgt spid="92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39"/>
                                        </p:tgtEl>
                                        <p:attrNameLst>
                                          <p:attrName>style.visibility</p:attrName>
                                        </p:attrNameLst>
                                      </p:cBhvr>
                                      <p:to>
                                        <p:strVal val="visible"/>
                                      </p:to>
                                    </p:set>
                                    <p:animEffect transition="in" filter="wipe(left)">
                                      <p:cBhvr>
                                        <p:cTn id="32" dur="500"/>
                                        <p:tgtEl>
                                          <p:spTgt spid="92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40"/>
                                        </p:tgtEl>
                                        <p:attrNameLst>
                                          <p:attrName>style.visibility</p:attrName>
                                        </p:attrNameLst>
                                      </p:cBhvr>
                                      <p:to>
                                        <p:strVal val="visible"/>
                                      </p:to>
                                    </p:set>
                                    <p:animEffect transition="in" filter="wipe(left)">
                                      <p:cBhvr>
                                        <p:cTn id="37" dur="500"/>
                                        <p:tgtEl>
                                          <p:spTgt spid="92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43"/>
                                        </p:tgtEl>
                                        <p:attrNameLst>
                                          <p:attrName>style.visibility</p:attrName>
                                        </p:attrNameLst>
                                      </p:cBhvr>
                                      <p:to>
                                        <p:strVal val="visible"/>
                                      </p:to>
                                    </p:set>
                                    <p:animEffect transition="in" filter="wipe(left)">
                                      <p:cBhvr>
                                        <p:cTn id="42" dur="500"/>
                                        <p:tgtEl>
                                          <p:spTgt spid="92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246"/>
                                        </p:tgtEl>
                                        <p:attrNameLst>
                                          <p:attrName>style.visibility</p:attrName>
                                        </p:attrNameLst>
                                      </p:cBhvr>
                                      <p:to>
                                        <p:strVal val="visible"/>
                                      </p:to>
                                    </p:set>
                                    <p:animEffect transition="in" filter="wipe(left)">
                                      <p:cBhvr>
                                        <p:cTn id="47" dur="500"/>
                                        <p:tgtEl>
                                          <p:spTgt spid="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7410" name="文本框 7169"/>
          <p:cNvSpPr txBox="1"/>
          <p:nvPr/>
        </p:nvSpPr>
        <p:spPr>
          <a:xfrm>
            <a:off x="914400" y="849313"/>
            <a:ext cx="2362200" cy="522287"/>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1     </a:t>
            </a:r>
            <a:endParaRPr lang="en-US" altLang="zh-CN" sz="2800" b="1" dirty="0">
              <a:latin typeface="Times New Roman" panose="02020603050405020304" pitchFamily="18" charset="0"/>
              <a:ea typeface="黑体" panose="02010609060101010101" pitchFamily="49" charset="-122"/>
            </a:endParaRPr>
          </a:p>
        </p:txBody>
      </p:sp>
      <p:graphicFrame>
        <p:nvGraphicFramePr>
          <p:cNvPr id="17411" name="对象 7170"/>
          <p:cNvGraphicFramePr/>
          <p:nvPr/>
        </p:nvGraphicFramePr>
        <p:xfrm>
          <a:off x="1955800" y="941388"/>
          <a:ext cx="3835400" cy="430212"/>
        </p:xfrm>
        <a:graphic>
          <a:graphicData uri="http://schemas.openxmlformats.org/presentationml/2006/ole">
            <mc:AlternateContent xmlns:mc="http://schemas.openxmlformats.org/markup-compatibility/2006">
              <mc:Choice xmlns:v="urn:schemas-microsoft-com:vml" Requires="v">
                <p:oleObj spid="_x0000_s3092" name="" r:id="rId2" imgW="3833495" imgH="431800" progId="Equation.3">
                  <p:embed/>
                </p:oleObj>
              </mc:Choice>
              <mc:Fallback>
                <p:oleObj name="" r:id="rId2" imgW="3833495" imgH="431800" progId="Equation.3">
                  <p:embed/>
                  <p:pic>
                    <p:nvPicPr>
                      <p:cNvPr id="0" name="图片 3091"/>
                      <p:cNvPicPr/>
                      <p:nvPr/>
                    </p:nvPicPr>
                    <p:blipFill>
                      <a:blip r:embed="rId3"/>
                      <a:stretch>
                        <a:fillRect/>
                      </a:stretch>
                    </p:blipFill>
                    <p:spPr>
                      <a:xfrm>
                        <a:off x="1955800" y="941388"/>
                        <a:ext cx="3835400" cy="430212"/>
                      </a:xfrm>
                      <a:prstGeom prst="rect">
                        <a:avLst/>
                      </a:prstGeom>
                      <a:noFill/>
                      <a:ln w="38100">
                        <a:noFill/>
                        <a:miter/>
                      </a:ln>
                    </p:spPr>
                  </p:pic>
                </p:oleObj>
              </mc:Fallback>
            </mc:AlternateContent>
          </a:graphicData>
        </a:graphic>
      </p:graphicFrame>
      <p:graphicFrame>
        <p:nvGraphicFramePr>
          <p:cNvPr id="7172" name="对象 7171"/>
          <p:cNvGraphicFramePr/>
          <p:nvPr/>
        </p:nvGraphicFramePr>
        <p:xfrm>
          <a:off x="1987550" y="1728788"/>
          <a:ext cx="3276600" cy="862012"/>
        </p:xfrm>
        <a:graphic>
          <a:graphicData uri="http://schemas.openxmlformats.org/presentationml/2006/ole">
            <mc:AlternateContent xmlns:mc="http://schemas.openxmlformats.org/markup-compatibility/2006">
              <mc:Choice xmlns:v="urn:schemas-microsoft-com:vml" Requires="v">
                <p:oleObj spid="_x0000_s3095" name="" r:id="rId4" imgW="3275330" imgH="862965" progId="Equation.3">
                  <p:embed/>
                </p:oleObj>
              </mc:Choice>
              <mc:Fallback>
                <p:oleObj name="" r:id="rId4" imgW="3275330" imgH="862965" progId="Equation.3">
                  <p:embed/>
                  <p:pic>
                    <p:nvPicPr>
                      <p:cNvPr id="0" name="图片 3094"/>
                      <p:cNvPicPr/>
                      <p:nvPr/>
                    </p:nvPicPr>
                    <p:blipFill>
                      <a:blip r:embed="rId5"/>
                      <a:stretch>
                        <a:fillRect/>
                      </a:stretch>
                    </p:blipFill>
                    <p:spPr>
                      <a:xfrm>
                        <a:off x="1987550" y="1728788"/>
                        <a:ext cx="3276600" cy="862012"/>
                      </a:xfrm>
                      <a:prstGeom prst="rect">
                        <a:avLst/>
                      </a:prstGeom>
                      <a:noFill/>
                      <a:ln w="38100">
                        <a:noFill/>
                        <a:miter/>
                      </a:ln>
                    </p:spPr>
                  </p:pic>
                </p:oleObj>
              </mc:Fallback>
            </mc:AlternateContent>
          </a:graphicData>
        </a:graphic>
      </p:graphicFrame>
      <p:sp>
        <p:nvSpPr>
          <p:cNvPr id="7173" name="文本框 7172"/>
          <p:cNvSpPr txBox="1"/>
          <p:nvPr/>
        </p:nvSpPr>
        <p:spPr>
          <a:xfrm>
            <a:off x="914400" y="1857375"/>
            <a:ext cx="1143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7174" name="对象 7173"/>
          <p:cNvGraphicFramePr/>
          <p:nvPr/>
        </p:nvGraphicFramePr>
        <p:xfrm>
          <a:off x="5410200" y="1752600"/>
          <a:ext cx="2882900" cy="862013"/>
        </p:xfrm>
        <a:graphic>
          <a:graphicData uri="http://schemas.openxmlformats.org/presentationml/2006/ole">
            <mc:AlternateContent xmlns:mc="http://schemas.openxmlformats.org/markup-compatibility/2006">
              <mc:Choice xmlns:v="urn:schemas-microsoft-com:vml" Requires="v">
                <p:oleObj spid="_x0000_s3089" name="" r:id="rId6" imgW="2881630" imgH="862965" progId="Equation.3">
                  <p:embed/>
                </p:oleObj>
              </mc:Choice>
              <mc:Fallback>
                <p:oleObj name="" r:id="rId6" imgW="2881630" imgH="862965" progId="Equation.3">
                  <p:embed/>
                  <p:pic>
                    <p:nvPicPr>
                      <p:cNvPr id="0" name="图片 3088"/>
                      <p:cNvPicPr/>
                      <p:nvPr/>
                    </p:nvPicPr>
                    <p:blipFill>
                      <a:blip r:embed="rId7"/>
                      <a:stretch>
                        <a:fillRect/>
                      </a:stretch>
                    </p:blipFill>
                    <p:spPr>
                      <a:xfrm>
                        <a:off x="5410200" y="1752600"/>
                        <a:ext cx="2882900" cy="862013"/>
                      </a:xfrm>
                      <a:prstGeom prst="rect">
                        <a:avLst/>
                      </a:prstGeom>
                      <a:noFill/>
                      <a:ln w="38100">
                        <a:noFill/>
                        <a:miter/>
                      </a:ln>
                    </p:spPr>
                  </p:pic>
                </p:oleObj>
              </mc:Fallback>
            </mc:AlternateContent>
          </a:graphicData>
        </a:graphic>
      </p:graphicFrame>
      <p:graphicFrame>
        <p:nvGraphicFramePr>
          <p:cNvPr id="7175" name="对象 7174"/>
          <p:cNvGraphicFramePr/>
          <p:nvPr/>
        </p:nvGraphicFramePr>
        <p:xfrm>
          <a:off x="1676400" y="2895600"/>
          <a:ext cx="3149600" cy="862013"/>
        </p:xfrm>
        <a:graphic>
          <a:graphicData uri="http://schemas.openxmlformats.org/presentationml/2006/ole">
            <mc:AlternateContent xmlns:mc="http://schemas.openxmlformats.org/markup-compatibility/2006">
              <mc:Choice xmlns:v="urn:schemas-microsoft-com:vml" Requires="v">
                <p:oleObj spid="_x0000_s3093" name="" r:id="rId8" imgW="3148330" imgH="862965" progId="Equation.3">
                  <p:embed/>
                </p:oleObj>
              </mc:Choice>
              <mc:Fallback>
                <p:oleObj name="" r:id="rId8" imgW="3148330" imgH="862965" progId="Equation.3">
                  <p:embed/>
                  <p:pic>
                    <p:nvPicPr>
                      <p:cNvPr id="0" name="图片 3092"/>
                      <p:cNvPicPr/>
                      <p:nvPr/>
                    </p:nvPicPr>
                    <p:blipFill>
                      <a:blip r:embed="rId9"/>
                      <a:stretch>
                        <a:fillRect/>
                      </a:stretch>
                    </p:blipFill>
                    <p:spPr>
                      <a:xfrm>
                        <a:off x="1676400" y="2895600"/>
                        <a:ext cx="3149600" cy="862013"/>
                      </a:xfrm>
                      <a:prstGeom prst="rect">
                        <a:avLst/>
                      </a:prstGeom>
                      <a:noFill/>
                      <a:ln w="38100">
                        <a:noFill/>
                        <a:miter/>
                      </a:ln>
                    </p:spPr>
                  </p:pic>
                </p:oleObj>
              </mc:Fallback>
            </mc:AlternateContent>
          </a:graphicData>
        </a:graphic>
      </p:graphicFrame>
      <p:graphicFrame>
        <p:nvGraphicFramePr>
          <p:cNvPr id="7176" name="对象 7175"/>
          <p:cNvGraphicFramePr/>
          <p:nvPr/>
        </p:nvGraphicFramePr>
        <p:xfrm>
          <a:off x="5029200" y="2895600"/>
          <a:ext cx="1206500" cy="862013"/>
        </p:xfrm>
        <a:graphic>
          <a:graphicData uri="http://schemas.openxmlformats.org/presentationml/2006/ole">
            <mc:AlternateContent xmlns:mc="http://schemas.openxmlformats.org/markup-compatibility/2006">
              <mc:Choice xmlns:v="urn:schemas-microsoft-com:vml" Requires="v">
                <p:oleObj spid="_x0000_s3099" name="" r:id="rId10" imgW="1205865" imgH="862965" progId="Equation.3">
                  <p:embed/>
                </p:oleObj>
              </mc:Choice>
              <mc:Fallback>
                <p:oleObj name="" r:id="rId10" imgW="1205865" imgH="862965" progId="Equation.3">
                  <p:embed/>
                  <p:pic>
                    <p:nvPicPr>
                      <p:cNvPr id="0" name="图片 3098"/>
                      <p:cNvPicPr/>
                      <p:nvPr/>
                    </p:nvPicPr>
                    <p:blipFill>
                      <a:blip r:embed="rId11"/>
                      <a:stretch>
                        <a:fillRect/>
                      </a:stretch>
                    </p:blipFill>
                    <p:spPr>
                      <a:xfrm>
                        <a:off x="5029200" y="2895600"/>
                        <a:ext cx="1206500" cy="862013"/>
                      </a:xfrm>
                      <a:prstGeom prst="rect">
                        <a:avLst/>
                      </a:prstGeom>
                      <a:noFill/>
                      <a:ln w="38100">
                        <a:noFill/>
                        <a:miter/>
                      </a:ln>
                    </p:spPr>
                  </p:pic>
                </p:oleObj>
              </mc:Fallback>
            </mc:AlternateContent>
          </a:graphicData>
        </a:graphic>
      </p:graphicFrame>
      <p:graphicFrame>
        <p:nvGraphicFramePr>
          <p:cNvPr id="7177" name="对象 7176"/>
          <p:cNvGraphicFramePr/>
          <p:nvPr/>
        </p:nvGraphicFramePr>
        <p:xfrm>
          <a:off x="1758950" y="4038600"/>
          <a:ext cx="2273300" cy="914400"/>
        </p:xfrm>
        <a:graphic>
          <a:graphicData uri="http://schemas.openxmlformats.org/presentationml/2006/ole">
            <mc:AlternateContent xmlns:mc="http://schemas.openxmlformats.org/markup-compatibility/2006">
              <mc:Choice xmlns:v="urn:schemas-microsoft-com:vml" Requires="v">
                <p:oleObj spid="_x0000_s3111" name="" r:id="rId12" imgW="2273300" imgH="914400" progId="Equation.3">
                  <p:embed/>
                </p:oleObj>
              </mc:Choice>
              <mc:Fallback>
                <p:oleObj name="" r:id="rId12" imgW="2273300" imgH="914400" progId="Equation.3">
                  <p:embed/>
                  <p:pic>
                    <p:nvPicPr>
                      <p:cNvPr id="0" name="图片 3110"/>
                      <p:cNvPicPr/>
                      <p:nvPr/>
                    </p:nvPicPr>
                    <p:blipFill>
                      <a:blip r:embed="rId13"/>
                      <a:stretch>
                        <a:fillRect/>
                      </a:stretch>
                    </p:blipFill>
                    <p:spPr>
                      <a:xfrm>
                        <a:off x="1758950" y="4038600"/>
                        <a:ext cx="2273300" cy="914400"/>
                      </a:xfrm>
                      <a:prstGeom prst="rect">
                        <a:avLst/>
                      </a:prstGeom>
                      <a:noFill/>
                      <a:ln w="38100">
                        <a:noFill/>
                        <a:miter/>
                      </a:ln>
                    </p:spPr>
                  </p:pic>
                </p:oleObj>
              </mc:Fallback>
            </mc:AlternateContent>
          </a:graphicData>
        </a:graphic>
      </p:graphicFrame>
      <p:graphicFrame>
        <p:nvGraphicFramePr>
          <p:cNvPr id="7178" name="对象 7177"/>
          <p:cNvGraphicFramePr/>
          <p:nvPr/>
        </p:nvGraphicFramePr>
        <p:xfrm>
          <a:off x="4229100" y="4038600"/>
          <a:ext cx="1714500" cy="914400"/>
        </p:xfrm>
        <a:graphic>
          <a:graphicData uri="http://schemas.openxmlformats.org/presentationml/2006/ole">
            <mc:AlternateContent xmlns:mc="http://schemas.openxmlformats.org/markup-compatibility/2006">
              <mc:Choice xmlns:v="urn:schemas-microsoft-com:vml" Requires="v">
                <p:oleObj spid="_x0000_s3100" name="" r:id="rId14" imgW="1714500" imgH="914400" progId="Equation.3">
                  <p:embed/>
                </p:oleObj>
              </mc:Choice>
              <mc:Fallback>
                <p:oleObj name="" r:id="rId14" imgW="1714500" imgH="914400" progId="Equation.3">
                  <p:embed/>
                  <p:pic>
                    <p:nvPicPr>
                      <p:cNvPr id="0" name="图片 3099"/>
                      <p:cNvPicPr/>
                      <p:nvPr/>
                    </p:nvPicPr>
                    <p:blipFill>
                      <a:blip r:embed="rId15"/>
                      <a:stretch>
                        <a:fillRect/>
                      </a:stretch>
                    </p:blipFill>
                    <p:spPr>
                      <a:xfrm>
                        <a:off x="4229100" y="4038600"/>
                        <a:ext cx="1714500" cy="914400"/>
                      </a:xfrm>
                      <a:prstGeom prst="rect">
                        <a:avLst/>
                      </a:prstGeom>
                      <a:noFill/>
                      <a:ln w="38100">
                        <a:noFill/>
                        <a:miter/>
                      </a:ln>
                    </p:spPr>
                  </p:pic>
                </p:oleObj>
              </mc:Fallback>
            </mc:AlternateContent>
          </a:graphicData>
        </a:graphic>
      </p:graphicFrame>
      <p:graphicFrame>
        <p:nvGraphicFramePr>
          <p:cNvPr id="7179" name="对象 7178"/>
          <p:cNvGraphicFramePr/>
          <p:nvPr/>
        </p:nvGraphicFramePr>
        <p:xfrm>
          <a:off x="1052513" y="5195888"/>
          <a:ext cx="7329487" cy="442912"/>
        </p:xfrm>
        <a:graphic>
          <a:graphicData uri="http://schemas.openxmlformats.org/presentationml/2006/ole">
            <mc:AlternateContent xmlns:mc="http://schemas.openxmlformats.org/markup-compatibility/2006">
              <mc:Choice xmlns:v="urn:schemas-microsoft-com:vml" Requires="v">
                <p:oleObj spid="_x0000_s3109" name="" r:id="rId16" imgW="7324725" imgH="444500" progId="Equation.3">
                  <p:embed/>
                </p:oleObj>
              </mc:Choice>
              <mc:Fallback>
                <p:oleObj name="" r:id="rId16" imgW="7324725" imgH="444500" progId="Equation.3">
                  <p:embed/>
                  <p:pic>
                    <p:nvPicPr>
                      <p:cNvPr id="0" name="图片 3108"/>
                      <p:cNvPicPr/>
                      <p:nvPr/>
                    </p:nvPicPr>
                    <p:blipFill>
                      <a:blip r:embed="rId17"/>
                      <a:stretch>
                        <a:fillRect/>
                      </a:stretch>
                    </p:blipFill>
                    <p:spPr>
                      <a:xfrm>
                        <a:off x="1052513" y="5195888"/>
                        <a:ext cx="7329487" cy="442912"/>
                      </a:xfrm>
                      <a:prstGeom prst="rect">
                        <a:avLst/>
                      </a:prstGeom>
                      <a:noFill/>
                      <a:ln w="38100">
                        <a:noFill/>
                        <a:miter/>
                      </a:ln>
                    </p:spPr>
                  </p:pic>
                </p:oleObj>
              </mc:Fallback>
            </mc:AlternateContent>
          </a:graphicData>
        </a:graphic>
      </p:graphicFrame>
      <p:sp>
        <p:nvSpPr>
          <p:cNvPr id="17420"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left)">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wipe(left)">
                                      <p:cBhvr>
                                        <p:cTn id="12" dur="5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left)">
                                      <p:cBhvr>
                                        <p:cTn id="17" dur="500"/>
                                        <p:tgtEl>
                                          <p:spTgt spid="71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left)">
                                      <p:cBhvr>
                                        <p:cTn id="22" dur="500"/>
                                        <p:tgtEl>
                                          <p:spTgt spid="71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wipe(left)">
                                      <p:cBhvr>
                                        <p:cTn id="27" dur="500"/>
                                        <p:tgtEl>
                                          <p:spTgt spid="717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wipe(left)">
                                      <p:cBhvr>
                                        <p:cTn id="32" dur="500"/>
                                        <p:tgtEl>
                                          <p:spTgt spid="71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78"/>
                                        </p:tgtEl>
                                        <p:attrNameLst>
                                          <p:attrName>style.visibility</p:attrName>
                                        </p:attrNameLst>
                                      </p:cBhvr>
                                      <p:to>
                                        <p:strVal val="visible"/>
                                      </p:to>
                                    </p:set>
                                    <p:animEffect transition="in" filter="wipe(left)">
                                      <p:cBhvr>
                                        <p:cTn id="37" dur="500"/>
                                        <p:tgtEl>
                                          <p:spTgt spid="717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79"/>
                                        </p:tgtEl>
                                        <p:attrNameLst>
                                          <p:attrName>style.visibility</p:attrName>
                                        </p:attrNameLst>
                                      </p:cBhvr>
                                      <p:to>
                                        <p:strVal val="visible"/>
                                      </p:to>
                                    </p:set>
                                    <p:animEffect transition="in" filter="wipe(left)">
                                      <p:cBhvr>
                                        <p:cTn id="42" dur="500"/>
                                        <p:tgtEl>
                                          <p:spTgt spid="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框 19457"/>
          <p:cNvSpPr txBox="1"/>
          <p:nvPr/>
        </p:nvSpPr>
        <p:spPr>
          <a:xfrm>
            <a:off x="914400" y="849313"/>
            <a:ext cx="23622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4     </a:t>
            </a:r>
            <a:endParaRPr lang="en-US" altLang="zh-CN" sz="2800" b="1" dirty="0">
              <a:latin typeface="Times New Roman" panose="02020603050405020304" pitchFamily="18" charset="0"/>
              <a:ea typeface="黑体" panose="02010609060101010101" pitchFamily="49" charset="-122"/>
            </a:endParaRPr>
          </a:p>
        </p:txBody>
      </p:sp>
      <p:graphicFrame>
        <p:nvGraphicFramePr>
          <p:cNvPr id="76803" name="对象 19458"/>
          <p:cNvGraphicFramePr/>
          <p:nvPr/>
        </p:nvGraphicFramePr>
        <p:xfrm>
          <a:off x="952500" y="892175"/>
          <a:ext cx="7124700" cy="1063625"/>
        </p:xfrm>
        <a:graphic>
          <a:graphicData uri="http://schemas.openxmlformats.org/presentationml/2006/ole">
            <mc:AlternateContent xmlns:mc="http://schemas.openxmlformats.org/markup-compatibility/2006">
              <mc:Choice xmlns:v="urn:schemas-microsoft-com:vml" Requires="v">
                <p:oleObj spid="_x0000_s3227" name="" r:id="rId1" imgW="7124700" imgH="1066800" progId="Equation.3">
                  <p:embed/>
                </p:oleObj>
              </mc:Choice>
              <mc:Fallback>
                <p:oleObj name="" r:id="rId1" imgW="7124700" imgH="1066800" progId="Equation.3">
                  <p:embed/>
                  <p:pic>
                    <p:nvPicPr>
                      <p:cNvPr id="0" name="图片 3226"/>
                      <p:cNvPicPr/>
                      <p:nvPr/>
                    </p:nvPicPr>
                    <p:blipFill>
                      <a:blip r:embed="rId2"/>
                      <a:stretch>
                        <a:fillRect/>
                      </a:stretch>
                    </p:blipFill>
                    <p:spPr>
                      <a:xfrm>
                        <a:off x="952500" y="892175"/>
                        <a:ext cx="7124700" cy="1063625"/>
                      </a:xfrm>
                      <a:prstGeom prst="rect">
                        <a:avLst/>
                      </a:prstGeom>
                      <a:noFill/>
                      <a:ln w="38100">
                        <a:noFill/>
                        <a:miter/>
                      </a:ln>
                    </p:spPr>
                  </p:pic>
                </p:oleObj>
              </mc:Fallback>
            </mc:AlternateContent>
          </a:graphicData>
        </a:graphic>
      </p:graphicFrame>
      <p:sp>
        <p:nvSpPr>
          <p:cNvPr id="19460" name="文本框 19459"/>
          <p:cNvSpPr txBox="1"/>
          <p:nvPr/>
        </p:nvSpPr>
        <p:spPr>
          <a:xfrm>
            <a:off x="990600" y="2262188"/>
            <a:ext cx="13716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graphicFrame>
        <p:nvGraphicFramePr>
          <p:cNvPr id="19467" name="对象 19466"/>
          <p:cNvGraphicFramePr/>
          <p:nvPr/>
        </p:nvGraphicFramePr>
        <p:xfrm>
          <a:off x="1930400" y="2320925"/>
          <a:ext cx="2717800" cy="508000"/>
        </p:xfrm>
        <a:graphic>
          <a:graphicData uri="http://schemas.openxmlformats.org/presentationml/2006/ole">
            <mc:AlternateContent xmlns:mc="http://schemas.openxmlformats.org/markup-compatibility/2006">
              <mc:Choice xmlns:v="urn:schemas-microsoft-com:vml" Requires="v">
                <p:oleObj spid="_x0000_s3211" name="" r:id="rId3" imgW="2717800" imgH="508000" progId="Equation.3">
                  <p:embed/>
                </p:oleObj>
              </mc:Choice>
              <mc:Fallback>
                <p:oleObj name="" r:id="rId3" imgW="2717800" imgH="508000" progId="Equation.3">
                  <p:embed/>
                  <p:pic>
                    <p:nvPicPr>
                      <p:cNvPr id="0" name="图片 3210"/>
                      <p:cNvPicPr/>
                      <p:nvPr/>
                    </p:nvPicPr>
                    <p:blipFill>
                      <a:blip r:embed="rId4"/>
                      <a:stretch>
                        <a:fillRect/>
                      </a:stretch>
                    </p:blipFill>
                    <p:spPr>
                      <a:xfrm>
                        <a:off x="1930400" y="2320925"/>
                        <a:ext cx="2717800" cy="508000"/>
                      </a:xfrm>
                      <a:prstGeom prst="rect">
                        <a:avLst/>
                      </a:prstGeom>
                      <a:noFill/>
                      <a:ln w="38100">
                        <a:noFill/>
                        <a:miter/>
                      </a:ln>
                    </p:spPr>
                  </p:pic>
                </p:oleObj>
              </mc:Fallback>
            </mc:AlternateContent>
          </a:graphicData>
        </a:graphic>
      </p:graphicFrame>
      <p:graphicFrame>
        <p:nvGraphicFramePr>
          <p:cNvPr id="19468" name="对象 19467"/>
          <p:cNvGraphicFramePr/>
          <p:nvPr/>
        </p:nvGraphicFramePr>
        <p:xfrm>
          <a:off x="4838700" y="2341563"/>
          <a:ext cx="3390900" cy="508000"/>
        </p:xfrm>
        <a:graphic>
          <a:graphicData uri="http://schemas.openxmlformats.org/presentationml/2006/ole">
            <mc:AlternateContent xmlns:mc="http://schemas.openxmlformats.org/markup-compatibility/2006">
              <mc:Choice xmlns:v="urn:schemas-microsoft-com:vml" Requires="v">
                <p:oleObj spid="_x0000_s3213" name="" r:id="rId5" imgW="3390900" imgH="508000" progId="Equation.3">
                  <p:embed/>
                </p:oleObj>
              </mc:Choice>
              <mc:Fallback>
                <p:oleObj name="" r:id="rId5" imgW="3390900" imgH="508000" progId="Equation.3">
                  <p:embed/>
                  <p:pic>
                    <p:nvPicPr>
                      <p:cNvPr id="0" name="图片 3212"/>
                      <p:cNvPicPr/>
                      <p:nvPr/>
                    </p:nvPicPr>
                    <p:blipFill>
                      <a:blip r:embed="rId6"/>
                      <a:stretch>
                        <a:fillRect/>
                      </a:stretch>
                    </p:blipFill>
                    <p:spPr>
                      <a:xfrm>
                        <a:off x="4838700" y="2341563"/>
                        <a:ext cx="3390900" cy="508000"/>
                      </a:xfrm>
                      <a:prstGeom prst="rect">
                        <a:avLst/>
                      </a:prstGeom>
                      <a:noFill/>
                      <a:ln w="38100">
                        <a:noFill/>
                        <a:miter/>
                      </a:ln>
                    </p:spPr>
                  </p:pic>
                </p:oleObj>
              </mc:Fallback>
            </mc:AlternateContent>
          </a:graphicData>
        </a:graphic>
      </p:graphicFrame>
      <p:graphicFrame>
        <p:nvGraphicFramePr>
          <p:cNvPr id="19469" name="对象 19468"/>
          <p:cNvGraphicFramePr/>
          <p:nvPr/>
        </p:nvGraphicFramePr>
        <p:xfrm>
          <a:off x="1143000" y="3124200"/>
          <a:ext cx="4165600" cy="838200"/>
        </p:xfrm>
        <a:graphic>
          <a:graphicData uri="http://schemas.openxmlformats.org/presentationml/2006/ole">
            <mc:AlternateContent xmlns:mc="http://schemas.openxmlformats.org/markup-compatibility/2006">
              <mc:Choice xmlns:v="urn:schemas-microsoft-com:vml" Requires="v">
                <p:oleObj spid="_x0000_s3214" name="" r:id="rId7" imgW="4165600" imgH="838200" progId="Equation.3">
                  <p:embed/>
                </p:oleObj>
              </mc:Choice>
              <mc:Fallback>
                <p:oleObj name="" r:id="rId7" imgW="4165600" imgH="838200" progId="Equation.3">
                  <p:embed/>
                  <p:pic>
                    <p:nvPicPr>
                      <p:cNvPr id="0" name="图片 3213"/>
                      <p:cNvPicPr/>
                      <p:nvPr/>
                    </p:nvPicPr>
                    <p:blipFill>
                      <a:blip r:embed="rId8"/>
                      <a:stretch>
                        <a:fillRect/>
                      </a:stretch>
                    </p:blipFill>
                    <p:spPr>
                      <a:xfrm>
                        <a:off x="1143000" y="3124200"/>
                        <a:ext cx="4165600" cy="838200"/>
                      </a:xfrm>
                      <a:prstGeom prst="rect">
                        <a:avLst/>
                      </a:prstGeom>
                      <a:noFill/>
                      <a:ln w="38100">
                        <a:noFill/>
                        <a:miter/>
                      </a:ln>
                    </p:spPr>
                  </p:pic>
                </p:oleObj>
              </mc:Fallback>
            </mc:AlternateContent>
          </a:graphicData>
        </a:graphic>
      </p:graphicFrame>
      <p:graphicFrame>
        <p:nvGraphicFramePr>
          <p:cNvPr id="19470" name="对象 19469"/>
          <p:cNvGraphicFramePr/>
          <p:nvPr/>
        </p:nvGraphicFramePr>
        <p:xfrm>
          <a:off x="5846763" y="3352800"/>
          <a:ext cx="1422400" cy="469900"/>
        </p:xfrm>
        <a:graphic>
          <a:graphicData uri="http://schemas.openxmlformats.org/presentationml/2006/ole">
            <mc:AlternateContent xmlns:mc="http://schemas.openxmlformats.org/markup-compatibility/2006">
              <mc:Choice xmlns:v="urn:schemas-microsoft-com:vml" Requires="v">
                <p:oleObj spid="_x0000_s3217" name="" r:id="rId9" imgW="1422400" imgH="469900" progId="Equation.3">
                  <p:embed/>
                </p:oleObj>
              </mc:Choice>
              <mc:Fallback>
                <p:oleObj name="" r:id="rId9" imgW="1422400" imgH="469900" progId="Equation.3">
                  <p:embed/>
                  <p:pic>
                    <p:nvPicPr>
                      <p:cNvPr id="0" name="图片 3216"/>
                      <p:cNvPicPr/>
                      <p:nvPr/>
                    </p:nvPicPr>
                    <p:blipFill>
                      <a:blip r:embed="rId10"/>
                      <a:stretch>
                        <a:fillRect/>
                      </a:stretch>
                    </p:blipFill>
                    <p:spPr>
                      <a:xfrm>
                        <a:off x="5846763" y="3352800"/>
                        <a:ext cx="1422400" cy="469900"/>
                      </a:xfrm>
                      <a:prstGeom prst="rect">
                        <a:avLst/>
                      </a:prstGeom>
                      <a:noFill/>
                      <a:ln w="38100">
                        <a:noFill/>
                        <a:miter/>
                      </a:ln>
                    </p:spPr>
                  </p:pic>
                </p:oleObj>
              </mc:Fallback>
            </mc:AlternateContent>
          </a:graphicData>
        </a:graphic>
      </p:graphicFrame>
      <p:graphicFrame>
        <p:nvGraphicFramePr>
          <p:cNvPr id="19471" name="对象 19470"/>
          <p:cNvGraphicFramePr/>
          <p:nvPr/>
        </p:nvGraphicFramePr>
        <p:xfrm>
          <a:off x="1190625" y="4152900"/>
          <a:ext cx="4178300" cy="914400"/>
        </p:xfrm>
        <a:graphic>
          <a:graphicData uri="http://schemas.openxmlformats.org/presentationml/2006/ole">
            <mc:AlternateContent xmlns:mc="http://schemas.openxmlformats.org/markup-compatibility/2006">
              <mc:Choice xmlns:v="urn:schemas-microsoft-com:vml" Requires="v">
                <p:oleObj spid="_x0000_s3221" name="" r:id="rId11" imgW="4178300" imgH="914400" progId="Equation.3">
                  <p:embed/>
                </p:oleObj>
              </mc:Choice>
              <mc:Fallback>
                <p:oleObj name="" r:id="rId11" imgW="4178300" imgH="914400" progId="Equation.3">
                  <p:embed/>
                  <p:pic>
                    <p:nvPicPr>
                      <p:cNvPr id="0" name="图片 3220"/>
                      <p:cNvPicPr/>
                      <p:nvPr/>
                    </p:nvPicPr>
                    <p:blipFill>
                      <a:blip r:embed="rId12"/>
                      <a:stretch>
                        <a:fillRect/>
                      </a:stretch>
                    </p:blipFill>
                    <p:spPr>
                      <a:xfrm>
                        <a:off x="1190625" y="4152900"/>
                        <a:ext cx="4178300" cy="914400"/>
                      </a:xfrm>
                      <a:prstGeom prst="rect">
                        <a:avLst/>
                      </a:prstGeom>
                      <a:noFill/>
                      <a:ln w="38100">
                        <a:noFill/>
                        <a:miter/>
                      </a:ln>
                    </p:spPr>
                  </p:pic>
                </p:oleObj>
              </mc:Fallback>
            </mc:AlternateContent>
          </a:graphicData>
        </a:graphic>
      </p:graphicFrame>
      <p:graphicFrame>
        <p:nvGraphicFramePr>
          <p:cNvPr id="19472" name="对象 19471"/>
          <p:cNvGraphicFramePr/>
          <p:nvPr/>
        </p:nvGraphicFramePr>
        <p:xfrm>
          <a:off x="5943600" y="4378325"/>
          <a:ext cx="1638300" cy="431800"/>
        </p:xfrm>
        <a:graphic>
          <a:graphicData uri="http://schemas.openxmlformats.org/presentationml/2006/ole">
            <mc:AlternateContent xmlns:mc="http://schemas.openxmlformats.org/markup-compatibility/2006">
              <mc:Choice xmlns:v="urn:schemas-microsoft-com:vml" Requires="v">
                <p:oleObj spid="_x0000_s3238" name="" r:id="rId13" imgW="1637665" imgH="431800" progId="Equation.3">
                  <p:embed/>
                </p:oleObj>
              </mc:Choice>
              <mc:Fallback>
                <p:oleObj name="" r:id="rId13" imgW="1637665" imgH="431800" progId="Equation.3">
                  <p:embed/>
                  <p:pic>
                    <p:nvPicPr>
                      <p:cNvPr id="0" name="图片 3237"/>
                      <p:cNvPicPr/>
                      <p:nvPr/>
                    </p:nvPicPr>
                    <p:blipFill>
                      <a:blip r:embed="rId14"/>
                      <a:stretch>
                        <a:fillRect/>
                      </a:stretch>
                    </p:blipFill>
                    <p:spPr>
                      <a:xfrm>
                        <a:off x="5943600" y="4378325"/>
                        <a:ext cx="1638300" cy="431800"/>
                      </a:xfrm>
                      <a:prstGeom prst="rect">
                        <a:avLst/>
                      </a:prstGeom>
                      <a:noFill/>
                      <a:ln w="38100">
                        <a:noFill/>
                        <a:miter/>
                      </a:ln>
                    </p:spPr>
                  </p:pic>
                </p:oleObj>
              </mc:Fallback>
            </mc:AlternateContent>
          </a:graphicData>
        </a:graphic>
      </p:graphicFrame>
      <p:graphicFrame>
        <p:nvGraphicFramePr>
          <p:cNvPr id="19473" name="对象 19472"/>
          <p:cNvGraphicFramePr/>
          <p:nvPr/>
        </p:nvGraphicFramePr>
        <p:xfrm>
          <a:off x="5278438" y="3387725"/>
          <a:ext cx="495300" cy="317500"/>
        </p:xfrm>
        <a:graphic>
          <a:graphicData uri="http://schemas.openxmlformats.org/presentationml/2006/ole">
            <mc:AlternateContent xmlns:mc="http://schemas.openxmlformats.org/markup-compatibility/2006">
              <mc:Choice xmlns:v="urn:schemas-microsoft-com:vml" Requires="v">
                <p:oleObj spid="_x0000_s3232" name="" r:id="rId15" imgW="494665" imgH="317500" progId="Equation.3">
                  <p:embed/>
                </p:oleObj>
              </mc:Choice>
              <mc:Fallback>
                <p:oleObj name="" r:id="rId15" imgW="494665" imgH="317500" progId="Equation.3">
                  <p:embed/>
                  <p:pic>
                    <p:nvPicPr>
                      <p:cNvPr id="0" name="图片 3231"/>
                      <p:cNvPicPr/>
                      <p:nvPr/>
                    </p:nvPicPr>
                    <p:blipFill>
                      <a:blip r:embed="rId16"/>
                      <a:stretch>
                        <a:fillRect/>
                      </a:stretch>
                    </p:blipFill>
                    <p:spPr>
                      <a:xfrm>
                        <a:off x="5278438" y="3387725"/>
                        <a:ext cx="495300" cy="317500"/>
                      </a:xfrm>
                      <a:prstGeom prst="rect">
                        <a:avLst/>
                      </a:prstGeom>
                      <a:noFill/>
                      <a:ln w="38100">
                        <a:noFill/>
                        <a:miter/>
                      </a:ln>
                    </p:spPr>
                  </p:pic>
                </p:oleObj>
              </mc:Fallback>
            </mc:AlternateContent>
          </a:graphicData>
        </a:graphic>
      </p:graphicFrame>
      <p:graphicFrame>
        <p:nvGraphicFramePr>
          <p:cNvPr id="19474" name="对象 19473"/>
          <p:cNvGraphicFramePr/>
          <p:nvPr/>
        </p:nvGraphicFramePr>
        <p:xfrm>
          <a:off x="5430838" y="4398963"/>
          <a:ext cx="495300" cy="317500"/>
        </p:xfrm>
        <a:graphic>
          <a:graphicData uri="http://schemas.openxmlformats.org/presentationml/2006/ole">
            <mc:AlternateContent xmlns:mc="http://schemas.openxmlformats.org/markup-compatibility/2006">
              <mc:Choice xmlns:v="urn:schemas-microsoft-com:vml" Requires="v">
                <p:oleObj spid="_x0000_s3237" name="" r:id="rId17" imgW="494665" imgH="317500" progId="Equation.3">
                  <p:embed/>
                </p:oleObj>
              </mc:Choice>
              <mc:Fallback>
                <p:oleObj name="" r:id="rId17" imgW="494665" imgH="317500" progId="Equation.3">
                  <p:embed/>
                  <p:pic>
                    <p:nvPicPr>
                      <p:cNvPr id="0" name="图片 3236"/>
                      <p:cNvPicPr/>
                      <p:nvPr/>
                    </p:nvPicPr>
                    <p:blipFill>
                      <a:blip r:embed="rId16"/>
                      <a:stretch>
                        <a:fillRect/>
                      </a:stretch>
                    </p:blipFill>
                    <p:spPr>
                      <a:xfrm>
                        <a:off x="5430838" y="4398963"/>
                        <a:ext cx="495300" cy="317500"/>
                      </a:xfrm>
                      <a:prstGeom prst="rect">
                        <a:avLst/>
                      </a:prstGeom>
                      <a:noFill/>
                      <a:ln w="38100">
                        <a:noFill/>
                        <a:miter/>
                      </a:ln>
                    </p:spPr>
                  </p:pic>
                </p:oleObj>
              </mc:Fallback>
            </mc:AlternateContent>
          </a:graphicData>
        </a:graphic>
      </p:graphicFrame>
      <p:graphicFrame>
        <p:nvGraphicFramePr>
          <p:cNvPr id="19475" name="对象 19474"/>
          <p:cNvGraphicFramePr/>
          <p:nvPr/>
        </p:nvGraphicFramePr>
        <p:xfrm>
          <a:off x="1219200" y="5283200"/>
          <a:ext cx="5207000" cy="431800"/>
        </p:xfrm>
        <a:graphic>
          <a:graphicData uri="http://schemas.openxmlformats.org/presentationml/2006/ole">
            <mc:AlternateContent xmlns:mc="http://schemas.openxmlformats.org/markup-compatibility/2006">
              <mc:Choice xmlns:v="urn:schemas-microsoft-com:vml" Requires="v">
                <p:oleObj spid="_x0000_s3233" name="" r:id="rId18" imgW="5204460" imgH="431800" progId="Equation.3">
                  <p:embed/>
                </p:oleObj>
              </mc:Choice>
              <mc:Fallback>
                <p:oleObj name="" r:id="rId18" imgW="5204460" imgH="431800" progId="Equation.3">
                  <p:embed/>
                  <p:pic>
                    <p:nvPicPr>
                      <p:cNvPr id="0" name="图片 3232"/>
                      <p:cNvPicPr/>
                      <p:nvPr/>
                    </p:nvPicPr>
                    <p:blipFill>
                      <a:blip r:embed="rId19"/>
                      <a:stretch>
                        <a:fillRect/>
                      </a:stretch>
                    </p:blipFill>
                    <p:spPr>
                      <a:xfrm>
                        <a:off x="1219200" y="5283200"/>
                        <a:ext cx="5207000" cy="431800"/>
                      </a:xfrm>
                      <a:prstGeom prst="rect">
                        <a:avLst/>
                      </a:prstGeom>
                      <a:noFill/>
                      <a:ln w="38100">
                        <a:noFill/>
                        <a:miter/>
                      </a:ln>
                    </p:spPr>
                  </p:pic>
                </p:oleObj>
              </mc:Fallback>
            </mc:AlternateContent>
          </a:graphicData>
        </a:graphic>
      </p:graphicFrame>
      <p:sp>
        <p:nvSpPr>
          <p:cNvPr id="7681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7"/>
                                        </p:tgtEl>
                                        <p:attrNameLst>
                                          <p:attrName>style.visibility</p:attrName>
                                        </p:attrNameLst>
                                      </p:cBhvr>
                                      <p:to>
                                        <p:strVal val="visible"/>
                                      </p:to>
                                    </p:set>
                                    <p:animEffect transition="in" filter="wipe(left)">
                                      <p:cBhvr>
                                        <p:cTn id="12" dur="500"/>
                                        <p:tgtEl>
                                          <p:spTgt spid="19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8"/>
                                        </p:tgtEl>
                                        <p:attrNameLst>
                                          <p:attrName>style.visibility</p:attrName>
                                        </p:attrNameLst>
                                      </p:cBhvr>
                                      <p:to>
                                        <p:strVal val="visible"/>
                                      </p:to>
                                    </p:set>
                                    <p:animEffect transition="in" filter="wipe(left)">
                                      <p:cBhvr>
                                        <p:cTn id="17" dur="500"/>
                                        <p:tgtEl>
                                          <p:spTgt spid="194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9"/>
                                        </p:tgtEl>
                                        <p:attrNameLst>
                                          <p:attrName>style.visibility</p:attrName>
                                        </p:attrNameLst>
                                      </p:cBhvr>
                                      <p:to>
                                        <p:strVal val="visible"/>
                                      </p:to>
                                    </p:set>
                                    <p:animEffect transition="in" filter="wipe(left)">
                                      <p:cBhvr>
                                        <p:cTn id="22" dur="500"/>
                                        <p:tgtEl>
                                          <p:spTgt spid="194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73"/>
                                        </p:tgtEl>
                                        <p:attrNameLst>
                                          <p:attrName>style.visibility</p:attrName>
                                        </p:attrNameLst>
                                      </p:cBhvr>
                                      <p:to>
                                        <p:strVal val="visible"/>
                                      </p:to>
                                    </p:set>
                                    <p:animEffect transition="in" filter="wipe(left)">
                                      <p:cBhvr>
                                        <p:cTn id="27" dur="500"/>
                                        <p:tgtEl>
                                          <p:spTgt spid="194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70"/>
                                        </p:tgtEl>
                                        <p:attrNameLst>
                                          <p:attrName>style.visibility</p:attrName>
                                        </p:attrNameLst>
                                      </p:cBhvr>
                                      <p:to>
                                        <p:strVal val="visible"/>
                                      </p:to>
                                    </p:set>
                                    <p:animEffect transition="in" filter="wipe(left)">
                                      <p:cBhvr>
                                        <p:cTn id="32" dur="500"/>
                                        <p:tgtEl>
                                          <p:spTgt spid="194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71"/>
                                        </p:tgtEl>
                                        <p:attrNameLst>
                                          <p:attrName>style.visibility</p:attrName>
                                        </p:attrNameLst>
                                      </p:cBhvr>
                                      <p:to>
                                        <p:strVal val="visible"/>
                                      </p:to>
                                    </p:set>
                                    <p:animEffect transition="in" filter="wipe(left)">
                                      <p:cBhvr>
                                        <p:cTn id="37" dur="500"/>
                                        <p:tgtEl>
                                          <p:spTgt spid="194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9474"/>
                                        </p:tgtEl>
                                        <p:attrNameLst>
                                          <p:attrName>style.visibility</p:attrName>
                                        </p:attrNameLst>
                                      </p:cBhvr>
                                      <p:to>
                                        <p:strVal val="visible"/>
                                      </p:to>
                                    </p:set>
                                    <p:animEffect transition="in" filter="wipe(left)">
                                      <p:cBhvr>
                                        <p:cTn id="42" dur="500"/>
                                        <p:tgtEl>
                                          <p:spTgt spid="1947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9472"/>
                                        </p:tgtEl>
                                        <p:attrNameLst>
                                          <p:attrName>style.visibility</p:attrName>
                                        </p:attrNameLst>
                                      </p:cBhvr>
                                      <p:to>
                                        <p:strVal val="visible"/>
                                      </p:to>
                                    </p:set>
                                    <p:animEffect transition="in" filter="wipe(left)">
                                      <p:cBhvr>
                                        <p:cTn id="47" dur="500"/>
                                        <p:tgtEl>
                                          <p:spTgt spid="194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9475"/>
                                        </p:tgtEl>
                                        <p:attrNameLst>
                                          <p:attrName>style.visibility</p:attrName>
                                        </p:attrNameLst>
                                      </p:cBhvr>
                                      <p:to>
                                        <p:strVal val="visible"/>
                                      </p:to>
                                    </p:set>
                                    <p:animEffect transition="in" filter="wipe(left)">
                                      <p:cBhvr>
                                        <p:cTn id="52" dur="500"/>
                                        <p:tgtEl>
                                          <p:spTgt spid="19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8850" name="对象 10264"/>
          <p:cNvGraphicFramePr/>
          <p:nvPr/>
        </p:nvGraphicFramePr>
        <p:xfrm>
          <a:off x="1028700" y="1143000"/>
          <a:ext cx="7124700" cy="444500"/>
        </p:xfrm>
        <a:graphic>
          <a:graphicData uri="http://schemas.openxmlformats.org/presentationml/2006/ole">
            <mc:AlternateContent xmlns:mc="http://schemas.openxmlformats.org/markup-compatibility/2006">
              <mc:Choice xmlns:v="urn:schemas-microsoft-com:vml" Requires="v">
                <p:oleObj spid="_x0000_s3242" name="" r:id="rId1" imgW="7121525" imgH="444500" progId="Equation.3">
                  <p:embed/>
                </p:oleObj>
              </mc:Choice>
              <mc:Fallback>
                <p:oleObj name="" r:id="rId1" imgW="7121525" imgH="444500" progId="Equation.3">
                  <p:embed/>
                  <p:pic>
                    <p:nvPicPr>
                      <p:cNvPr id="0" name="图片 3241"/>
                      <p:cNvPicPr/>
                      <p:nvPr/>
                    </p:nvPicPr>
                    <p:blipFill>
                      <a:blip r:embed="rId2"/>
                      <a:stretch>
                        <a:fillRect/>
                      </a:stretch>
                    </p:blipFill>
                    <p:spPr>
                      <a:xfrm>
                        <a:off x="1028700" y="1143000"/>
                        <a:ext cx="7124700" cy="444500"/>
                      </a:xfrm>
                      <a:prstGeom prst="rect">
                        <a:avLst/>
                      </a:prstGeom>
                      <a:noFill/>
                      <a:ln w="38100">
                        <a:noFill/>
                        <a:miter/>
                      </a:ln>
                    </p:spPr>
                  </p:pic>
                </p:oleObj>
              </mc:Fallback>
            </mc:AlternateContent>
          </a:graphicData>
        </a:graphic>
      </p:graphicFrame>
      <p:graphicFrame>
        <p:nvGraphicFramePr>
          <p:cNvPr id="10266" name="对象 10265"/>
          <p:cNvGraphicFramePr/>
          <p:nvPr/>
        </p:nvGraphicFramePr>
        <p:xfrm>
          <a:off x="1371600" y="1981200"/>
          <a:ext cx="1765300" cy="863600"/>
        </p:xfrm>
        <a:graphic>
          <a:graphicData uri="http://schemas.openxmlformats.org/presentationml/2006/ole">
            <mc:AlternateContent xmlns:mc="http://schemas.openxmlformats.org/markup-compatibility/2006">
              <mc:Choice xmlns:v="urn:schemas-microsoft-com:vml" Requires="v">
                <p:oleObj spid="_x0000_s3239" name="" r:id="rId3" imgW="1764665" imgH="862965" progId="Equation.3">
                  <p:embed/>
                </p:oleObj>
              </mc:Choice>
              <mc:Fallback>
                <p:oleObj name="" r:id="rId3" imgW="1764665" imgH="862965" progId="Equation.3">
                  <p:embed/>
                  <p:pic>
                    <p:nvPicPr>
                      <p:cNvPr id="0" name="图片 3238"/>
                      <p:cNvPicPr/>
                      <p:nvPr/>
                    </p:nvPicPr>
                    <p:blipFill>
                      <a:blip r:embed="rId4"/>
                      <a:stretch>
                        <a:fillRect/>
                      </a:stretch>
                    </p:blipFill>
                    <p:spPr>
                      <a:xfrm>
                        <a:off x="1371600" y="1981200"/>
                        <a:ext cx="1765300" cy="863600"/>
                      </a:xfrm>
                      <a:prstGeom prst="rect">
                        <a:avLst/>
                      </a:prstGeom>
                      <a:noFill/>
                      <a:ln w="38100">
                        <a:noFill/>
                        <a:miter/>
                      </a:ln>
                    </p:spPr>
                  </p:pic>
                </p:oleObj>
              </mc:Fallback>
            </mc:AlternateContent>
          </a:graphicData>
        </a:graphic>
      </p:graphicFrame>
      <p:graphicFrame>
        <p:nvGraphicFramePr>
          <p:cNvPr id="10267" name="对象 10266"/>
          <p:cNvGraphicFramePr/>
          <p:nvPr/>
        </p:nvGraphicFramePr>
        <p:xfrm>
          <a:off x="3276600" y="1960563"/>
          <a:ext cx="1206500" cy="977900"/>
        </p:xfrm>
        <a:graphic>
          <a:graphicData uri="http://schemas.openxmlformats.org/presentationml/2006/ole">
            <mc:AlternateContent xmlns:mc="http://schemas.openxmlformats.org/markup-compatibility/2006">
              <mc:Choice xmlns:v="urn:schemas-microsoft-com:vml" Requires="v">
                <p:oleObj spid="_x0000_s3230" name="" r:id="rId5" imgW="1206500" imgH="977900" progId="Equation.3">
                  <p:embed/>
                </p:oleObj>
              </mc:Choice>
              <mc:Fallback>
                <p:oleObj name="" r:id="rId5" imgW="1206500" imgH="977900" progId="Equation.3">
                  <p:embed/>
                  <p:pic>
                    <p:nvPicPr>
                      <p:cNvPr id="0" name="图片 3229"/>
                      <p:cNvPicPr/>
                      <p:nvPr/>
                    </p:nvPicPr>
                    <p:blipFill>
                      <a:blip r:embed="rId6"/>
                      <a:stretch>
                        <a:fillRect/>
                      </a:stretch>
                    </p:blipFill>
                    <p:spPr>
                      <a:xfrm>
                        <a:off x="3276600" y="1960563"/>
                        <a:ext cx="1206500" cy="977900"/>
                      </a:xfrm>
                      <a:prstGeom prst="rect">
                        <a:avLst/>
                      </a:prstGeom>
                      <a:noFill/>
                      <a:ln w="38100">
                        <a:noFill/>
                        <a:miter/>
                      </a:ln>
                    </p:spPr>
                  </p:pic>
                </p:oleObj>
              </mc:Fallback>
            </mc:AlternateContent>
          </a:graphicData>
        </a:graphic>
      </p:graphicFrame>
      <p:graphicFrame>
        <p:nvGraphicFramePr>
          <p:cNvPr id="10268" name="对象 10267"/>
          <p:cNvGraphicFramePr/>
          <p:nvPr/>
        </p:nvGraphicFramePr>
        <p:xfrm>
          <a:off x="4530725" y="1995488"/>
          <a:ext cx="1384300" cy="863600"/>
        </p:xfrm>
        <a:graphic>
          <a:graphicData uri="http://schemas.openxmlformats.org/presentationml/2006/ole">
            <mc:AlternateContent xmlns:mc="http://schemas.openxmlformats.org/markup-compatibility/2006">
              <mc:Choice xmlns:v="urn:schemas-microsoft-com:vml" Requires="v">
                <p:oleObj spid="_x0000_s3231" name="" r:id="rId7" imgW="1383665" imgH="862965" progId="Equation.3">
                  <p:embed/>
                </p:oleObj>
              </mc:Choice>
              <mc:Fallback>
                <p:oleObj name="" r:id="rId7" imgW="1383665" imgH="862965" progId="Equation.3">
                  <p:embed/>
                  <p:pic>
                    <p:nvPicPr>
                      <p:cNvPr id="0" name="图片 3230"/>
                      <p:cNvPicPr/>
                      <p:nvPr/>
                    </p:nvPicPr>
                    <p:blipFill>
                      <a:blip r:embed="rId8"/>
                      <a:stretch>
                        <a:fillRect/>
                      </a:stretch>
                    </p:blipFill>
                    <p:spPr>
                      <a:xfrm>
                        <a:off x="4530725" y="1995488"/>
                        <a:ext cx="1384300" cy="863600"/>
                      </a:xfrm>
                      <a:prstGeom prst="rect">
                        <a:avLst/>
                      </a:prstGeom>
                      <a:noFill/>
                      <a:ln w="38100">
                        <a:noFill/>
                        <a:miter/>
                      </a:ln>
                    </p:spPr>
                  </p:pic>
                </p:oleObj>
              </mc:Fallback>
            </mc:AlternateContent>
          </a:graphicData>
        </a:graphic>
      </p:graphicFrame>
      <p:graphicFrame>
        <p:nvGraphicFramePr>
          <p:cNvPr id="10269" name="对象 10268"/>
          <p:cNvGraphicFramePr/>
          <p:nvPr/>
        </p:nvGraphicFramePr>
        <p:xfrm>
          <a:off x="6096000" y="2286000"/>
          <a:ext cx="1689100" cy="406400"/>
        </p:xfrm>
        <a:graphic>
          <a:graphicData uri="http://schemas.openxmlformats.org/presentationml/2006/ole">
            <mc:AlternateContent xmlns:mc="http://schemas.openxmlformats.org/markup-compatibility/2006">
              <mc:Choice xmlns:v="urn:schemas-microsoft-com:vml" Requires="v">
                <p:oleObj spid="_x0000_s3228" name="" r:id="rId9" imgW="1687830" imgH="405765" progId="Equation.3">
                  <p:embed/>
                </p:oleObj>
              </mc:Choice>
              <mc:Fallback>
                <p:oleObj name="" r:id="rId9" imgW="1687830" imgH="405765" progId="Equation.3">
                  <p:embed/>
                  <p:pic>
                    <p:nvPicPr>
                      <p:cNvPr id="0" name="图片 3227"/>
                      <p:cNvPicPr/>
                      <p:nvPr/>
                    </p:nvPicPr>
                    <p:blipFill>
                      <a:blip r:embed="rId10"/>
                      <a:stretch>
                        <a:fillRect/>
                      </a:stretch>
                    </p:blipFill>
                    <p:spPr>
                      <a:xfrm>
                        <a:off x="6096000" y="2286000"/>
                        <a:ext cx="1689100" cy="406400"/>
                      </a:xfrm>
                      <a:prstGeom prst="rect">
                        <a:avLst/>
                      </a:prstGeom>
                      <a:noFill/>
                      <a:ln w="38100">
                        <a:noFill/>
                        <a:miter/>
                      </a:ln>
                    </p:spPr>
                  </p:pic>
                </p:oleObj>
              </mc:Fallback>
            </mc:AlternateContent>
          </a:graphicData>
        </a:graphic>
      </p:graphicFrame>
      <p:graphicFrame>
        <p:nvGraphicFramePr>
          <p:cNvPr id="10270" name="对象 10269"/>
          <p:cNvGraphicFramePr/>
          <p:nvPr/>
        </p:nvGraphicFramePr>
        <p:xfrm>
          <a:off x="1295400" y="3048000"/>
          <a:ext cx="4292600" cy="863600"/>
        </p:xfrm>
        <a:graphic>
          <a:graphicData uri="http://schemas.openxmlformats.org/presentationml/2006/ole">
            <mc:AlternateContent xmlns:mc="http://schemas.openxmlformats.org/markup-compatibility/2006">
              <mc:Choice xmlns:v="urn:schemas-microsoft-com:vml" Requires="v">
                <p:oleObj spid="_x0000_s3240" name="" r:id="rId11" imgW="4290695" imgH="862965" progId="Equation.3">
                  <p:embed/>
                </p:oleObj>
              </mc:Choice>
              <mc:Fallback>
                <p:oleObj name="" r:id="rId11" imgW="4290695" imgH="862965" progId="Equation.3">
                  <p:embed/>
                  <p:pic>
                    <p:nvPicPr>
                      <p:cNvPr id="0" name="图片 3239"/>
                      <p:cNvPicPr/>
                      <p:nvPr/>
                    </p:nvPicPr>
                    <p:blipFill>
                      <a:blip r:embed="rId12"/>
                      <a:stretch>
                        <a:fillRect/>
                      </a:stretch>
                    </p:blipFill>
                    <p:spPr>
                      <a:xfrm>
                        <a:off x="1295400" y="3048000"/>
                        <a:ext cx="4292600" cy="863600"/>
                      </a:xfrm>
                      <a:prstGeom prst="rect">
                        <a:avLst/>
                      </a:prstGeom>
                      <a:noFill/>
                      <a:ln w="38100">
                        <a:noFill/>
                        <a:miter/>
                      </a:ln>
                    </p:spPr>
                  </p:pic>
                </p:oleObj>
              </mc:Fallback>
            </mc:AlternateContent>
          </a:graphicData>
        </a:graphic>
      </p:graphicFrame>
      <p:graphicFrame>
        <p:nvGraphicFramePr>
          <p:cNvPr id="10271" name="对象 10270"/>
          <p:cNvGraphicFramePr/>
          <p:nvPr/>
        </p:nvGraphicFramePr>
        <p:xfrm>
          <a:off x="1316038" y="4141788"/>
          <a:ext cx="5638800" cy="506412"/>
        </p:xfrm>
        <a:graphic>
          <a:graphicData uri="http://schemas.openxmlformats.org/presentationml/2006/ole">
            <mc:AlternateContent xmlns:mc="http://schemas.openxmlformats.org/markup-compatibility/2006">
              <mc:Choice xmlns:v="urn:schemas-microsoft-com:vml" Requires="v">
                <p:oleObj spid="_x0000_s3234" name="" r:id="rId13" imgW="5638800" imgH="508000" progId="Equation.3">
                  <p:embed/>
                </p:oleObj>
              </mc:Choice>
              <mc:Fallback>
                <p:oleObj name="" r:id="rId13" imgW="5638800" imgH="508000" progId="Equation.3">
                  <p:embed/>
                  <p:pic>
                    <p:nvPicPr>
                      <p:cNvPr id="0" name="图片 3233"/>
                      <p:cNvPicPr/>
                      <p:nvPr/>
                    </p:nvPicPr>
                    <p:blipFill>
                      <a:blip r:embed="rId14"/>
                      <a:stretch>
                        <a:fillRect/>
                      </a:stretch>
                    </p:blipFill>
                    <p:spPr>
                      <a:xfrm>
                        <a:off x="1316038" y="4141788"/>
                        <a:ext cx="5638800" cy="506412"/>
                      </a:xfrm>
                      <a:prstGeom prst="rect">
                        <a:avLst/>
                      </a:prstGeom>
                      <a:noFill/>
                      <a:ln w="38100">
                        <a:noFill/>
                        <a:miter/>
                      </a:ln>
                    </p:spPr>
                  </p:pic>
                </p:oleObj>
              </mc:Fallback>
            </mc:AlternateContent>
          </a:graphicData>
        </a:graphic>
      </p:graphicFrame>
      <p:sp>
        <p:nvSpPr>
          <p:cNvPr id="7885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66"/>
                                        </p:tgtEl>
                                        <p:attrNameLst>
                                          <p:attrName>style.visibility</p:attrName>
                                        </p:attrNameLst>
                                      </p:cBhvr>
                                      <p:to>
                                        <p:strVal val="visible"/>
                                      </p:to>
                                    </p:set>
                                    <p:animEffect transition="in" filter="wipe(left)">
                                      <p:cBhvr>
                                        <p:cTn id="7" dur="500"/>
                                        <p:tgtEl>
                                          <p:spTgt spid="102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67"/>
                                        </p:tgtEl>
                                        <p:attrNameLst>
                                          <p:attrName>style.visibility</p:attrName>
                                        </p:attrNameLst>
                                      </p:cBhvr>
                                      <p:to>
                                        <p:strVal val="visible"/>
                                      </p:to>
                                    </p:set>
                                    <p:animEffect transition="in" filter="wipe(left)">
                                      <p:cBhvr>
                                        <p:cTn id="12" dur="500"/>
                                        <p:tgtEl>
                                          <p:spTgt spid="102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68"/>
                                        </p:tgtEl>
                                        <p:attrNameLst>
                                          <p:attrName>style.visibility</p:attrName>
                                        </p:attrNameLst>
                                      </p:cBhvr>
                                      <p:to>
                                        <p:strVal val="visible"/>
                                      </p:to>
                                    </p:set>
                                    <p:animEffect transition="in" filter="wipe(left)">
                                      <p:cBhvr>
                                        <p:cTn id="17" dur="500"/>
                                        <p:tgtEl>
                                          <p:spTgt spid="102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69"/>
                                        </p:tgtEl>
                                        <p:attrNameLst>
                                          <p:attrName>style.visibility</p:attrName>
                                        </p:attrNameLst>
                                      </p:cBhvr>
                                      <p:to>
                                        <p:strVal val="visible"/>
                                      </p:to>
                                    </p:set>
                                    <p:animEffect transition="in" filter="wipe(left)">
                                      <p:cBhvr>
                                        <p:cTn id="22" dur="500"/>
                                        <p:tgtEl>
                                          <p:spTgt spid="1026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70"/>
                                        </p:tgtEl>
                                        <p:attrNameLst>
                                          <p:attrName>style.visibility</p:attrName>
                                        </p:attrNameLst>
                                      </p:cBhvr>
                                      <p:to>
                                        <p:strVal val="visible"/>
                                      </p:to>
                                    </p:set>
                                    <p:animEffect transition="in" filter="wipe(left)">
                                      <p:cBhvr>
                                        <p:cTn id="27" dur="500"/>
                                        <p:tgtEl>
                                          <p:spTgt spid="102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71"/>
                                        </p:tgtEl>
                                        <p:attrNameLst>
                                          <p:attrName>style.visibility</p:attrName>
                                        </p:attrNameLst>
                                      </p:cBhvr>
                                      <p:to>
                                        <p:strVal val="visible"/>
                                      </p:to>
                                    </p:set>
                                    <p:animEffect transition="in" filter="wipe(left)">
                                      <p:cBhvr>
                                        <p:cTn id="32" dur="500"/>
                                        <p:tgtEl>
                                          <p:spTgt spid="1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框 22529"/>
          <p:cNvSpPr txBox="1"/>
          <p:nvPr/>
        </p:nvSpPr>
        <p:spPr>
          <a:xfrm>
            <a:off x="914400" y="838200"/>
            <a:ext cx="9906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5</a:t>
            </a:r>
            <a:endParaRPr lang="en-US" altLang="zh-CN" sz="2800" b="1" dirty="0">
              <a:latin typeface="Times New Roman" panose="02020603050405020304" pitchFamily="18" charset="0"/>
              <a:ea typeface="黑体" panose="02010609060101010101" pitchFamily="49" charset="-122"/>
            </a:endParaRPr>
          </a:p>
        </p:txBody>
      </p:sp>
      <p:sp>
        <p:nvSpPr>
          <p:cNvPr id="22532" name="文本框 22531"/>
          <p:cNvSpPr txBox="1"/>
          <p:nvPr/>
        </p:nvSpPr>
        <p:spPr>
          <a:xfrm>
            <a:off x="914400" y="2224088"/>
            <a:ext cx="11430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79876" name="对象 22536"/>
          <p:cNvGraphicFramePr/>
          <p:nvPr/>
        </p:nvGraphicFramePr>
        <p:xfrm>
          <a:off x="982663" y="874713"/>
          <a:ext cx="7416800" cy="1016000"/>
        </p:xfrm>
        <a:graphic>
          <a:graphicData uri="http://schemas.openxmlformats.org/presentationml/2006/ole">
            <mc:AlternateContent xmlns:mc="http://schemas.openxmlformats.org/markup-compatibility/2006">
              <mc:Choice xmlns:v="urn:schemas-microsoft-com:vml" Requires="v">
                <p:oleObj spid="_x0000_s3241" name="" r:id="rId1" imgW="7416800" imgH="1016000" progId="Equation.3">
                  <p:embed/>
                </p:oleObj>
              </mc:Choice>
              <mc:Fallback>
                <p:oleObj name="" r:id="rId1" imgW="7416800" imgH="1016000" progId="Equation.3">
                  <p:embed/>
                  <p:pic>
                    <p:nvPicPr>
                      <p:cNvPr id="0" name="图片 3240"/>
                      <p:cNvPicPr/>
                      <p:nvPr/>
                    </p:nvPicPr>
                    <p:blipFill>
                      <a:blip r:embed="rId2"/>
                      <a:stretch>
                        <a:fillRect/>
                      </a:stretch>
                    </p:blipFill>
                    <p:spPr>
                      <a:xfrm>
                        <a:off x="982663" y="874713"/>
                        <a:ext cx="7416800" cy="1016000"/>
                      </a:xfrm>
                      <a:prstGeom prst="rect">
                        <a:avLst/>
                      </a:prstGeom>
                      <a:noFill/>
                      <a:ln w="38100">
                        <a:noFill/>
                        <a:miter/>
                      </a:ln>
                    </p:spPr>
                  </p:pic>
                </p:oleObj>
              </mc:Fallback>
            </mc:AlternateContent>
          </a:graphicData>
        </a:graphic>
      </p:graphicFrame>
      <p:graphicFrame>
        <p:nvGraphicFramePr>
          <p:cNvPr id="22538" name="对象 22537"/>
          <p:cNvGraphicFramePr/>
          <p:nvPr/>
        </p:nvGraphicFramePr>
        <p:xfrm>
          <a:off x="1943100" y="2057400"/>
          <a:ext cx="4051300" cy="914400"/>
        </p:xfrm>
        <a:graphic>
          <a:graphicData uri="http://schemas.openxmlformats.org/presentationml/2006/ole">
            <mc:AlternateContent xmlns:mc="http://schemas.openxmlformats.org/markup-compatibility/2006">
              <mc:Choice xmlns:v="urn:schemas-microsoft-com:vml" Requires="v">
                <p:oleObj spid="_x0000_s3229" name="" r:id="rId3" imgW="4051300" imgH="914400" progId="Equation.3">
                  <p:embed/>
                </p:oleObj>
              </mc:Choice>
              <mc:Fallback>
                <p:oleObj name="" r:id="rId3" imgW="4051300" imgH="914400" progId="Equation.3">
                  <p:embed/>
                  <p:pic>
                    <p:nvPicPr>
                      <p:cNvPr id="0" name="图片 3228"/>
                      <p:cNvPicPr/>
                      <p:nvPr/>
                    </p:nvPicPr>
                    <p:blipFill>
                      <a:blip r:embed="rId4"/>
                      <a:stretch>
                        <a:fillRect/>
                      </a:stretch>
                    </p:blipFill>
                    <p:spPr>
                      <a:xfrm>
                        <a:off x="1943100" y="2057400"/>
                        <a:ext cx="4051300" cy="914400"/>
                      </a:xfrm>
                      <a:prstGeom prst="rect">
                        <a:avLst/>
                      </a:prstGeom>
                      <a:noFill/>
                      <a:ln w="38100">
                        <a:noFill/>
                        <a:miter/>
                      </a:ln>
                    </p:spPr>
                  </p:pic>
                </p:oleObj>
              </mc:Fallback>
            </mc:AlternateContent>
          </a:graphicData>
        </a:graphic>
      </p:graphicFrame>
      <p:graphicFrame>
        <p:nvGraphicFramePr>
          <p:cNvPr id="22539" name="对象 22538"/>
          <p:cNvGraphicFramePr/>
          <p:nvPr/>
        </p:nvGraphicFramePr>
        <p:xfrm>
          <a:off x="1981200" y="3124200"/>
          <a:ext cx="4038600" cy="914400"/>
        </p:xfrm>
        <a:graphic>
          <a:graphicData uri="http://schemas.openxmlformats.org/presentationml/2006/ole">
            <mc:AlternateContent xmlns:mc="http://schemas.openxmlformats.org/markup-compatibility/2006">
              <mc:Choice xmlns:v="urn:schemas-microsoft-com:vml" Requires="v">
                <p:oleObj spid="_x0000_s3235" name="" r:id="rId5" imgW="4038600" imgH="914400" progId="Equation.3">
                  <p:embed/>
                </p:oleObj>
              </mc:Choice>
              <mc:Fallback>
                <p:oleObj name="" r:id="rId5" imgW="4038600" imgH="914400" progId="Equation.3">
                  <p:embed/>
                  <p:pic>
                    <p:nvPicPr>
                      <p:cNvPr id="0" name="图片 3234"/>
                      <p:cNvPicPr/>
                      <p:nvPr/>
                    </p:nvPicPr>
                    <p:blipFill>
                      <a:blip r:embed="rId6"/>
                      <a:stretch>
                        <a:fillRect/>
                      </a:stretch>
                    </p:blipFill>
                    <p:spPr>
                      <a:xfrm>
                        <a:off x="1981200" y="3124200"/>
                        <a:ext cx="4038600" cy="914400"/>
                      </a:xfrm>
                      <a:prstGeom prst="rect">
                        <a:avLst/>
                      </a:prstGeom>
                      <a:noFill/>
                      <a:ln w="38100">
                        <a:noFill/>
                        <a:miter/>
                      </a:ln>
                    </p:spPr>
                  </p:pic>
                </p:oleObj>
              </mc:Fallback>
            </mc:AlternateContent>
          </a:graphicData>
        </a:graphic>
      </p:graphicFrame>
      <p:graphicFrame>
        <p:nvGraphicFramePr>
          <p:cNvPr id="22540" name="对象 22539"/>
          <p:cNvGraphicFramePr/>
          <p:nvPr/>
        </p:nvGraphicFramePr>
        <p:xfrm>
          <a:off x="1117600" y="4445000"/>
          <a:ext cx="2540000" cy="431800"/>
        </p:xfrm>
        <a:graphic>
          <a:graphicData uri="http://schemas.openxmlformats.org/presentationml/2006/ole">
            <mc:AlternateContent xmlns:mc="http://schemas.openxmlformats.org/markup-compatibility/2006">
              <mc:Choice xmlns:v="urn:schemas-microsoft-com:vml" Requires="v">
                <p:oleObj spid="_x0000_s3236" name="" r:id="rId7" imgW="2538730" imgH="431800" progId="Equation.3">
                  <p:embed/>
                </p:oleObj>
              </mc:Choice>
              <mc:Fallback>
                <p:oleObj name="" r:id="rId7" imgW="2538730" imgH="431800" progId="Equation.3">
                  <p:embed/>
                  <p:pic>
                    <p:nvPicPr>
                      <p:cNvPr id="0" name="图片 3235"/>
                      <p:cNvPicPr/>
                      <p:nvPr/>
                    </p:nvPicPr>
                    <p:blipFill>
                      <a:blip r:embed="rId8"/>
                      <a:stretch>
                        <a:fillRect/>
                      </a:stretch>
                    </p:blipFill>
                    <p:spPr>
                      <a:xfrm>
                        <a:off x="1117600" y="4445000"/>
                        <a:ext cx="2540000" cy="431800"/>
                      </a:xfrm>
                      <a:prstGeom prst="rect">
                        <a:avLst/>
                      </a:prstGeom>
                      <a:noFill/>
                      <a:ln w="38100">
                        <a:noFill/>
                        <a:miter/>
                      </a:ln>
                    </p:spPr>
                  </p:pic>
                </p:oleObj>
              </mc:Fallback>
            </mc:AlternateContent>
          </a:graphicData>
        </a:graphic>
      </p:graphicFrame>
      <p:graphicFrame>
        <p:nvGraphicFramePr>
          <p:cNvPr id="22541" name="对象 22540"/>
          <p:cNvGraphicFramePr/>
          <p:nvPr/>
        </p:nvGraphicFramePr>
        <p:xfrm>
          <a:off x="4487863" y="5181600"/>
          <a:ext cx="1485900" cy="838200"/>
        </p:xfrm>
        <a:graphic>
          <a:graphicData uri="http://schemas.openxmlformats.org/presentationml/2006/ole">
            <mc:AlternateContent xmlns:mc="http://schemas.openxmlformats.org/markup-compatibility/2006">
              <mc:Choice xmlns:v="urn:schemas-microsoft-com:vml" Requires="v">
                <p:oleObj spid="_x0000_s3244" name="" r:id="rId9" imgW="1485900" imgH="838200" progId="Equation.3">
                  <p:embed/>
                </p:oleObj>
              </mc:Choice>
              <mc:Fallback>
                <p:oleObj name="" r:id="rId9" imgW="1485900" imgH="838200" progId="Equation.3">
                  <p:embed/>
                  <p:pic>
                    <p:nvPicPr>
                      <p:cNvPr id="0" name="图片 3243"/>
                      <p:cNvPicPr/>
                      <p:nvPr/>
                    </p:nvPicPr>
                    <p:blipFill>
                      <a:blip r:embed="rId10"/>
                      <a:stretch>
                        <a:fillRect/>
                      </a:stretch>
                    </p:blipFill>
                    <p:spPr>
                      <a:xfrm>
                        <a:off x="4487863" y="5181600"/>
                        <a:ext cx="1485900" cy="838200"/>
                      </a:xfrm>
                      <a:prstGeom prst="rect">
                        <a:avLst/>
                      </a:prstGeom>
                      <a:noFill/>
                      <a:ln w="38100">
                        <a:noFill/>
                        <a:miter/>
                      </a:ln>
                    </p:spPr>
                  </p:pic>
                </p:oleObj>
              </mc:Fallback>
            </mc:AlternateContent>
          </a:graphicData>
        </a:graphic>
      </p:graphicFrame>
      <p:graphicFrame>
        <p:nvGraphicFramePr>
          <p:cNvPr id="22542" name="对象 22541"/>
          <p:cNvGraphicFramePr/>
          <p:nvPr/>
        </p:nvGraphicFramePr>
        <p:xfrm>
          <a:off x="3733800" y="4191000"/>
          <a:ext cx="2425700" cy="838200"/>
        </p:xfrm>
        <a:graphic>
          <a:graphicData uri="http://schemas.openxmlformats.org/presentationml/2006/ole">
            <mc:AlternateContent xmlns:mc="http://schemas.openxmlformats.org/markup-compatibility/2006">
              <mc:Choice xmlns:v="urn:schemas-microsoft-com:vml" Requires="v">
                <p:oleObj spid="_x0000_s3252" name="" r:id="rId11" imgW="2425700" imgH="838200" progId="Equation.3">
                  <p:embed/>
                </p:oleObj>
              </mc:Choice>
              <mc:Fallback>
                <p:oleObj name="" r:id="rId11" imgW="2425700" imgH="838200" progId="Equation.3">
                  <p:embed/>
                  <p:pic>
                    <p:nvPicPr>
                      <p:cNvPr id="0" name="图片 3251"/>
                      <p:cNvPicPr/>
                      <p:nvPr/>
                    </p:nvPicPr>
                    <p:blipFill>
                      <a:blip r:embed="rId12"/>
                      <a:stretch>
                        <a:fillRect/>
                      </a:stretch>
                    </p:blipFill>
                    <p:spPr>
                      <a:xfrm>
                        <a:off x="3733800" y="4191000"/>
                        <a:ext cx="2425700" cy="838200"/>
                      </a:xfrm>
                      <a:prstGeom prst="rect">
                        <a:avLst/>
                      </a:prstGeom>
                      <a:noFill/>
                      <a:ln w="38100">
                        <a:noFill/>
                        <a:miter/>
                      </a:ln>
                    </p:spPr>
                  </p:pic>
                </p:oleObj>
              </mc:Fallback>
            </mc:AlternateContent>
          </a:graphicData>
        </a:graphic>
      </p:graphicFrame>
      <p:graphicFrame>
        <p:nvGraphicFramePr>
          <p:cNvPr id="22543" name="对象 22542"/>
          <p:cNvGraphicFramePr/>
          <p:nvPr/>
        </p:nvGraphicFramePr>
        <p:xfrm>
          <a:off x="2011363" y="5356225"/>
          <a:ext cx="2349500" cy="469900"/>
        </p:xfrm>
        <a:graphic>
          <a:graphicData uri="http://schemas.openxmlformats.org/presentationml/2006/ole">
            <mc:AlternateContent xmlns:mc="http://schemas.openxmlformats.org/markup-compatibility/2006">
              <mc:Choice xmlns:v="urn:schemas-microsoft-com:vml" Requires="v">
                <p:oleObj spid="_x0000_s3245" name="" r:id="rId13" imgW="2349500" imgH="469900" progId="Equation.3">
                  <p:embed/>
                </p:oleObj>
              </mc:Choice>
              <mc:Fallback>
                <p:oleObj name="" r:id="rId13" imgW="2349500" imgH="469900" progId="Equation.3">
                  <p:embed/>
                  <p:pic>
                    <p:nvPicPr>
                      <p:cNvPr id="0" name="图片 3244"/>
                      <p:cNvPicPr/>
                      <p:nvPr/>
                    </p:nvPicPr>
                    <p:blipFill>
                      <a:blip r:embed="rId14"/>
                      <a:stretch>
                        <a:fillRect/>
                      </a:stretch>
                    </p:blipFill>
                    <p:spPr>
                      <a:xfrm>
                        <a:off x="2011363" y="5356225"/>
                        <a:ext cx="2349500" cy="469900"/>
                      </a:xfrm>
                      <a:prstGeom prst="rect">
                        <a:avLst/>
                      </a:prstGeom>
                      <a:noFill/>
                      <a:ln w="38100">
                        <a:noFill/>
                        <a:miter/>
                      </a:ln>
                    </p:spPr>
                  </p:pic>
                </p:oleObj>
              </mc:Fallback>
            </mc:AlternateContent>
          </a:graphicData>
        </a:graphic>
      </p:graphicFrame>
      <p:sp>
        <p:nvSpPr>
          <p:cNvPr id="79883"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wipe(left)">
                                      <p:cBhvr>
                                        <p:cTn id="12" dur="500"/>
                                        <p:tgtEl>
                                          <p:spTgt spid="225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39"/>
                                        </p:tgtEl>
                                        <p:attrNameLst>
                                          <p:attrName>style.visibility</p:attrName>
                                        </p:attrNameLst>
                                      </p:cBhvr>
                                      <p:to>
                                        <p:strVal val="visible"/>
                                      </p:to>
                                    </p:set>
                                    <p:animEffect transition="in" filter="wipe(left)">
                                      <p:cBhvr>
                                        <p:cTn id="17" dur="500"/>
                                        <p:tgtEl>
                                          <p:spTgt spid="225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40"/>
                                        </p:tgtEl>
                                        <p:attrNameLst>
                                          <p:attrName>style.visibility</p:attrName>
                                        </p:attrNameLst>
                                      </p:cBhvr>
                                      <p:to>
                                        <p:strVal val="visible"/>
                                      </p:to>
                                    </p:set>
                                    <p:animEffect transition="in" filter="wipe(left)">
                                      <p:cBhvr>
                                        <p:cTn id="22" dur="500"/>
                                        <p:tgtEl>
                                          <p:spTgt spid="225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42"/>
                                        </p:tgtEl>
                                        <p:attrNameLst>
                                          <p:attrName>style.visibility</p:attrName>
                                        </p:attrNameLst>
                                      </p:cBhvr>
                                      <p:to>
                                        <p:strVal val="visible"/>
                                      </p:to>
                                    </p:set>
                                    <p:animEffect transition="in" filter="wipe(left)">
                                      <p:cBhvr>
                                        <p:cTn id="27" dur="500"/>
                                        <p:tgtEl>
                                          <p:spTgt spid="225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43"/>
                                        </p:tgtEl>
                                        <p:attrNameLst>
                                          <p:attrName>style.visibility</p:attrName>
                                        </p:attrNameLst>
                                      </p:cBhvr>
                                      <p:to>
                                        <p:strVal val="visible"/>
                                      </p:to>
                                    </p:set>
                                    <p:animEffect transition="in" filter="wipe(left)">
                                      <p:cBhvr>
                                        <p:cTn id="32" dur="500"/>
                                        <p:tgtEl>
                                          <p:spTgt spid="225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2541"/>
                                        </p:tgtEl>
                                        <p:attrNameLst>
                                          <p:attrName>style.visibility</p:attrName>
                                        </p:attrNameLst>
                                      </p:cBhvr>
                                      <p:to>
                                        <p:strVal val="visible"/>
                                      </p:to>
                                    </p:set>
                                    <p:animEffect transition="in" filter="wipe(left)">
                                      <p:cBhvr>
                                        <p:cTn id="37"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22" name="对象 11273"/>
          <p:cNvGraphicFramePr/>
          <p:nvPr/>
        </p:nvGraphicFramePr>
        <p:xfrm>
          <a:off x="1447800" y="1066800"/>
          <a:ext cx="2336800" cy="914400"/>
        </p:xfrm>
        <a:graphic>
          <a:graphicData uri="http://schemas.openxmlformats.org/presentationml/2006/ole">
            <mc:AlternateContent xmlns:mc="http://schemas.openxmlformats.org/markup-compatibility/2006">
              <mc:Choice xmlns:v="urn:schemas-microsoft-com:vml" Requires="v">
                <p:oleObj spid="_x0000_s3247" name="" r:id="rId1" imgW="2336800" imgH="914400" progId="Equation.3">
                  <p:embed/>
                </p:oleObj>
              </mc:Choice>
              <mc:Fallback>
                <p:oleObj name="" r:id="rId1" imgW="2336800" imgH="914400" progId="Equation.3">
                  <p:embed/>
                  <p:pic>
                    <p:nvPicPr>
                      <p:cNvPr id="0" name="图片 3246"/>
                      <p:cNvPicPr/>
                      <p:nvPr/>
                    </p:nvPicPr>
                    <p:blipFill>
                      <a:blip r:embed="rId2"/>
                      <a:stretch>
                        <a:fillRect/>
                      </a:stretch>
                    </p:blipFill>
                    <p:spPr>
                      <a:xfrm>
                        <a:off x="1447800" y="1066800"/>
                        <a:ext cx="2336800" cy="914400"/>
                      </a:xfrm>
                      <a:prstGeom prst="rect">
                        <a:avLst/>
                      </a:prstGeom>
                      <a:noFill/>
                      <a:ln w="38100">
                        <a:noFill/>
                        <a:miter/>
                      </a:ln>
                    </p:spPr>
                  </p:pic>
                </p:oleObj>
              </mc:Fallback>
            </mc:AlternateContent>
          </a:graphicData>
        </a:graphic>
      </p:graphicFrame>
      <p:graphicFrame>
        <p:nvGraphicFramePr>
          <p:cNvPr id="11275" name="对象 11274"/>
          <p:cNvGraphicFramePr/>
          <p:nvPr/>
        </p:nvGraphicFramePr>
        <p:xfrm>
          <a:off x="4343400" y="1295400"/>
          <a:ext cx="2984500" cy="431800"/>
        </p:xfrm>
        <a:graphic>
          <a:graphicData uri="http://schemas.openxmlformats.org/presentationml/2006/ole">
            <mc:AlternateContent xmlns:mc="http://schemas.openxmlformats.org/markup-compatibility/2006">
              <mc:Choice xmlns:v="urn:schemas-microsoft-com:vml" Requires="v">
                <p:oleObj spid="_x0000_s3248" name="" r:id="rId3" imgW="2983230" imgH="431800" progId="Equation.3">
                  <p:embed/>
                </p:oleObj>
              </mc:Choice>
              <mc:Fallback>
                <p:oleObj name="" r:id="rId3" imgW="2983230" imgH="431800" progId="Equation.3">
                  <p:embed/>
                  <p:pic>
                    <p:nvPicPr>
                      <p:cNvPr id="0" name="图片 3247"/>
                      <p:cNvPicPr/>
                      <p:nvPr/>
                    </p:nvPicPr>
                    <p:blipFill>
                      <a:blip r:embed="rId4"/>
                      <a:stretch>
                        <a:fillRect/>
                      </a:stretch>
                    </p:blipFill>
                    <p:spPr>
                      <a:xfrm>
                        <a:off x="4343400" y="1295400"/>
                        <a:ext cx="2984500" cy="431800"/>
                      </a:xfrm>
                      <a:prstGeom prst="rect">
                        <a:avLst/>
                      </a:prstGeom>
                      <a:noFill/>
                      <a:ln w="38100">
                        <a:noFill/>
                        <a:miter/>
                      </a:ln>
                    </p:spPr>
                  </p:pic>
                </p:oleObj>
              </mc:Fallback>
            </mc:AlternateContent>
          </a:graphicData>
        </a:graphic>
      </p:graphicFrame>
      <p:graphicFrame>
        <p:nvGraphicFramePr>
          <p:cNvPr id="11276" name="对象 11275"/>
          <p:cNvGraphicFramePr/>
          <p:nvPr/>
        </p:nvGraphicFramePr>
        <p:xfrm>
          <a:off x="1482725" y="2133600"/>
          <a:ext cx="4495800" cy="469900"/>
        </p:xfrm>
        <a:graphic>
          <a:graphicData uri="http://schemas.openxmlformats.org/presentationml/2006/ole">
            <mc:AlternateContent xmlns:mc="http://schemas.openxmlformats.org/markup-compatibility/2006">
              <mc:Choice xmlns:v="urn:schemas-microsoft-com:vml" Requires="v">
                <p:oleObj spid="_x0000_s3249" name="" r:id="rId5" imgW="4495800" imgH="469900" progId="Equation.3">
                  <p:embed/>
                </p:oleObj>
              </mc:Choice>
              <mc:Fallback>
                <p:oleObj name="" r:id="rId5" imgW="4495800" imgH="469900" progId="Equation.3">
                  <p:embed/>
                  <p:pic>
                    <p:nvPicPr>
                      <p:cNvPr id="0" name="图片 3248"/>
                      <p:cNvPicPr/>
                      <p:nvPr/>
                    </p:nvPicPr>
                    <p:blipFill>
                      <a:blip r:embed="rId6"/>
                      <a:stretch>
                        <a:fillRect/>
                      </a:stretch>
                    </p:blipFill>
                    <p:spPr>
                      <a:xfrm>
                        <a:off x="1482725" y="2133600"/>
                        <a:ext cx="4495800" cy="469900"/>
                      </a:xfrm>
                      <a:prstGeom prst="rect">
                        <a:avLst/>
                      </a:prstGeom>
                      <a:noFill/>
                      <a:ln w="38100">
                        <a:noFill/>
                        <a:miter/>
                      </a:ln>
                    </p:spPr>
                  </p:pic>
                </p:oleObj>
              </mc:Fallback>
            </mc:AlternateContent>
          </a:graphicData>
        </a:graphic>
      </p:graphicFrame>
      <p:sp>
        <p:nvSpPr>
          <p:cNvPr id="8192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5"/>
                                        </p:tgtEl>
                                        <p:attrNameLst>
                                          <p:attrName>style.visibility</p:attrName>
                                        </p:attrNameLst>
                                      </p:cBhvr>
                                      <p:to>
                                        <p:strVal val="visible"/>
                                      </p:to>
                                    </p:set>
                                    <p:animEffect transition="in" filter="wipe(left)">
                                      <p:cBhvr>
                                        <p:cTn id="7" dur="500"/>
                                        <p:tgtEl>
                                          <p:spTgt spid="11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76"/>
                                        </p:tgtEl>
                                        <p:attrNameLst>
                                          <p:attrName>style.visibility</p:attrName>
                                        </p:attrNameLst>
                                      </p:cBhvr>
                                      <p:to>
                                        <p:strVal val="visible"/>
                                      </p:to>
                                    </p:set>
                                    <p:animEffect transition="in" filter="wipe(left)">
                                      <p:cBhvr>
                                        <p:cTn id="12"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1" name="流程图: 可选过程 51210"/>
          <p:cNvSpPr/>
          <p:nvPr/>
        </p:nvSpPr>
        <p:spPr>
          <a:xfrm>
            <a:off x="755650" y="765175"/>
            <a:ext cx="7848600" cy="1223963"/>
          </a:xfrm>
          <a:prstGeom prst="flowChartAlternateProcess">
            <a:avLst/>
          </a:prstGeom>
          <a:solidFill>
            <a:srgbClr val="FFFF00"/>
          </a:solidFill>
          <a:ln w="9525" cap="flat" cmpd="sng">
            <a:solidFill>
              <a:schemeClr val="bg1"/>
            </a:solidFill>
            <a:prstDash val="solid"/>
            <a:miter/>
            <a:headEnd type="none" w="med" len="med"/>
            <a:tailEnd type="none" w="med" len="med"/>
          </a:ln>
        </p:spPr>
        <p:txBody>
          <a:bodyPr/>
          <a:p>
            <a:endParaRPr lang="zh-CN" altLang="en-US" dirty="0">
              <a:latin typeface="Times New Roman" panose="02020603050405020304" pitchFamily="18" charset="0"/>
            </a:endParaRPr>
          </a:p>
        </p:txBody>
      </p:sp>
      <p:grpSp>
        <p:nvGrpSpPr>
          <p:cNvPr id="82947" name="组合 51201"/>
          <p:cNvGrpSpPr/>
          <p:nvPr/>
        </p:nvGrpSpPr>
        <p:grpSpPr>
          <a:xfrm>
            <a:off x="914400" y="914400"/>
            <a:ext cx="7751763" cy="993775"/>
            <a:chOff x="576" y="1545"/>
            <a:chExt cx="4883" cy="626"/>
          </a:xfrm>
        </p:grpSpPr>
        <p:sp>
          <p:nvSpPr>
            <p:cNvPr id="82955" name="文本框 51202"/>
            <p:cNvSpPr txBox="1"/>
            <p:nvPr/>
          </p:nvSpPr>
          <p:spPr>
            <a:xfrm>
              <a:off x="576" y="1545"/>
              <a:ext cx="624" cy="327"/>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6</a:t>
              </a:r>
              <a:endParaRPr lang="en-US" altLang="zh-CN" sz="2800" b="1" dirty="0">
                <a:latin typeface="Times New Roman" panose="02020603050405020304" pitchFamily="18" charset="0"/>
                <a:ea typeface="黑体" panose="02010609060101010101" pitchFamily="49" charset="-122"/>
              </a:endParaRPr>
            </a:p>
          </p:txBody>
        </p:sp>
        <p:graphicFrame>
          <p:nvGraphicFramePr>
            <p:cNvPr id="82956" name="对象 51203"/>
            <p:cNvGraphicFramePr/>
            <p:nvPr/>
          </p:nvGraphicFramePr>
          <p:xfrm>
            <a:off x="603" y="1579"/>
            <a:ext cx="4856" cy="592"/>
          </p:xfrm>
          <a:graphic>
            <a:graphicData uri="http://schemas.openxmlformats.org/presentationml/2006/ole">
              <mc:AlternateContent xmlns:mc="http://schemas.openxmlformats.org/markup-compatibility/2006">
                <mc:Choice xmlns:v="urn:schemas-microsoft-com:vml" Requires="v">
                  <p:oleObj spid="_x0000_s3253" name="" r:id="rId1" imgW="7708900" imgH="939800" progId="Equation.3">
                    <p:embed/>
                  </p:oleObj>
                </mc:Choice>
                <mc:Fallback>
                  <p:oleObj name="" r:id="rId1" imgW="7708900" imgH="939800" progId="Equation.3">
                    <p:embed/>
                    <p:pic>
                      <p:nvPicPr>
                        <p:cNvPr id="0" name="图片 3252"/>
                        <p:cNvPicPr/>
                        <p:nvPr/>
                      </p:nvPicPr>
                      <p:blipFill>
                        <a:blip r:embed="rId2"/>
                        <a:stretch>
                          <a:fillRect/>
                        </a:stretch>
                      </p:blipFill>
                      <p:spPr>
                        <a:xfrm>
                          <a:off x="603" y="1579"/>
                          <a:ext cx="4856" cy="592"/>
                        </a:xfrm>
                        <a:prstGeom prst="rect">
                          <a:avLst/>
                        </a:prstGeom>
                        <a:noFill/>
                        <a:ln w="38100">
                          <a:noFill/>
                          <a:miter/>
                        </a:ln>
                      </p:spPr>
                    </p:pic>
                  </p:oleObj>
                </mc:Fallback>
              </mc:AlternateContent>
            </a:graphicData>
          </a:graphic>
        </p:graphicFrame>
      </p:grpSp>
      <p:sp>
        <p:nvSpPr>
          <p:cNvPr id="51205" name="文本框 51204"/>
          <p:cNvSpPr txBox="1"/>
          <p:nvPr/>
        </p:nvSpPr>
        <p:spPr>
          <a:xfrm>
            <a:off x="990600" y="2311400"/>
            <a:ext cx="1143000" cy="519113"/>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graphicFrame>
        <p:nvGraphicFramePr>
          <p:cNvPr id="51206" name="对象 51205"/>
          <p:cNvGraphicFramePr/>
          <p:nvPr/>
        </p:nvGraphicFramePr>
        <p:xfrm>
          <a:off x="2071688" y="2159000"/>
          <a:ext cx="2438400" cy="838200"/>
        </p:xfrm>
        <a:graphic>
          <a:graphicData uri="http://schemas.openxmlformats.org/presentationml/2006/ole">
            <mc:AlternateContent xmlns:mc="http://schemas.openxmlformats.org/markup-compatibility/2006">
              <mc:Choice xmlns:v="urn:schemas-microsoft-com:vml" Requires="v">
                <p:oleObj spid="_x0000_s3246" name="" r:id="rId3" imgW="2438400" imgH="838200" progId="Equation.3">
                  <p:embed/>
                </p:oleObj>
              </mc:Choice>
              <mc:Fallback>
                <p:oleObj name="" r:id="rId3" imgW="2438400" imgH="838200" progId="Equation.3">
                  <p:embed/>
                  <p:pic>
                    <p:nvPicPr>
                      <p:cNvPr id="0" name="图片 3245"/>
                      <p:cNvPicPr/>
                      <p:nvPr/>
                    </p:nvPicPr>
                    <p:blipFill>
                      <a:blip r:embed="rId4"/>
                      <a:stretch>
                        <a:fillRect/>
                      </a:stretch>
                    </p:blipFill>
                    <p:spPr>
                      <a:xfrm>
                        <a:off x="2071688" y="2159000"/>
                        <a:ext cx="2438400" cy="838200"/>
                      </a:xfrm>
                      <a:prstGeom prst="rect">
                        <a:avLst/>
                      </a:prstGeom>
                      <a:noFill/>
                      <a:ln w="38100">
                        <a:noFill/>
                        <a:miter/>
                      </a:ln>
                    </p:spPr>
                  </p:pic>
                </p:oleObj>
              </mc:Fallback>
            </mc:AlternateContent>
          </a:graphicData>
        </a:graphic>
      </p:graphicFrame>
      <p:graphicFrame>
        <p:nvGraphicFramePr>
          <p:cNvPr id="51207" name="对象 51206"/>
          <p:cNvGraphicFramePr/>
          <p:nvPr/>
        </p:nvGraphicFramePr>
        <p:xfrm>
          <a:off x="4564063" y="2165350"/>
          <a:ext cx="2197100" cy="914400"/>
        </p:xfrm>
        <a:graphic>
          <a:graphicData uri="http://schemas.openxmlformats.org/presentationml/2006/ole">
            <mc:AlternateContent xmlns:mc="http://schemas.openxmlformats.org/markup-compatibility/2006">
              <mc:Choice xmlns:v="urn:schemas-microsoft-com:vml" Requires="v">
                <p:oleObj spid="_x0000_s3243" name="" r:id="rId5" imgW="2197100" imgH="914400" progId="Equation.3">
                  <p:embed/>
                </p:oleObj>
              </mc:Choice>
              <mc:Fallback>
                <p:oleObj name="" r:id="rId5" imgW="2197100" imgH="914400" progId="Equation.3">
                  <p:embed/>
                  <p:pic>
                    <p:nvPicPr>
                      <p:cNvPr id="0" name="图片 3242"/>
                      <p:cNvPicPr/>
                      <p:nvPr/>
                    </p:nvPicPr>
                    <p:blipFill>
                      <a:blip r:embed="rId6"/>
                      <a:stretch>
                        <a:fillRect/>
                      </a:stretch>
                    </p:blipFill>
                    <p:spPr>
                      <a:xfrm>
                        <a:off x="4564063" y="2165350"/>
                        <a:ext cx="2197100" cy="914400"/>
                      </a:xfrm>
                      <a:prstGeom prst="rect">
                        <a:avLst/>
                      </a:prstGeom>
                      <a:noFill/>
                      <a:ln w="38100">
                        <a:noFill/>
                        <a:miter/>
                      </a:ln>
                    </p:spPr>
                  </p:pic>
                </p:oleObj>
              </mc:Fallback>
            </mc:AlternateContent>
          </a:graphicData>
        </a:graphic>
      </p:graphicFrame>
      <p:graphicFrame>
        <p:nvGraphicFramePr>
          <p:cNvPr id="51208" name="对象 51207"/>
          <p:cNvGraphicFramePr/>
          <p:nvPr/>
        </p:nvGraphicFramePr>
        <p:xfrm>
          <a:off x="2171700" y="3327400"/>
          <a:ext cx="3898900" cy="914400"/>
        </p:xfrm>
        <a:graphic>
          <a:graphicData uri="http://schemas.openxmlformats.org/presentationml/2006/ole">
            <mc:AlternateContent xmlns:mc="http://schemas.openxmlformats.org/markup-compatibility/2006">
              <mc:Choice xmlns:v="urn:schemas-microsoft-com:vml" Requires="v">
                <p:oleObj spid="_x0000_s3268" name="" r:id="rId7" imgW="3898900" imgH="914400" progId="Equation.3">
                  <p:embed/>
                </p:oleObj>
              </mc:Choice>
              <mc:Fallback>
                <p:oleObj name="" r:id="rId7" imgW="3898900" imgH="914400" progId="Equation.3">
                  <p:embed/>
                  <p:pic>
                    <p:nvPicPr>
                      <p:cNvPr id="0" name="图片 3267"/>
                      <p:cNvPicPr/>
                      <p:nvPr/>
                    </p:nvPicPr>
                    <p:blipFill>
                      <a:blip r:embed="rId8"/>
                      <a:stretch>
                        <a:fillRect/>
                      </a:stretch>
                    </p:blipFill>
                    <p:spPr>
                      <a:xfrm>
                        <a:off x="2171700" y="3327400"/>
                        <a:ext cx="3898900" cy="914400"/>
                      </a:xfrm>
                      <a:prstGeom prst="rect">
                        <a:avLst/>
                      </a:prstGeom>
                      <a:noFill/>
                      <a:ln w="38100">
                        <a:noFill/>
                        <a:miter/>
                      </a:ln>
                    </p:spPr>
                  </p:pic>
                </p:oleObj>
              </mc:Fallback>
            </mc:AlternateContent>
          </a:graphicData>
        </a:graphic>
      </p:graphicFrame>
      <p:graphicFrame>
        <p:nvGraphicFramePr>
          <p:cNvPr id="51209" name="对象 51208"/>
          <p:cNvGraphicFramePr/>
          <p:nvPr/>
        </p:nvGraphicFramePr>
        <p:xfrm>
          <a:off x="2171700" y="4597400"/>
          <a:ext cx="3810000" cy="406400"/>
        </p:xfrm>
        <a:graphic>
          <a:graphicData uri="http://schemas.openxmlformats.org/presentationml/2006/ole">
            <mc:AlternateContent xmlns:mc="http://schemas.openxmlformats.org/markup-compatibility/2006">
              <mc:Choice xmlns:v="urn:schemas-microsoft-com:vml" Requires="v">
                <p:oleObj spid="_x0000_s3255" name="" r:id="rId9" imgW="3806825" imgH="405765" progId="Equation.3">
                  <p:embed/>
                </p:oleObj>
              </mc:Choice>
              <mc:Fallback>
                <p:oleObj name="" r:id="rId9" imgW="3806825" imgH="405765" progId="Equation.3">
                  <p:embed/>
                  <p:pic>
                    <p:nvPicPr>
                      <p:cNvPr id="0" name="图片 3254"/>
                      <p:cNvPicPr/>
                      <p:nvPr/>
                    </p:nvPicPr>
                    <p:blipFill>
                      <a:blip r:embed="rId10"/>
                      <a:stretch>
                        <a:fillRect/>
                      </a:stretch>
                    </p:blipFill>
                    <p:spPr>
                      <a:xfrm>
                        <a:off x="2171700" y="4597400"/>
                        <a:ext cx="3810000" cy="406400"/>
                      </a:xfrm>
                      <a:prstGeom prst="rect">
                        <a:avLst/>
                      </a:prstGeom>
                      <a:noFill/>
                      <a:ln w="38100">
                        <a:noFill/>
                        <a:miter/>
                      </a:ln>
                    </p:spPr>
                  </p:pic>
                </p:oleObj>
              </mc:Fallback>
            </mc:AlternateContent>
          </a:graphicData>
        </a:graphic>
      </p:graphicFrame>
      <p:graphicFrame>
        <p:nvGraphicFramePr>
          <p:cNvPr id="51210" name="对象 51209"/>
          <p:cNvGraphicFramePr/>
          <p:nvPr/>
        </p:nvGraphicFramePr>
        <p:xfrm>
          <a:off x="2171700" y="5359400"/>
          <a:ext cx="5219700" cy="431800"/>
        </p:xfrm>
        <a:graphic>
          <a:graphicData uri="http://schemas.openxmlformats.org/presentationml/2006/ole">
            <mc:AlternateContent xmlns:mc="http://schemas.openxmlformats.org/markup-compatibility/2006">
              <mc:Choice xmlns:v="urn:schemas-microsoft-com:vml" Requires="v">
                <p:oleObj spid="_x0000_s3254" name="" r:id="rId11" imgW="5217160" imgH="431800" progId="Equation.3">
                  <p:embed/>
                </p:oleObj>
              </mc:Choice>
              <mc:Fallback>
                <p:oleObj name="" r:id="rId11" imgW="5217160" imgH="431800" progId="Equation.3">
                  <p:embed/>
                  <p:pic>
                    <p:nvPicPr>
                      <p:cNvPr id="0" name="图片 3253"/>
                      <p:cNvPicPr/>
                      <p:nvPr/>
                    </p:nvPicPr>
                    <p:blipFill>
                      <a:blip r:embed="rId12"/>
                      <a:stretch>
                        <a:fillRect/>
                      </a:stretch>
                    </p:blipFill>
                    <p:spPr>
                      <a:xfrm>
                        <a:off x="2171700" y="5359400"/>
                        <a:ext cx="5219700" cy="431800"/>
                      </a:xfrm>
                      <a:prstGeom prst="rect">
                        <a:avLst/>
                      </a:prstGeom>
                      <a:noFill/>
                      <a:ln w="38100">
                        <a:noFill/>
                        <a:miter/>
                      </a:ln>
                    </p:spPr>
                  </p:pic>
                </p:oleObj>
              </mc:Fallback>
            </mc:AlternateContent>
          </a:graphicData>
        </a:graphic>
      </p:graphicFrame>
      <p:sp>
        <p:nvSpPr>
          <p:cNvPr id="8295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wipe(left)">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wipe(left)">
                                      <p:cBhvr>
                                        <p:cTn id="12" dur="500"/>
                                        <p:tgtEl>
                                          <p:spTgt spid="512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wipe(left)">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wipe(left)">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Effect transition="in" filter="wipe(left)">
                                      <p:cBhvr>
                                        <p:cTn id="27" dur="500"/>
                                        <p:tgtEl>
                                          <p:spTgt spid="512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0"/>
                                        </p:tgtEl>
                                        <p:attrNameLst>
                                          <p:attrName>style.visibility</p:attrName>
                                        </p:attrNameLst>
                                      </p:cBhvr>
                                      <p:to>
                                        <p:strVal val="visible"/>
                                      </p:to>
                                    </p:set>
                                    <p:animEffect transition="in" filter="wipe(left)">
                                      <p:cBhvr>
                                        <p:cTn id="32" dur="500"/>
                                        <p:tgtEl>
                                          <p:spTgt spid="512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1"/>
                                        </p:tgtEl>
                                        <p:attrNameLst>
                                          <p:attrName>style.visibility</p:attrName>
                                        </p:attrNameLst>
                                      </p:cBhvr>
                                      <p:to>
                                        <p:strVal val="visible"/>
                                      </p:to>
                                    </p:set>
                                    <p:animEffect transition="in" filter="wipe(left)">
                                      <p:cBhvr>
                                        <p:cTn id="37" dur="500"/>
                                        <p:tgtEl>
                                          <p:spTgt spid="51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84994" name="文本框 45057"/>
          <p:cNvSpPr txBox="1"/>
          <p:nvPr/>
        </p:nvSpPr>
        <p:spPr>
          <a:xfrm>
            <a:off x="914400" y="849313"/>
            <a:ext cx="12192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7</a:t>
            </a:r>
            <a:endParaRPr lang="en-US" altLang="zh-CN" sz="2800" b="1" dirty="0">
              <a:latin typeface="Times New Roman" panose="02020603050405020304" pitchFamily="18" charset="0"/>
              <a:ea typeface="黑体" panose="02010609060101010101" pitchFamily="49" charset="-122"/>
            </a:endParaRPr>
          </a:p>
        </p:txBody>
      </p:sp>
      <p:graphicFrame>
        <p:nvGraphicFramePr>
          <p:cNvPr id="84995" name="对象 45058"/>
          <p:cNvGraphicFramePr/>
          <p:nvPr/>
        </p:nvGraphicFramePr>
        <p:xfrm>
          <a:off x="914400" y="822325"/>
          <a:ext cx="7543800" cy="1163638"/>
        </p:xfrm>
        <a:graphic>
          <a:graphicData uri="http://schemas.openxmlformats.org/presentationml/2006/ole">
            <mc:AlternateContent xmlns:mc="http://schemas.openxmlformats.org/markup-compatibility/2006">
              <mc:Choice xmlns:v="urn:schemas-microsoft-com:vml" Requires="v">
                <p:oleObj spid="_x0000_s3264" name="" r:id="rId1" imgW="7543800" imgH="1168400" progId="Equation.3">
                  <p:embed/>
                </p:oleObj>
              </mc:Choice>
              <mc:Fallback>
                <p:oleObj name="" r:id="rId1" imgW="7543800" imgH="1168400" progId="Equation.3">
                  <p:embed/>
                  <p:pic>
                    <p:nvPicPr>
                      <p:cNvPr id="0" name="图片 3263"/>
                      <p:cNvPicPr/>
                      <p:nvPr/>
                    </p:nvPicPr>
                    <p:blipFill>
                      <a:blip r:embed="rId2"/>
                      <a:stretch>
                        <a:fillRect/>
                      </a:stretch>
                    </p:blipFill>
                    <p:spPr>
                      <a:xfrm>
                        <a:off x="914400" y="822325"/>
                        <a:ext cx="7543800" cy="1163638"/>
                      </a:xfrm>
                      <a:prstGeom prst="rect">
                        <a:avLst/>
                      </a:prstGeom>
                      <a:noFill/>
                      <a:ln w="38100">
                        <a:noFill/>
                        <a:miter/>
                      </a:ln>
                    </p:spPr>
                  </p:pic>
                </p:oleObj>
              </mc:Fallback>
            </mc:AlternateContent>
          </a:graphicData>
        </a:graphic>
      </p:graphicFrame>
      <p:sp>
        <p:nvSpPr>
          <p:cNvPr id="84996" name="文本框 45059"/>
          <p:cNvSpPr txBox="1"/>
          <p:nvPr/>
        </p:nvSpPr>
        <p:spPr>
          <a:xfrm>
            <a:off x="990600" y="2262188"/>
            <a:ext cx="1371600" cy="519112"/>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graphicFrame>
        <p:nvGraphicFramePr>
          <p:cNvPr id="84997" name="对象 45060"/>
          <p:cNvGraphicFramePr/>
          <p:nvPr/>
        </p:nvGraphicFramePr>
        <p:xfrm>
          <a:off x="1905000" y="2320925"/>
          <a:ext cx="2895600" cy="508000"/>
        </p:xfrm>
        <a:graphic>
          <a:graphicData uri="http://schemas.openxmlformats.org/presentationml/2006/ole">
            <mc:AlternateContent xmlns:mc="http://schemas.openxmlformats.org/markup-compatibility/2006">
              <mc:Choice xmlns:v="urn:schemas-microsoft-com:vml" Requires="v">
                <p:oleObj spid="_x0000_s3256" name="" r:id="rId3" imgW="2895600" imgH="508000" progId="Equation.3">
                  <p:embed/>
                </p:oleObj>
              </mc:Choice>
              <mc:Fallback>
                <p:oleObj name="" r:id="rId3" imgW="2895600" imgH="508000" progId="Equation.3">
                  <p:embed/>
                  <p:pic>
                    <p:nvPicPr>
                      <p:cNvPr id="0" name="图片 3255"/>
                      <p:cNvPicPr/>
                      <p:nvPr/>
                    </p:nvPicPr>
                    <p:blipFill>
                      <a:blip r:embed="rId4"/>
                      <a:stretch>
                        <a:fillRect/>
                      </a:stretch>
                    </p:blipFill>
                    <p:spPr>
                      <a:xfrm>
                        <a:off x="1905000" y="2320925"/>
                        <a:ext cx="2895600" cy="508000"/>
                      </a:xfrm>
                      <a:prstGeom prst="rect">
                        <a:avLst/>
                      </a:prstGeom>
                      <a:noFill/>
                      <a:ln w="38100">
                        <a:noFill/>
                        <a:miter/>
                      </a:ln>
                    </p:spPr>
                  </p:pic>
                </p:oleObj>
              </mc:Fallback>
            </mc:AlternateContent>
          </a:graphicData>
        </a:graphic>
      </p:graphicFrame>
      <p:graphicFrame>
        <p:nvGraphicFramePr>
          <p:cNvPr id="84998" name="对象 45061"/>
          <p:cNvGraphicFramePr/>
          <p:nvPr/>
        </p:nvGraphicFramePr>
        <p:xfrm>
          <a:off x="4965700" y="2320925"/>
          <a:ext cx="3568700" cy="508000"/>
        </p:xfrm>
        <a:graphic>
          <a:graphicData uri="http://schemas.openxmlformats.org/presentationml/2006/ole">
            <mc:AlternateContent xmlns:mc="http://schemas.openxmlformats.org/markup-compatibility/2006">
              <mc:Choice xmlns:v="urn:schemas-microsoft-com:vml" Requires="v">
                <p:oleObj spid="_x0000_s3257" name="" r:id="rId5" imgW="3568700" imgH="508000" progId="Equation.3">
                  <p:embed/>
                </p:oleObj>
              </mc:Choice>
              <mc:Fallback>
                <p:oleObj name="" r:id="rId5" imgW="3568700" imgH="508000" progId="Equation.3">
                  <p:embed/>
                  <p:pic>
                    <p:nvPicPr>
                      <p:cNvPr id="0" name="图片 3256"/>
                      <p:cNvPicPr/>
                      <p:nvPr/>
                    </p:nvPicPr>
                    <p:blipFill>
                      <a:blip r:embed="rId6"/>
                      <a:stretch>
                        <a:fillRect/>
                      </a:stretch>
                    </p:blipFill>
                    <p:spPr>
                      <a:xfrm>
                        <a:off x="4965700" y="2320925"/>
                        <a:ext cx="3568700" cy="508000"/>
                      </a:xfrm>
                      <a:prstGeom prst="rect">
                        <a:avLst/>
                      </a:prstGeom>
                      <a:noFill/>
                      <a:ln w="38100">
                        <a:noFill/>
                        <a:miter/>
                      </a:ln>
                    </p:spPr>
                  </p:pic>
                </p:oleObj>
              </mc:Fallback>
            </mc:AlternateContent>
          </a:graphicData>
        </a:graphic>
      </p:graphicFrame>
      <p:graphicFrame>
        <p:nvGraphicFramePr>
          <p:cNvPr id="84999" name="对象 45062"/>
          <p:cNvGraphicFramePr/>
          <p:nvPr/>
        </p:nvGraphicFramePr>
        <p:xfrm>
          <a:off x="1143000" y="3124200"/>
          <a:ext cx="4165600" cy="838200"/>
        </p:xfrm>
        <a:graphic>
          <a:graphicData uri="http://schemas.openxmlformats.org/presentationml/2006/ole">
            <mc:AlternateContent xmlns:mc="http://schemas.openxmlformats.org/markup-compatibility/2006">
              <mc:Choice xmlns:v="urn:schemas-microsoft-com:vml" Requires="v">
                <p:oleObj spid="_x0000_s3259" name="" r:id="rId7" imgW="4165600" imgH="838200" progId="Equation.3">
                  <p:embed/>
                </p:oleObj>
              </mc:Choice>
              <mc:Fallback>
                <p:oleObj name="" r:id="rId7" imgW="4165600" imgH="838200" progId="Equation.3">
                  <p:embed/>
                  <p:pic>
                    <p:nvPicPr>
                      <p:cNvPr id="0" name="图片 3258"/>
                      <p:cNvPicPr/>
                      <p:nvPr/>
                    </p:nvPicPr>
                    <p:blipFill>
                      <a:blip r:embed="rId8"/>
                      <a:stretch>
                        <a:fillRect/>
                      </a:stretch>
                    </p:blipFill>
                    <p:spPr>
                      <a:xfrm>
                        <a:off x="1143000" y="3124200"/>
                        <a:ext cx="4165600" cy="838200"/>
                      </a:xfrm>
                      <a:prstGeom prst="rect">
                        <a:avLst/>
                      </a:prstGeom>
                      <a:noFill/>
                      <a:ln w="38100">
                        <a:noFill/>
                        <a:miter/>
                      </a:ln>
                    </p:spPr>
                  </p:pic>
                </p:oleObj>
              </mc:Fallback>
            </mc:AlternateContent>
          </a:graphicData>
        </a:graphic>
      </p:graphicFrame>
      <p:graphicFrame>
        <p:nvGraphicFramePr>
          <p:cNvPr id="85000" name="对象 45063"/>
          <p:cNvGraphicFramePr/>
          <p:nvPr/>
        </p:nvGraphicFramePr>
        <p:xfrm>
          <a:off x="5846763" y="3352800"/>
          <a:ext cx="1422400" cy="469900"/>
        </p:xfrm>
        <a:graphic>
          <a:graphicData uri="http://schemas.openxmlformats.org/presentationml/2006/ole">
            <mc:AlternateContent xmlns:mc="http://schemas.openxmlformats.org/markup-compatibility/2006">
              <mc:Choice xmlns:v="urn:schemas-microsoft-com:vml" Requires="v">
                <p:oleObj spid="_x0000_s3258" name="" r:id="rId9" imgW="1422400" imgH="469900" progId="Equation.3">
                  <p:embed/>
                </p:oleObj>
              </mc:Choice>
              <mc:Fallback>
                <p:oleObj name="" r:id="rId9" imgW="1422400" imgH="469900" progId="Equation.3">
                  <p:embed/>
                  <p:pic>
                    <p:nvPicPr>
                      <p:cNvPr id="0" name="图片 3257"/>
                      <p:cNvPicPr/>
                      <p:nvPr/>
                    </p:nvPicPr>
                    <p:blipFill>
                      <a:blip r:embed="rId10"/>
                      <a:stretch>
                        <a:fillRect/>
                      </a:stretch>
                    </p:blipFill>
                    <p:spPr>
                      <a:xfrm>
                        <a:off x="5846763" y="3352800"/>
                        <a:ext cx="1422400" cy="469900"/>
                      </a:xfrm>
                      <a:prstGeom prst="rect">
                        <a:avLst/>
                      </a:prstGeom>
                      <a:noFill/>
                      <a:ln w="38100">
                        <a:noFill/>
                        <a:miter/>
                      </a:ln>
                    </p:spPr>
                  </p:pic>
                </p:oleObj>
              </mc:Fallback>
            </mc:AlternateContent>
          </a:graphicData>
        </a:graphic>
      </p:graphicFrame>
      <p:graphicFrame>
        <p:nvGraphicFramePr>
          <p:cNvPr id="85001" name="对象 45064"/>
          <p:cNvGraphicFramePr/>
          <p:nvPr/>
        </p:nvGraphicFramePr>
        <p:xfrm>
          <a:off x="1190625" y="4152900"/>
          <a:ext cx="4178300" cy="914400"/>
        </p:xfrm>
        <a:graphic>
          <a:graphicData uri="http://schemas.openxmlformats.org/presentationml/2006/ole">
            <mc:AlternateContent xmlns:mc="http://schemas.openxmlformats.org/markup-compatibility/2006">
              <mc:Choice xmlns:v="urn:schemas-microsoft-com:vml" Requires="v">
                <p:oleObj spid="_x0000_s3263" name="" r:id="rId11" imgW="4178300" imgH="914400" progId="Equation.3">
                  <p:embed/>
                </p:oleObj>
              </mc:Choice>
              <mc:Fallback>
                <p:oleObj name="" r:id="rId11" imgW="4178300" imgH="914400" progId="Equation.3">
                  <p:embed/>
                  <p:pic>
                    <p:nvPicPr>
                      <p:cNvPr id="0" name="图片 3262"/>
                      <p:cNvPicPr/>
                      <p:nvPr/>
                    </p:nvPicPr>
                    <p:blipFill>
                      <a:blip r:embed="rId12"/>
                      <a:stretch>
                        <a:fillRect/>
                      </a:stretch>
                    </p:blipFill>
                    <p:spPr>
                      <a:xfrm>
                        <a:off x="1190625" y="4152900"/>
                        <a:ext cx="4178300" cy="914400"/>
                      </a:xfrm>
                      <a:prstGeom prst="rect">
                        <a:avLst/>
                      </a:prstGeom>
                      <a:noFill/>
                      <a:ln w="38100">
                        <a:noFill/>
                        <a:miter/>
                      </a:ln>
                    </p:spPr>
                  </p:pic>
                </p:oleObj>
              </mc:Fallback>
            </mc:AlternateContent>
          </a:graphicData>
        </a:graphic>
      </p:graphicFrame>
      <p:graphicFrame>
        <p:nvGraphicFramePr>
          <p:cNvPr id="85002" name="对象 45065"/>
          <p:cNvGraphicFramePr/>
          <p:nvPr/>
        </p:nvGraphicFramePr>
        <p:xfrm>
          <a:off x="5943600" y="4378325"/>
          <a:ext cx="1638300" cy="431800"/>
        </p:xfrm>
        <a:graphic>
          <a:graphicData uri="http://schemas.openxmlformats.org/presentationml/2006/ole">
            <mc:AlternateContent xmlns:mc="http://schemas.openxmlformats.org/markup-compatibility/2006">
              <mc:Choice xmlns:v="urn:schemas-microsoft-com:vml" Requires="v">
                <p:oleObj spid="_x0000_s3260" name="" r:id="rId13" imgW="1637665" imgH="431800" progId="Equation.3">
                  <p:embed/>
                </p:oleObj>
              </mc:Choice>
              <mc:Fallback>
                <p:oleObj name="" r:id="rId13" imgW="1637665" imgH="431800" progId="Equation.3">
                  <p:embed/>
                  <p:pic>
                    <p:nvPicPr>
                      <p:cNvPr id="0" name="图片 3259"/>
                      <p:cNvPicPr/>
                      <p:nvPr/>
                    </p:nvPicPr>
                    <p:blipFill>
                      <a:blip r:embed="rId14"/>
                      <a:stretch>
                        <a:fillRect/>
                      </a:stretch>
                    </p:blipFill>
                    <p:spPr>
                      <a:xfrm>
                        <a:off x="5943600" y="4378325"/>
                        <a:ext cx="1638300" cy="431800"/>
                      </a:xfrm>
                      <a:prstGeom prst="rect">
                        <a:avLst/>
                      </a:prstGeom>
                      <a:noFill/>
                      <a:ln w="38100">
                        <a:noFill/>
                        <a:miter/>
                      </a:ln>
                    </p:spPr>
                  </p:pic>
                </p:oleObj>
              </mc:Fallback>
            </mc:AlternateContent>
          </a:graphicData>
        </a:graphic>
      </p:graphicFrame>
      <p:graphicFrame>
        <p:nvGraphicFramePr>
          <p:cNvPr id="85003" name="对象 45066"/>
          <p:cNvGraphicFramePr/>
          <p:nvPr/>
        </p:nvGraphicFramePr>
        <p:xfrm>
          <a:off x="5278438" y="3387725"/>
          <a:ext cx="495300" cy="317500"/>
        </p:xfrm>
        <a:graphic>
          <a:graphicData uri="http://schemas.openxmlformats.org/presentationml/2006/ole">
            <mc:AlternateContent xmlns:mc="http://schemas.openxmlformats.org/markup-compatibility/2006">
              <mc:Choice xmlns:v="urn:schemas-microsoft-com:vml" Requires="v">
                <p:oleObj spid="_x0000_s3262" name="" r:id="rId15" imgW="494665" imgH="317500" progId="Equation.3">
                  <p:embed/>
                </p:oleObj>
              </mc:Choice>
              <mc:Fallback>
                <p:oleObj name="" r:id="rId15" imgW="494665" imgH="317500" progId="Equation.3">
                  <p:embed/>
                  <p:pic>
                    <p:nvPicPr>
                      <p:cNvPr id="0" name="图片 3261"/>
                      <p:cNvPicPr/>
                      <p:nvPr/>
                    </p:nvPicPr>
                    <p:blipFill>
                      <a:blip r:embed="rId16"/>
                      <a:stretch>
                        <a:fillRect/>
                      </a:stretch>
                    </p:blipFill>
                    <p:spPr>
                      <a:xfrm>
                        <a:off x="5278438" y="3387725"/>
                        <a:ext cx="495300" cy="317500"/>
                      </a:xfrm>
                      <a:prstGeom prst="rect">
                        <a:avLst/>
                      </a:prstGeom>
                      <a:noFill/>
                      <a:ln w="38100">
                        <a:noFill/>
                        <a:miter/>
                      </a:ln>
                    </p:spPr>
                  </p:pic>
                </p:oleObj>
              </mc:Fallback>
            </mc:AlternateContent>
          </a:graphicData>
        </a:graphic>
      </p:graphicFrame>
      <p:graphicFrame>
        <p:nvGraphicFramePr>
          <p:cNvPr id="85004" name="对象 45067"/>
          <p:cNvGraphicFramePr/>
          <p:nvPr/>
        </p:nvGraphicFramePr>
        <p:xfrm>
          <a:off x="5430838" y="4398963"/>
          <a:ext cx="495300" cy="317500"/>
        </p:xfrm>
        <a:graphic>
          <a:graphicData uri="http://schemas.openxmlformats.org/presentationml/2006/ole">
            <mc:AlternateContent xmlns:mc="http://schemas.openxmlformats.org/markup-compatibility/2006">
              <mc:Choice xmlns:v="urn:schemas-microsoft-com:vml" Requires="v">
                <p:oleObj spid="_x0000_s3261" name="" r:id="rId17" imgW="494665" imgH="317500" progId="Equation.3">
                  <p:embed/>
                </p:oleObj>
              </mc:Choice>
              <mc:Fallback>
                <p:oleObj name="" r:id="rId17" imgW="494665" imgH="317500" progId="Equation.3">
                  <p:embed/>
                  <p:pic>
                    <p:nvPicPr>
                      <p:cNvPr id="0" name="图片 3260"/>
                      <p:cNvPicPr/>
                      <p:nvPr/>
                    </p:nvPicPr>
                    <p:blipFill>
                      <a:blip r:embed="rId16"/>
                      <a:stretch>
                        <a:fillRect/>
                      </a:stretch>
                    </p:blipFill>
                    <p:spPr>
                      <a:xfrm>
                        <a:off x="5430838" y="4398963"/>
                        <a:ext cx="495300" cy="317500"/>
                      </a:xfrm>
                      <a:prstGeom prst="rect">
                        <a:avLst/>
                      </a:prstGeom>
                      <a:noFill/>
                      <a:ln w="38100">
                        <a:noFill/>
                        <a:miter/>
                      </a:ln>
                    </p:spPr>
                  </p:pic>
                </p:oleObj>
              </mc:Fallback>
            </mc:AlternateContent>
          </a:graphicData>
        </a:graphic>
      </p:graphicFrame>
      <p:graphicFrame>
        <p:nvGraphicFramePr>
          <p:cNvPr id="85005" name="对象 45068"/>
          <p:cNvGraphicFramePr/>
          <p:nvPr/>
        </p:nvGraphicFramePr>
        <p:xfrm>
          <a:off x="1108075" y="5283200"/>
          <a:ext cx="5207000" cy="431800"/>
        </p:xfrm>
        <a:graphic>
          <a:graphicData uri="http://schemas.openxmlformats.org/presentationml/2006/ole">
            <mc:AlternateContent xmlns:mc="http://schemas.openxmlformats.org/markup-compatibility/2006">
              <mc:Choice xmlns:v="urn:schemas-microsoft-com:vml" Requires="v">
                <p:oleObj spid="_x0000_s3269" name="" r:id="rId18" imgW="5204460" imgH="431800" progId="Equation.3">
                  <p:embed/>
                </p:oleObj>
              </mc:Choice>
              <mc:Fallback>
                <p:oleObj name="" r:id="rId18" imgW="5204460" imgH="431800" progId="Equation.3">
                  <p:embed/>
                  <p:pic>
                    <p:nvPicPr>
                      <p:cNvPr id="0" name="图片 3268"/>
                      <p:cNvPicPr/>
                      <p:nvPr/>
                    </p:nvPicPr>
                    <p:blipFill>
                      <a:blip r:embed="rId19"/>
                      <a:stretch>
                        <a:fillRect/>
                      </a:stretch>
                    </p:blipFill>
                    <p:spPr>
                      <a:xfrm>
                        <a:off x="1108075" y="5283200"/>
                        <a:ext cx="5207000" cy="431800"/>
                      </a:xfrm>
                      <a:prstGeom prst="rect">
                        <a:avLst/>
                      </a:prstGeom>
                      <a:noFill/>
                      <a:ln w="38100">
                        <a:noFill/>
                        <a:miter/>
                      </a:ln>
                    </p:spPr>
                  </p:pic>
                </p:oleObj>
              </mc:Fallback>
            </mc:AlternateContent>
          </a:graphicData>
        </a:graphic>
      </p:graphicFrame>
      <p:sp>
        <p:nvSpPr>
          <p:cNvPr id="8500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graphicFrame>
        <p:nvGraphicFramePr>
          <p:cNvPr id="86018" name="对象 46081"/>
          <p:cNvGraphicFramePr/>
          <p:nvPr/>
        </p:nvGraphicFramePr>
        <p:xfrm>
          <a:off x="1247775" y="1404938"/>
          <a:ext cx="2273300" cy="406400"/>
        </p:xfrm>
        <a:graphic>
          <a:graphicData uri="http://schemas.openxmlformats.org/presentationml/2006/ole">
            <mc:AlternateContent xmlns:mc="http://schemas.openxmlformats.org/markup-compatibility/2006">
              <mc:Choice xmlns:v="urn:schemas-microsoft-com:vml" Requires="v">
                <p:oleObj spid="_x0000_s3265" name="" r:id="rId1" imgW="2271395" imgH="405765" progId="Equation.3">
                  <p:embed/>
                </p:oleObj>
              </mc:Choice>
              <mc:Fallback>
                <p:oleObj name="" r:id="rId1" imgW="2271395" imgH="405765" progId="Equation.3">
                  <p:embed/>
                  <p:pic>
                    <p:nvPicPr>
                      <p:cNvPr id="0" name="图片 3264"/>
                      <p:cNvPicPr/>
                      <p:nvPr/>
                    </p:nvPicPr>
                    <p:blipFill>
                      <a:blip r:embed="rId2"/>
                      <a:stretch>
                        <a:fillRect/>
                      </a:stretch>
                    </p:blipFill>
                    <p:spPr>
                      <a:xfrm>
                        <a:off x="1247775" y="1404938"/>
                        <a:ext cx="2273300" cy="406400"/>
                      </a:xfrm>
                      <a:prstGeom prst="rect">
                        <a:avLst/>
                      </a:prstGeom>
                      <a:noFill/>
                      <a:ln w="38100">
                        <a:noFill/>
                        <a:miter/>
                      </a:ln>
                    </p:spPr>
                  </p:pic>
                </p:oleObj>
              </mc:Fallback>
            </mc:AlternateContent>
          </a:graphicData>
        </a:graphic>
      </p:graphicFrame>
      <p:graphicFrame>
        <p:nvGraphicFramePr>
          <p:cNvPr id="86019" name="对象 46082"/>
          <p:cNvGraphicFramePr/>
          <p:nvPr/>
        </p:nvGraphicFramePr>
        <p:xfrm>
          <a:off x="3506788" y="1184275"/>
          <a:ext cx="1981200" cy="863600"/>
        </p:xfrm>
        <a:graphic>
          <a:graphicData uri="http://schemas.openxmlformats.org/presentationml/2006/ole">
            <mc:AlternateContent xmlns:mc="http://schemas.openxmlformats.org/markup-compatibility/2006">
              <mc:Choice xmlns:v="urn:schemas-microsoft-com:vml" Requires="v">
                <p:oleObj spid="_x0000_s3266" name="" r:id="rId3" imgW="1980565" imgH="862965" progId="Equation.3">
                  <p:embed/>
                </p:oleObj>
              </mc:Choice>
              <mc:Fallback>
                <p:oleObj name="" r:id="rId3" imgW="1980565" imgH="862965" progId="Equation.3">
                  <p:embed/>
                  <p:pic>
                    <p:nvPicPr>
                      <p:cNvPr id="0" name="图片 3265"/>
                      <p:cNvPicPr/>
                      <p:nvPr/>
                    </p:nvPicPr>
                    <p:blipFill>
                      <a:blip r:embed="rId4"/>
                      <a:stretch>
                        <a:fillRect/>
                      </a:stretch>
                    </p:blipFill>
                    <p:spPr>
                      <a:xfrm>
                        <a:off x="3506788" y="1184275"/>
                        <a:ext cx="1981200" cy="863600"/>
                      </a:xfrm>
                      <a:prstGeom prst="rect">
                        <a:avLst/>
                      </a:prstGeom>
                      <a:noFill/>
                      <a:ln w="38100">
                        <a:noFill/>
                        <a:miter/>
                      </a:ln>
                    </p:spPr>
                  </p:pic>
                </p:oleObj>
              </mc:Fallback>
            </mc:AlternateContent>
          </a:graphicData>
        </a:graphic>
      </p:graphicFrame>
      <p:graphicFrame>
        <p:nvGraphicFramePr>
          <p:cNvPr id="86020" name="对象 46083"/>
          <p:cNvGraphicFramePr/>
          <p:nvPr/>
        </p:nvGraphicFramePr>
        <p:xfrm>
          <a:off x="5570538" y="1143000"/>
          <a:ext cx="1701800" cy="977900"/>
        </p:xfrm>
        <a:graphic>
          <a:graphicData uri="http://schemas.openxmlformats.org/presentationml/2006/ole">
            <mc:AlternateContent xmlns:mc="http://schemas.openxmlformats.org/markup-compatibility/2006">
              <mc:Choice xmlns:v="urn:schemas-microsoft-com:vml" Requires="v">
                <p:oleObj spid="_x0000_s3267" name="" r:id="rId5" imgW="1701800" imgH="977900" progId="Equation.3">
                  <p:embed/>
                </p:oleObj>
              </mc:Choice>
              <mc:Fallback>
                <p:oleObj name="" r:id="rId5" imgW="1701800" imgH="977900" progId="Equation.3">
                  <p:embed/>
                  <p:pic>
                    <p:nvPicPr>
                      <p:cNvPr id="0" name="图片 3266"/>
                      <p:cNvPicPr/>
                      <p:nvPr/>
                    </p:nvPicPr>
                    <p:blipFill>
                      <a:blip r:embed="rId6"/>
                      <a:stretch>
                        <a:fillRect/>
                      </a:stretch>
                    </p:blipFill>
                    <p:spPr>
                      <a:xfrm>
                        <a:off x="5570538" y="1143000"/>
                        <a:ext cx="1701800" cy="977900"/>
                      </a:xfrm>
                      <a:prstGeom prst="rect">
                        <a:avLst/>
                      </a:prstGeom>
                      <a:noFill/>
                      <a:ln w="38100">
                        <a:noFill/>
                        <a:miter/>
                      </a:ln>
                    </p:spPr>
                  </p:pic>
                </p:oleObj>
              </mc:Fallback>
            </mc:AlternateContent>
          </a:graphicData>
        </a:graphic>
      </p:graphicFrame>
      <p:graphicFrame>
        <p:nvGraphicFramePr>
          <p:cNvPr id="86021" name="对象 46086"/>
          <p:cNvGraphicFramePr/>
          <p:nvPr/>
        </p:nvGraphicFramePr>
        <p:xfrm>
          <a:off x="1231900" y="2420938"/>
          <a:ext cx="5397500" cy="889000"/>
        </p:xfrm>
        <a:graphic>
          <a:graphicData uri="http://schemas.openxmlformats.org/presentationml/2006/ole">
            <mc:AlternateContent xmlns:mc="http://schemas.openxmlformats.org/markup-compatibility/2006">
              <mc:Choice xmlns:v="urn:schemas-microsoft-com:vml" Requires="v">
                <p:oleObj spid="_x0000_s3273" name="" r:id="rId7" imgW="5397500" imgH="889000" progId="Equation.3">
                  <p:embed/>
                </p:oleObj>
              </mc:Choice>
              <mc:Fallback>
                <p:oleObj name="" r:id="rId7" imgW="5397500" imgH="889000" progId="Equation.3">
                  <p:embed/>
                  <p:pic>
                    <p:nvPicPr>
                      <p:cNvPr id="0" name="图片 3272"/>
                      <p:cNvPicPr/>
                      <p:nvPr/>
                    </p:nvPicPr>
                    <p:blipFill>
                      <a:blip r:embed="rId8"/>
                      <a:stretch>
                        <a:fillRect/>
                      </a:stretch>
                    </p:blipFill>
                    <p:spPr>
                      <a:xfrm>
                        <a:off x="1231900" y="2420938"/>
                        <a:ext cx="5397500" cy="889000"/>
                      </a:xfrm>
                      <a:prstGeom prst="rect">
                        <a:avLst/>
                      </a:prstGeom>
                      <a:noFill/>
                      <a:ln w="38100">
                        <a:noFill/>
                        <a:miter/>
                      </a:ln>
                    </p:spPr>
                  </p:pic>
                </p:oleObj>
              </mc:Fallback>
            </mc:AlternateContent>
          </a:graphicData>
        </a:graphic>
      </p:graphicFrame>
      <p:graphicFrame>
        <p:nvGraphicFramePr>
          <p:cNvPr id="86022" name="对象 46087"/>
          <p:cNvGraphicFramePr/>
          <p:nvPr/>
        </p:nvGraphicFramePr>
        <p:xfrm>
          <a:off x="1219200" y="4827588"/>
          <a:ext cx="5003800" cy="430212"/>
        </p:xfrm>
        <a:graphic>
          <a:graphicData uri="http://schemas.openxmlformats.org/presentationml/2006/ole">
            <mc:AlternateContent xmlns:mc="http://schemas.openxmlformats.org/markup-compatibility/2006">
              <mc:Choice xmlns:v="urn:schemas-microsoft-com:vml" Requires="v">
                <p:oleObj spid="_x0000_s3274" name="" r:id="rId9" imgW="5001895" imgH="431800" progId="Equation.3">
                  <p:embed/>
                </p:oleObj>
              </mc:Choice>
              <mc:Fallback>
                <p:oleObj name="" r:id="rId9" imgW="5001895" imgH="431800" progId="Equation.3">
                  <p:embed/>
                  <p:pic>
                    <p:nvPicPr>
                      <p:cNvPr id="0" name="图片 3273"/>
                      <p:cNvPicPr/>
                      <p:nvPr/>
                    </p:nvPicPr>
                    <p:blipFill>
                      <a:blip r:embed="rId10"/>
                      <a:stretch>
                        <a:fillRect/>
                      </a:stretch>
                    </p:blipFill>
                    <p:spPr>
                      <a:xfrm>
                        <a:off x="1219200" y="4827588"/>
                        <a:ext cx="5003800" cy="430212"/>
                      </a:xfrm>
                      <a:prstGeom prst="rect">
                        <a:avLst/>
                      </a:prstGeom>
                      <a:noFill/>
                      <a:ln w="38100">
                        <a:noFill/>
                        <a:miter/>
                      </a:ln>
                    </p:spPr>
                  </p:pic>
                </p:oleObj>
              </mc:Fallback>
            </mc:AlternateContent>
          </a:graphicData>
        </a:graphic>
      </p:graphicFrame>
      <p:graphicFrame>
        <p:nvGraphicFramePr>
          <p:cNvPr id="86023" name="对象 46088"/>
          <p:cNvGraphicFramePr/>
          <p:nvPr/>
        </p:nvGraphicFramePr>
        <p:xfrm>
          <a:off x="1879600" y="3582988"/>
          <a:ext cx="4216400" cy="863600"/>
        </p:xfrm>
        <a:graphic>
          <a:graphicData uri="http://schemas.openxmlformats.org/presentationml/2006/ole">
            <mc:AlternateContent xmlns:mc="http://schemas.openxmlformats.org/markup-compatibility/2006">
              <mc:Choice xmlns:v="urn:schemas-microsoft-com:vml" Requires="v">
                <p:oleObj spid="_x0000_s3272" name="" r:id="rId11" imgW="4214495" imgH="862965" progId="Equation.3">
                  <p:embed/>
                </p:oleObj>
              </mc:Choice>
              <mc:Fallback>
                <p:oleObj name="" r:id="rId11" imgW="4214495" imgH="862965" progId="Equation.3">
                  <p:embed/>
                  <p:pic>
                    <p:nvPicPr>
                      <p:cNvPr id="0" name="图片 3271"/>
                      <p:cNvPicPr/>
                      <p:nvPr/>
                    </p:nvPicPr>
                    <p:blipFill>
                      <a:blip r:embed="rId12"/>
                      <a:stretch>
                        <a:fillRect/>
                      </a:stretch>
                    </p:blipFill>
                    <p:spPr>
                      <a:xfrm>
                        <a:off x="1879600" y="3582988"/>
                        <a:ext cx="4216400" cy="863600"/>
                      </a:xfrm>
                      <a:prstGeom prst="rect">
                        <a:avLst/>
                      </a:prstGeom>
                      <a:noFill/>
                      <a:ln w="38100">
                        <a:noFill/>
                        <a:miter/>
                      </a:ln>
                    </p:spPr>
                  </p:pic>
                </p:oleObj>
              </mc:Fallback>
            </mc:AlternateContent>
          </a:graphicData>
        </a:graphic>
      </p:graphicFrame>
      <p:sp>
        <p:nvSpPr>
          <p:cNvPr id="8602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025"/>
          <p:cNvSpPr>
            <a:spLocks noGrp="1"/>
          </p:cNvSpPr>
          <p:nvPr>
            <p:ph type="title"/>
          </p:nvPr>
        </p:nvSpPr>
        <p:spPr>
          <a:ln/>
        </p:spPr>
        <p:txBody>
          <a:bodyPr vert="horz" wrap="square" lIns="91440" tIns="45720" rIns="91440" bIns="45720" anchor="ctr" anchorCtr="0"/>
          <a:p>
            <a:r>
              <a:rPr lang="zh-CN" altLang="en-US" sz="4000" dirty="0"/>
              <a:t>三、小结</a:t>
            </a:r>
            <a:endParaRPr lang="zh-CN" altLang="en-US" sz="4000" dirty="0"/>
          </a:p>
        </p:txBody>
      </p:sp>
      <p:sp>
        <p:nvSpPr>
          <p:cNvPr id="87043" name="文本框 1026"/>
          <p:cNvSpPr txBox="1"/>
          <p:nvPr/>
        </p:nvSpPr>
        <p:spPr>
          <a:xfrm>
            <a:off x="838200" y="1828800"/>
            <a:ext cx="7848600" cy="1160463"/>
          </a:xfrm>
          <a:prstGeom prst="rect">
            <a:avLst/>
          </a:prstGeom>
          <a:noFill/>
          <a:ln w="9525">
            <a:noFill/>
          </a:ln>
        </p:spPr>
        <p:txBody>
          <a:bodyPr lIns="90000" tIns="46800" rIns="90000" bIns="46800">
            <a:spAutoFit/>
          </a:bodyPr>
          <a:p>
            <a:pPr>
              <a:spcBef>
                <a:spcPct val="50000"/>
              </a:spcBef>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在本课中我们得到了一个重要结论</a:t>
            </a:r>
            <a:r>
              <a:rPr lang="en-US" altLang="zh-CN" sz="2800" b="1" dirty="0">
                <a:latin typeface="Times New Roman" panose="02020603050405020304" pitchFamily="18" charset="0"/>
                <a:ea typeface="Times New Roman" panose="02020603050405020304" pitchFamily="18" charset="0"/>
              </a:rPr>
              <a:t>—</a:t>
            </a:r>
            <a:r>
              <a:rPr lang="zh-CN" altLang="en-US" sz="2800" b="1" dirty="0">
                <a:latin typeface="Times New Roman" panose="02020603050405020304" pitchFamily="18" charset="0"/>
              </a:rPr>
              <a:t>函数</a:t>
            </a:r>
            <a:endParaRPr lang="zh-CN" altLang="en-US" sz="2800" b="1" dirty="0">
              <a:latin typeface="Times New Roman" panose="02020603050405020304" pitchFamily="18" charset="0"/>
            </a:endParaRPr>
          </a:p>
          <a:p>
            <a:pPr>
              <a:spcBef>
                <a:spcPct val="50000"/>
              </a:spcBef>
            </a:pPr>
            <a:r>
              <a:rPr lang="zh-CN" altLang="en-US" sz="2800" b="1" dirty="0">
                <a:latin typeface="Times New Roman" panose="02020603050405020304" pitchFamily="18" charset="0"/>
              </a:rPr>
              <a:t>解析的充要条件</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graphicFrame>
        <p:nvGraphicFramePr>
          <p:cNvPr id="87044" name="对象 1029"/>
          <p:cNvGraphicFramePr/>
          <p:nvPr/>
        </p:nvGraphicFramePr>
        <p:xfrm>
          <a:off x="927100" y="3200400"/>
          <a:ext cx="7226300" cy="939800"/>
        </p:xfrm>
        <a:graphic>
          <a:graphicData uri="http://schemas.openxmlformats.org/presentationml/2006/ole">
            <mc:AlternateContent xmlns:mc="http://schemas.openxmlformats.org/markup-compatibility/2006">
              <mc:Choice xmlns:v="urn:schemas-microsoft-com:vml" Requires="v">
                <p:oleObj spid="_x0000_s3271" name="" r:id="rId1" imgW="7226300" imgH="939800" progId="Equation.3">
                  <p:embed/>
                </p:oleObj>
              </mc:Choice>
              <mc:Fallback>
                <p:oleObj name="" r:id="rId1" imgW="7226300" imgH="939800" progId="Equation.3">
                  <p:embed/>
                  <p:pic>
                    <p:nvPicPr>
                      <p:cNvPr id="0" name="图片 3270"/>
                      <p:cNvPicPr/>
                      <p:nvPr/>
                    </p:nvPicPr>
                    <p:blipFill>
                      <a:blip r:embed="rId2"/>
                      <a:stretch>
                        <a:fillRect/>
                      </a:stretch>
                    </p:blipFill>
                    <p:spPr>
                      <a:xfrm>
                        <a:off x="927100" y="3200400"/>
                        <a:ext cx="7226300" cy="939800"/>
                      </a:xfrm>
                      <a:prstGeom prst="rect">
                        <a:avLst/>
                      </a:prstGeom>
                      <a:noFill/>
                      <a:ln w="38100">
                        <a:noFill/>
                        <a:miter/>
                      </a:ln>
                    </p:spPr>
                  </p:pic>
                </p:oleObj>
              </mc:Fallback>
            </mc:AlternateContent>
          </a:graphicData>
        </a:graphic>
      </p:graphicFrame>
      <p:graphicFrame>
        <p:nvGraphicFramePr>
          <p:cNvPr id="87045" name="对象 1030"/>
          <p:cNvGraphicFramePr/>
          <p:nvPr/>
        </p:nvGraphicFramePr>
        <p:xfrm>
          <a:off x="3124200" y="3962400"/>
          <a:ext cx="3251200" cy="914400"/>
        </p:xfrm>
        <a:graphic>
          <a:graphicData uri="http://schemas.openxmlformats.org/presentationml/2006/ole">
            <mc:AlternateContent xmlns:mc="http://schemas.openxmlformats.org/markup-compatibility/2006">
              <mc:Choice xmlns:v="urn:schemas-microsoft-com:vml" Requires="v">
                <p:oleObj spid="_x0000_s3276" name="" r:id="rId3" imgW="2917825" imgH="818515" progId="Equation.3">
                  <p:embed/>
                </p:oleObj>
              </mc:Choice>
              <mc:Fallback>
                <p:oleObj name="" r:id="rId3" imgW="2917825" imgH="818515" progId="Equation.3">
                  <p:embed/>
                  <p:pic>
                    <p:nvPicPr>
                      <p:cNvPr id="0" name="图片 3275"/>
                      <p:cNvPicPr/>
                      <p:nvPr/>
                    </p:nvPicPr>
                    <p:blipFill>
                      <a:blip r:embed="rId4">
                        <a:clrChange>
                          <a:clrFrom>
                            <a:srgbClr val="000000"/>
                          </a:clrFrom>
                          <a:clrTo>
                            <a:srgbClr val="31939A"/>
                          </a:clrTo>
                        </a:clrChange>
                      </a:blip>
                      <a:stretch>
                        <a:fillRect/>
                      </a:stretch>
                    </p:blipFill>
                    <p:spPr>
                      <a:xfrm>
                        <a:off x="3124200" y="3962400"/>
                        <a:ext cx="3251200" cy="914400"/>
                      </a:xfrm>
                      <a:prstGeom prst="rect">
                        <a:avLst/>
                      </a:prstGeom>
                      <a:noFill/>
                      <a:ln w="38100">
                        <a:noFill/>
                        <a:miter/>
                      </a:ln>
                    </p:spPr>
                  </p:pic>
                </p:oleObj>
              </mc:Fallback>
            </mc:AlternateContent>
          </a:graphicData>
        </a:graphic>
      </p:graphicFrame>
      <p:sp>
        <p:nvSpPr>
          <p:cNvPr id="87046" name="文本框 1032"/>
          <p:cNvSpPr txBox="1"/>
          <p:nvPr/>
        </p:nvSpPr>
        <p:spPr>
          <a:xfrm>
            <a:off x="823913" y="5119688"/>
            <a:ext cx="5648325" cy="519112"/>
          </a:xfrm>
          <a:prstGeom prst="rect">
            <a:avLst/>
          </a:prstGeom>
          <a:noFill/>
          <a:ln w="9525">
            <a:noFill/>
          </a:ln>
        </p:spPr>
        <p:txBody>
          <a:bodyPr wrap="none" lIns="90000" tIns="46800" rIns="90000" bIns="46800">
            <a:spAutoFit/>
          </a:bodyPr>
          <a:p>
            <a:r>
              <a:rPr lang="zh-CN" altLang="en-US" sz="2800" b="1" dirty="0">
                <a:latin typeface="Times New Roman" panose="02020603050405020304" pitchFamily="18" charset="0"/>
              </a:rPr>
              <a:t>掌握并能灵活应用柯西</a:t>
            </a:r>
            <a:r>
              <a:rPr lang="en-US" altLang="zh-CN" sz="2800" b="1" dirty="0">
                <a:latin typeface="Times New Roman" panose="02020603050405020304" pitchFamily="18" charset="0"/>
                <a:ea typeface="Times New Roman" panose="02020603050405020304" pitchFamily="18" charset="0"/>
              </a:rPr>
              <a:t>—</a:t>
            </a:r>
            <a:r>
              <a:rPr lang="zh-CN" altLang="en-US" sz="2800" b="1" dirty="0">
                <a:latin typeface="Times New Roman" panose="02020603050405020304" pitchFamily="18" charset="0"/>
              </a:rPr>
              <a:t>黎曼方程</a:t>
            </a:r>
            <a:r>
              <a:rPr lang="en-US" altLang="zh-CN" sz="2800" b="1" dirty="0">
                <a:latin typeface="Times New Roman" panose="02020603050405020304" pitchFamily="18" charset="0"/>
              </a:rPr>
              <a:t>.</a:t>
            </a:r>
            <a:endParaRPr lang="en-US" altLang="zh-CN" sz="2800" b="1" dirty="0">
              <a:latin typeface="Times New Roman" panose="02020603050405020304" pitchFamily="18" charset="0"/>
            </a:endParaRPr>
          </a:p>
        </p:txBody>
      </p:sp>
      <p:pic>
        <p:nvPicPr>
          <p:cNvPr id="1034" name="图片 1033" descr="MC900413694[1]"/>
          <p:cNvPicPr>
            <a:picLocks noChangeAspect="1"/>
          </p:cNvPicPr>
          <p:nvPr/>
        </p:nvPicPr>
        <p:blipFill>
          <a:blip r:embed="rId5"/>
          <a:stretch>
            <a:fillRect/>
          </a:stretch>
        </p:blipFill>
        <p:spPr>
          <a:xfrm>
            <a:off x="3124200" y="666750"/>
            <a:ext cx="681038" cy="720725"/>
          </a:xfrm>
          <a:prstGeom prst="rect">
            <a:avLst/>
          </a:prstGeom>
          <a:noFill/>
          <a:ln w="9525">
            <a:noFill/>
          </a:ln>
        </p:spPr>
      </p:pic>
      <p:sp>
        <p:nvSpPr>
          <p:cNvPr id="8704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000" fill="hold"/>
                                        <p:tgtEl>
                                          <p:spTgt spid="103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rotWithShape="0">
          <a:blip r:embed="rId1"/>
          <a:stretch>
            <a:fillRect/>
          </a:stretch>
        </a:blipFill>
        <a:effectLst/>
      </p:bgPr>
    </p:bg>
    <p:spTree>
      <p:nvGrpSpPr>
        <p:cNvPr id="1" name=""/>
        <p:cNvGrpSpPr/>
        <p:nvPr/>
      </p:nvGrpSpPr>
      <p:grpSpPr/>
      <p:sp>
        <p:nvSpPr>
          <p:cNvPr id="3074" name="标题 3073"/>
          <p:cNvSpPr>
            <a:spLocks noGrp="1"/>
          </p:cNvSpPr>
          <p:nvPr>
            <p:ph type="title"/>
          </p:nvPr>
        </p:nvSpPr>
        <p:spPr/>
        <p:txBody>
          <a:bodyPr vert="horz" wrap="square" lIns="91440" tIns="45720" rIns="91440" bIns="45720" numCol="1" anchor="ctr" anchorCtr="0" compatLnSpc="1"/>
          <a:lstStyle/>
          <a:p>
            <a:pPr marL="0" marR="0" lvl="0" indent="0" algn="ctr" defTabSz="685800" rtl="0" eaLnBrk="1" fontAlgn="auto" latinLnBrk="0" hangingPunct="1">
              <a:lnSpc>
                <a:spcPct val="90000"/>
              </a:lnSpc>
              <a:spcBef>
                <a:spcPct val="0"/>
              </a:spcBef>
              <a:spcAft>
                <a:spcPct val="0"/>
              </a:spcAft>
              <a:buClrTx/>
              <a:buSzTx/>
              <a:buFontTx/>
              <a:buNone/>
              <a:defRPr/>
            </a:pPr>
            <a:r>
              <a:rPr kumimoji="0" lang="zh-CN" altLang="en-US" sz="45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rPr>
              <a:t>第三节</a:t>
            </a:r>
            <a:r>
              <a:rPr kumimoji="0" lang="zh-CN" altLang="en-US" sz="3600" b="0" i="0" u="none" strike="noStrike" kern="1200" cap="none" spc="0" normalizeH="0" baseline="0" noProof="1">
                <a:ln>
                  <a:noFill/>
                </a:ln>
                <a:solidFill>
                  <a:srgbClr val="FF3300"/>
                </a:solidFill>
                <a:effectLst/>
                <a:uLnTx/>
                <a:uFillTx/>
                <a:latin typeface="黑体" panose="02010609060101010101" pitchFamily="49" charset="-122"/>
                <a:ea typeface="微软雅黑" panose="020B0503020204020204" pitchFamily="34" charset="-122"/>
                <a:cs typeface="+mj-cs"/>
              </a:rPr>
              <a:t>  </a:t>
            </a:r>
            <a:r>
              <a:rPr kumimoji="0" lang="zh-CN" altLang="en-US" sz="45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rPr>
              <a:t>初等函数</a:t>
            </a:r>
            <a:endParaRPr kumimoji="0" lang="zh-CN" altLang="en-US" sz="4500" b="0" i="0" u="none" strike="noStrike" kern="1200" cap="none" spc="0" normalizeH="0" baseline="0" noProof="1">
              <a:ln>
                <a:noFill/>
              </a:ln>
              <a:solidFill>
                <a:schemeClr val="bg1"/>
              </a:solidFill>
              <a:effectLst>
                <a:outerShdw blurRad="38100" dist="25400" dir="5400000" algn="ctr" rotWithShape="0">
                  <a:srgbClr val="6E747A">
                    <a:alpha val="43000"/>
                  </a:srgbClr>
                </a:outerShdw>
              </a:effectLst>
              <a:uLnTx/>
              <a:uFillTx/>
              <a:latin typeface="黑体" panose="02010609060101010101" pitchFamily="49" charset="-122"/>
              <a:ea typeface="微软雅黑" panose="020B0503020204020204" pitchFamily="34" charset="-122"/>
              <a:cs typeface="+mj-cs"/>
            </a:endParaRPr>
          </a:p>
        </p:txBody>
      </p:sp>
      <p:sp>
        <p:nvSpPr>
          <p:cNvPr id="89091" name="文本框 3074"/>
          <p:cNvSpPr txBox="1"/>
          <p:nvPr/>
        </p:nvSpPr>
        <p:spPr>
          <a:xfrm>
            <a:off x="2212975" y="2057400"/>
            <a:ext cx="3810000" cy="579438"/>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一、指数函数</a:t>
            </a:r>
            <a:endParaRPr lang="zh-CN" altLang="en-US" sz="3200" dirty="0">
              <a:solidFill>
                <a:srgbClr val="FFFF00"/>
              </a:solidFill>
              <a:latin typeface="Times New Roman" panose="02020603050405020304" pitchFamily="18" charset="0"/>
              <a:ea typeface="黑体" panose="02010609060101010101" pitchFamily="49" charset="-122"/>
            </a:endParaRPr>
          </a:p>
        </p:txBody>
      </p:sp>
      <p:sp>
        <p:nvSpPr>
          <p:cNvPr id="89092" name="文本框 3075"/>
          <p:cNvSpPr txBox="1"/>
          <p:nvPr/>
        </p:nvSpPr>
        <p:spPr>
          <a:xfrm>
            <a:off x="2212975" y="2659063"/>
            <a:ext cx="3657600" cy="579437"/>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二、对数函数</a:t>
            </a:r>
            <a:endParaRPr lang="zh-CN" altLang="en-US" sz="3200" dirty="0">
              <a:solidFill>
                <a:srgbClr val="FFFF00"/>
              </a:solidFill>
              <a:latin typeface="Times New Roman" panose="02020603050405020304" pitchFamily="18" charset="0"/>
              <a:ea typeface="黑体" panose="02010609060101010101" pitchFamily="49" charset="-122"/>
            </a:endParaRPr>
          </a:p>
        </p:txBody>
      </p:sp>
      <p:sp>
        <p:nvSpPr>
          <p:cNvPr id="89093" name="文本框 3076"/>
          <p:cNvSpPr txBox="1"/>
          <p:nvPr/>
        </p:nvSpPr>
        <p:spPr>
          <a:xfrm>
            <a:off x="2212975" y="3300413"/>
            <a:ext cx="4800600" cy="579437"/>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三、乘幂</a:t>
            </a:r>
            <a:r>
              <a:rPr lang="zh-CN" altLang="en-US" sz="3200" dirty="0">
                <a:solidFill>
                  <a:srgbClr val="FFFF00"/>
                </a:solidFill>
                <a:latin typeface="Times New Roman" panose="02020603050405020304" pitchFamily="18" charset="0"/>
              </a:rPr>
              <a:t> </a:t>
            </a:r>
            <a:r>
              <a:rPr lang="en-US" altLang="zh-CN" sz="3200" i="1" dirty="0">
                <a:solidFill>
                  <a:srgbClr val="FFFF00"/>
                </a:solidFill>
                <a:latin typeface="Times New Roman" panose="02020603050405020304" pitchFamily="18" charset="0"/>
              </a:rPr>
              <a:t>a</a:t>
            </a:r>
            <a:r>
              <a:rPr lang="en-US" altLang="zh-CN" sz="3200" i="1" baseline="30000" dirty="0">
                <a:solidFill>
                  <a:srgbClr val="FFFF00"/>
                </a:solidFill>
                <a:latin typeface="Times New Roman" panose="02020603050405020304" pitchFamily="18" charset="0"/>
              </a:rPr>
              <a:t>b </a:t>
            </a:r>
            <a:r>
              <a:rPr lang="zh-CN" altLang="en-US" sz="3200" dirty="0">
                <a:solidFill>
                  <a:srgbClr val="FFFF00"/>
                </a:solidFill>
                <a:latin typeface="Times New Roman" panose="02020603050405020304" pitchFamily="18" charset="0"/>
                <a:ea typeface="黑体" panose="02010609060101010101" pitchFamily="49" charset="-122"/>
              </a:rPr>
              <a:t>与幂函数</a:t>
            </a:r>
            <a:endParaRPr lang="zh-CN" altLang="en-US" sz="3200" i="1" dirty="0">
              <a:solidFill>
                <a:srgbClr val="FFFF00"/>
              </a:solidFill>
              <a:latin typeface="Times New Roman" panose="02020603050405020304" pitchFamily="18" charset="0"/>
              <a:ea typeface="黑体" panose="02010609060101010101" pitchFamily="49" charset="-122"/>
            </a:endParaRPr>
          </a:p>
        </p:txBody>
      </p:sp>
      <p:sp>
        <p:nvSpPr>
          <p:cNvPr id="89094" name="文本框 3077"/>
          <p:cNvSpPr txBox="1"/>
          <p:nvPr/>
        </p:nvSpPr>
        <p:spPr>
          <a:xfrm>
            <a:off x="2212975" y="3898900"/>
            <a:ext cx="5105400" cy="579438"/>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四、三角函数和双曲函数</a:t>
            </a:r>
            <a:endParaRPr lang="zh-CN" altLang="en-US" sz="3200" dirty="0">
              <a:solidFill>
                <a:srgbClr val="FFFF00"/>
              </a:solidFill>
              <a:latin typeface="Times New Roman" panose="02020603050405020304" pitchFamily="18" charset="0"/>
              <a:ea typeface="黑体" panose="02010609060101010101" pitchFamily="49" charset="-122"/>
            </a:endParaRPr>
          </a:p>
        </p:txBody>
      </p:sp>
      <p:sp>
        <p:nvSpPr>
          <p:cNvPr id="89095" name="文本框 3078"/>
          <p:cNvSpPr txBox="1"/>
          <p:nvPr/>
        </p:nvSpPr>
        <p:spPr>
          <a:xfrm>
            <a:off x="2212975" y="4538663"/>
            <a:ext cx="5638800" cy="579437"/>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五、反三角函数和反双曲函数</a:t>
            </a:r>
            <a:endParaRPr lang="zh-CN" altLang="en-US" sz="3200" dirty="0">
              <a:solidFill>
                <a:srgbClr val="FFFF00"/>
              </a:solidFill>
              <a:latin typeface="Times New Roman" panose="02020603050405020304" pitchFamily="18" charset="0"/>
              <a:ea typeface="黑体" panose="02010609060101010101" pitchFamily="49" charset="-122"/>
            </a:endParaRPr>
          </a:p>
        </p:txBody>
      </p:sp>
      <p:sp>
        <p:nvSpPr>
          <p:cNvPr id="89096" name="文本框 3080"/>
          <p:cNvSpPr txBox="1"/>
          <p:nvPr/>
        </p:nvSpPr>
        <p:spPr>
          <a:xfrm>
            <a:off x="2212975" y="5224463"/>
            <a:ext cx="5638800" cy="579437"/>
          </a:xfrm>
          <a:prstGeom prst="rect">
            <a:avLst/>
          </a:prstGeom>
          <a:noFill/>
          <a:ln w="9525">
            <a:noFill/>
          </a:ln>
        </p:spPr>
        <p:txBody>
          <a:bodyPr>
            <a:spAutoFit/>
          </a:bodyPr>
          <a:p>
            <a:pPr eaLnBrk="1" hangingPunct="1">
              <a:spcBef>
                <a:spcPct val="50000"/>
              </a:spcBef>
            </a:pPr>
            <a:r>
              <a:rPr lang="zh-CN" altLang="en-US" sz="3200" dirty="0">
                <a:solidFill>
                  <a:srgbClr val="FFFF00"/>
                </a:solidFill>
                <a:latin typeface="Times New Roman" panose="02020603050405020304" pitchFamily="18" charset="0"/>
                <a:ea typeface="黑体" panose="02010609060101010101" pitchFamily="49" charset="-122"/>
              </a:rPr>
              <a:t>六、小结与思考</a:t>
            </a:r>
            <a:endParaRPr lang="zh-CN" altLang="en-US" sz="3200" dirty="0">
              <a:solidFill>
                <a:srgbClr val="FFFF00"/>
              </a:solidFill>
              <a:latin typeface="Times New Roman" panose="02020603050405020304" pitchFamily="18" charset="0"/>
              <a:ea typeface="黑体" panose="02010609060101010101" pitchFamily="49" charset="-122"/>
            </a:endParaRPr>
          </a:p>
        </p:txBody>
      </p:sp>
      <p:sp>
        <p:nvSpPr>
          <p:cNvPr id="89097" name="矩形 3081">
            <a:hlinkClick r:id="rId2" action="ppaction://hlinksldjump"/>
          </p:cNvPr>
          <p:cNvSpPr/>
          <p:nvPr/>
        </p:nvSpPr>
        <p:spPr>
          <a:xfrm>
            <a:off x="2286000" y="2125663"/>
            <a:ext cx="2667000" cy="457200"/>
          </a:xfrm>
          <a:prstGeom prst="rect">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3083" name="矩形 3082">
            <a:hlinkClick r:id="rId3" action="ppaction://hlinksldjump"/>
          </p:cNvPr>
          <p:cNvSpPr/>
          <p:nvPr/>
        </p:nvSpPr>
        <p:spPr>
          <a:xfrm>
            <a:off x="913126" y="3366135"/>
            <a:ext cx="2667000" cy="457200"/>
          </a:xfrm>
          <a:prstGeom prst="rect">
            <a:avLst/>
          </a:prstGeom>
          <a:noFill/>
          <a:ln w="9525">
            <a:noFill/>
          </a:ln>
          <a:effectLst>
            <a:glow rad="228600">
              <a:schemeClr val="accent3">
                <a:satMod val="175000"/>
                <a:alpha val="40000"/>
              </a:schemeClr>
            </a:glow>
          </a:effec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9101" name="矩形 3083">
            <a:hlinkClick r:id="rId4" action="ppaction://hlinksldjump"/>
          </p:cNvPr>
          <p:cNvSpPr/>
          <p:nvPr/>
        </p:nvSpPr>
        <p:spPr>
          <a:xfrm>
            <a:off x="2212975" y="3365500"/>
            <a:ext cx="3886200" cy="457200"/>
          </a:xfrm>
          <a:prstGeom prst="rect">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89102" name="矩形 3084">
            <a:hlinkClick r:id="rId5" action="ppaction://hlinksldjump"/>
          </p:cNvPr>
          <p:cNvSpPr/>
          <p:nvPr/>
        </p:nvSpPr>
        <p:spPr>
          <a:xfrm>
            <a:off x="2212975" y="4000500"/>
            <a:ext cx="4648200" cy="457200"/>
          </a:xfrm>
          <a:prstGeom prst="rect">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89103" name="矩形 3085">
            <a:hlinkClick r:id="rId6" action="ppaction://hlinksldjump"/>
          </p:cNvPr>
          <p:cNvSpPr/>
          <p:nvPr/>
        </p:nvSpPr>
        <p:spPr>
          <a:xfrm>
            <a:off x="2212975" y="4660900"/>
            <a:ext cx="5562600" cy="457200"/>
          </a:xfrm>
          <a:prstGeom prst="rect">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89104" name="矩形 3086">
            <a:hlinkClick r:id="rId7" action="ppaction://hlinksldjump"/>
          </p:cNvPr>
          <p:cNvSpPr/>
          <p:nvPr/>
        </p:nvSpPr>
        <p:spPr>
          <a:xfrm>
            <a:off x="2286000" y="5270500"/>
            <a:ext cx="3124200" cy="457200"/>
          </a:xfrm>
          <a:prstGeom prst="rect">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89105" name="动作按钮: 上一张 3103">
            <a:hlinkClick r:id="" action="ppaction://hlinkshowjump?jump=endshow"/>
          </p:cNvPr>
          <p:cNvSpPr/>
          <p:nvPr/>
        </p:nvSpPr>
        <p:spPr>
          <a:xfrm>
            <a:off x="8094663" y="5997575"/>
            <a:ext cx="539750" cy="539750"/>
          </a:xfrm>
          <a:prstGeom prst="actionButtonReturn">
            <a:avLst/>
          </a:prstGeom>
          <a:noFill/>
          <a:ln w="9525">
            <a:noFill/>
          </a:ln>
        </p:spPr>
        <p:txBody>
          <a:bodyPr/>
          <a:p>
            <a:pPr eaLnBrk="1" hangingPunct="1"/>
            <a:endParaRPr lang="zh-CN" altLang="en-US" dirty="0">
              <a:solidFill>
                <a:srgbClr val="000000"/>
              </a:solidFill>
              <a:latin typeface="Times New Roman" panose="02020603050405020304" pitchFamily="18" charset="0"/>
            </a:endParaRPr>
          </a:p>
        </p:txBody>
      </p:sp>
      <p:sp>
        <p:nvSpPr>
          <p:cNvPr id="10" name="六角星 9"/>
          <p:cNvSpPr/>
          <p:nvPr/>
        </p:nvSpPr>
        <p:spPr>
          <a:xfrm>
            <a:off x="1596386" y="2213610"/>
            <a:ext cx="227965" cy="278130"/>
          </a:xfrm>
          <a:prstGeom prst="star6">
            <a:avLst/>
          </a:prstGeom>
          <a:solidFill>
            <a:schemeClr val="accent1">
              <a:lumMod val="20000"/>
              <a:lumOff val="80000"/>
            </a:schemeClr>
          </a:solidFill>
          <a:effectLst>
            <a:glow rad="228600">
              <a:schemeClr val="accent4">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
        <p:nvSpPr>
          <p:cNvPr id="2" name="六角星 1"/>
          <p:cNvSpPr/>
          <p:nvPr/>
        </p:nvSpPr>
        <p:spPr>
          <a:xfrm>
            <a:off x="1596386" y="2825111"/>
            <a:ext cx="227965" cy="291465"/>
          </a:xfrm>
          <a:prstGeom prst="star6">
            <a:avLst/>
          </a:prstGeom>
          <a:solidFill>
            <a:schemeClr val="bg1"/>
          </a:solidFill>
          <a:effectLst>
            <a:glow rad="228600">
              <a:schemeClr val="accent4">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
        <p:nvSpPr>
          <p:cNvPr id="4" name="六角星 3"/>
          <p:cNvSpPr/>
          <p:nvPr/>
        </p:nvSpPr>
        <p:spPr>
          <a:xfrm>
            <a:off x="1579876" y="3454400"/>
            <a:ext cx="227965" cy="291465"/>
          </a:xfrm>
          <a:prstGeom prst="star6">
            <a:avLst/>
          </a:prstGeom>
          <a:solidFill>
            <a:schemeClr val="accent1">
              <a:lumMod val="20000"/>
              <a:lumOff val="80000"/>
            </a:schemeClr>
          </a:solidFill>
          <a:effectLst>
            <a:glow rad="101600">
              <a:schemeClr val="accent3">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
        <p:nvSpPr>
          <p:cNvPr id="5" name="六角星 4"/>
          <p:cNvSpPr/>
          <p:nvPr/>
        </p:nvSpPr>
        <p:spPr>
          <a:xfrm>
            <a:off x="1563370" y="4011926"/>
            <a:ext cx="227965" cy="291465"/>
          </a:xfrm>
          <a:prstGeom prst="star6">
            <a:avLst/>
          </a:prstGeom>
          <a:solidFill>
            <a:schemeClr val="bg1"/>
          </a:solidFill>
          <a:effectLst>
            <a:glow rad="139700">
              <a:schemeClr val="accent4">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
        <p:nvSpPr>
          <p:cNvPr id="6" name="六角星 5"/>
          <p:cNvSpPr/>
          <p:nvPr/>
        </p:nvSpPr>
        <p:spPr>
          <a:xfrm>
            <a:off x="1596388" y="4660898"/>
            <a:ext cx="227965" cy="291465"/>
          </a:xfrm>
          <a:prstGeom prst="star6">
            <a:avLst/>
          </a:prstGeom>
          <a:solidFill>
            <a:schemeClr val="accent1">
              <a:lumMod val="20000"/>
              <a:lumOff val="80000"/>
            </a:schemeClr>
          </a:solidFill>
          <a:effectLst>
            <a:glow rad="63500">
              <a:schemeClr val="accent3">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
        <p:nvSpPr>
          <p:cNvPr id="7" name="六角星 6"/>
          <p:cNvSpPr/>
          <p:nvPr/>
        </p:nvSpPr>
        <p:spPr>
          <a:xfrm>
            <a:off x="1596386" y="5353048"/>
            <a:ext cx="227965" cy="291465"/>
          </a:xfrm>
          <a:prstGeom prst="star6">
            <a:avLst/>
          </a:prstGeom>
          <a:solidFill>
            <a:schemeClr val="bg1"/>
          </a:solidFill>
          <a:effectLst>
            <a:glow rad="63500">
              <a:schemeClr val="accent3">
                <a:satMod val="175000"/>
                <a:alpha val="40000"/>
              </a:schemeClr>
            </a:glow>
            <a:outerShdw blurRad="57150" dist="19050" dir="5400000" algn="ctr" rotWithShape="0">
              <a:srgbClr val="000000">
                <a:alpha val="63000"/>
              </a:srgbClr>
            </a:outerShdw>
          </a:effectLst>
        </p:spPr>
        <p:style>
          <a:lnRef idx="0">
            <a:schemeClr val="accent6"/>
          </a:lnRef>
          <a:fillRef idx="3">
            <a:schemeClr val="accent6"/>
          </a:fillRef>
          <a:effectRef idx="3">
            <a:schemeClr val="accent6"/>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1">
                <a:ln>
                  <a:noFill/>
                </a:ln>
                <a:solidFill>
                  <a:srgbClr val="FFFFFF"/>
                </a:solidFill>
                <a:effectLst/>
                <a:uLnTx/>
                <a:uFillTx/>
                <a:latin typeface="+mn-lt"/>
                <a:ea typeface="+mn-ea"/>
                <a:cs typeface="+mn-cs"/>
              </a:rPr>
              <a:t>        </a:t>
            </a:r>
            <a:endParaRPr kumimoji="0" lang="en-US" altLang="zh-CN" sz="2400" b="0" i="0" u="none" strike="noStrike" kern="1200" cap="none" spc="0" normalizeH="0" baseline="0" noProof="1">
              <a:ln>
                <a:noFill/>
              </a:ln>
              <a:solidFill>
                <a:srgbClr val="FFFFFF"/>
              </a:solidFill>
              <a:effectLst/>
              <a:uLnTx/>
              <a:uFillTx/>
              <a:latin typeface="+mn-lt"/>
              <a:ea typeface="+mn-ea"/>
              <a:cs typeface="+mn-cs"/>
            </a:endParaRPr>
          </a:p>
        </p:txBody>
      </p:sp>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1139" name="图片 7"/>
          <p:cNvPicPr>
            <a:picLocks noChangeAspect="1"/>
          </p:cNvPicPr>
          <p:nvPr/>
        </p:nvPicPr>
        <p:blipFill>
          <a:blip r:embed="rId1"/>
          <a:stretch>
            <a:fillRect/>
          </a:stretch>
        </p:blipFill>
        <p:spPr>
          <a:xfrm>
            <a:off x="792163" y="549275"/>
            <a:ext cx="7559675" cy="49784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8434" name="对象 8193"/>
          <p:cNvGraphicFramePr/>
          <p:nvPr/>
        </p:nvGraphicFramePr>
        <p:xfrm>
          <a:off x="914400" y="914400"/>
          <a:ext cx="4508500" cy="862013"/>
        </p:xfrm>
        <a:graphic>
          <a:graphicData uri="http://schemas.openxmlformats.org/presentationml/2006/ole">
            <mc:AlternateContent xmlns:mc="http://schemas.openxmlformats.org/markup-compatibility/2006">
              <mc:Choice xmlns:v="urn:schemas-microsoft-com:vml" Requires="v">
                <p:oleObj spid="_x0000_s3101" name="" r:id="rId2" imgW="4506595" imgH="862965" progId="Equation.3">
                  <p:embed/>
                </p:oleObj>
              </mc:Choice>
              <mc:Fallback>
                <p:oleObj name="" r:id="rId2" imgW="4506595" imgH="862965" progId="Equation.3">
                  <p:embed/>
                  <p:pic>
                    <p:nvPicPr>
                      <p:cNvPr id="0" name="图片 3100"/>
                      <p:cNvPicPr/>
                      <p:nvPr/>
                    </p:nvPicPr>
                    <p:blipFill>
                      <a:blip r:embed="rId3"/>
                      <a:stretch>
                        <a:fillRect/>
                      </a:stretch>
                    </p:blipFill>
                    <p:spPr>
                      <a:xfrm>
                        <a:off x="914400" y="914400"/>
                        <a:ext cx="4508500" cy="862013"/>
                      </a:xfrm>
                      <a:prstGeom prst="rect">
                        <a:avLst/>
                      </a:prstGeom>
                      <a:noFill/>
                      <a:ln w="38100">
                        <a:noFill/>
                        <a:miter/>
                      </a:ln>
                    </p:spPr>
                  </p:pic>
                </p:oleObj>
              </mc:Fallback>
            </mc:AlternateContent>
          </a:graphicData>
        </a:graphic>
      </p:graphicFrame>
      <p:graphicFrame>
        <p:nvGraphicFramePr>
          <p:cNvPr id="8195" name="对象 8194"/>
          <p:cNvGraphicFramePr/>
          <p:nvPr/>
        </p:nvGraphicFramePr>
        <p:xfrm>
          <a:off x="5410200" y="901700"/>
          <a:ext cx="2844800" cy="1041400"/>
        </p:xfrm>
        <a:graphic>
          <a:graphicData uri="http://schemas.openxmlformats.org/presentationml/2006/ole">
            <mc:AlternateContent xmlns:mc="http://schemas.openxmlformats.org/markup-compatibility/2006">
              <mc:Choice xmlns:v="urn:schemas-microsoft-com:vml" Requires="v">
                <p:oleObj spid="_x0000_s3098" name="" r:id="rId4" imgW="2843530" imgH="1040765" progId="Equation.3">
                  <p:embed/>
                </p:oleObj>
              </mc:Choice>
              <mc:Fallback>
                <p:oleObj name="" r:id="rId4" imgW="2843530" imgH="1040765" progId="Equation.3">
                  <p:embed/>
                  <p:pic>
                    <p:nvPicPr>
                      <p:cNvPr id="0" name="图片 3097"/>
                      <p:cNvPicPr/>
                      <p:nvPr/>
                    </p:nvPicPr>
                    <p:blipFill>
                      <a:blip r:embed="rId5"/>
                      <a:stretch>
                        <a:fillRect/>
                      </a:stretch>
                    </p:blipFill>
                    <p:spPr>
                      <a:xfrm>
                        <a:off x="5410200" y="901700"/>
                        <a:ext cx="2844800" cy="1041400"/>
                      </a:xfrm>
                      <a:prstGeom prst="rect">
                        <a:avLst/>
                      </a:prstGeom>
                      <a:noFill/>
                      <a:ln w="38100">
                        <a:noFill/>
                        <a:miter/>
                      </a:ln>
                    </p:spPr>
                  </p:pic>
                </p:oleObj>
              </mc:Fallback>
            </mc:AlternateContent>
          </a:graphicData>
        </a:graphic>
      </p:graphicFrame>
      <p:graphicFrame>
        <p:nvGraphicFramePr>
          <p:cNvPr id="8196" name="对象 8195"/>
          <p:cNvGraphicFramePr/>
          <p:nvPr/>
        </p:nvGraphicFramePr>
        <p:xfrm>
          <a:off x="950913" y="2286000"/>
          <a:ext cx="7354887" cy="442913"/>
        </p:xfrm>
        <a:graphic>
          <a:graphicData uri="http://schemas.openxmlformats.org/presentationml/2006/ole">
            <mc:AlternateContent xmlns:mc="http://schemas.openxmlformats.org/markup-compatibility/2006">
              <mc:Choice xmlns:v="urn:schemas-microsoft-com:vml" Requires="v">
                <p:oleObj spid="_x0000_s3103" name="" r:id="rId6" imgW="7350125" imgH="444500" progId="Equation.3">
                  <p:embed/>
                </p:oleObj>
              </mc:Choice>
              <mc:Fallback>
                <p:oleObj name="" r:id="rId6" imgW="7350125" imgH="444500" progId="Equation.3">
                  <p:embed/>
                  <p:pic>
                    <p:nvPicPr>
                      <p:cNvPr id="0" name="图片 3102"/>
                      <p:cNvPicPr/>
                      <p:nvPr/>
                    </p:nvPicPr>
                    <p:blipFill>
                      <a:blip r:embed="rId7"/>
                      <a:stretch>
                        <a:fillRect/>
                      </a:stretch>
                    </p:blipFill>
                    <p:spPr>
                      <a:xfrm>
                        <a:off x="950913" y="2286000"/>
                        <a:ext cx="7354887" cy="442913"/>
                      </a:xfrm>
                      <a:prstGeom prst="rect">
                        <a:avLst/>
                      </a:prstGeom>
                      <a:noFill/>
                      <a:ln w="38100">
                        <a:noFill/>
                        <a:miter/>
                      </a:ln>
                    </p:spPr>
                  </p:pic>
                </p:oleObj>
              </mc:Fallback>
            </mc:AlternateContent>
          </a:graphicData>
        </a:graphic>
      </p:graphicFrame>
      <p:graphicFrame>
        <p:nvGraphicFramePr>
          <p:cNvPr id="8197" name="对象 8196"/>
          <p:cNvGraphicFramePr/>
          <p:nvPr/>
        </p:nvGraphicFramePr>
        <p:xfrm>
          <a:off x="914400" y="2984500"/>
          <a:ext cx="4508500" cy="862013"/>
        </p:xfrm>
        <a:graphic>
          <a:graphicData uri="http://schemas.openxmlformats.org/presentationml/2006/ole">
            <mc:AlternateContent xmlns:mc="http://schemas.openxmlformats.org/markup-compatibility/2006">
              <mc:Choice xmlns:v="urn:schemas-microsoft-com:vml" Requires="v">
                <p:oleObj spid="_x0000_s3105" name="" r:id="rId8" imgW="4506595" imgH="862965" progId="Equation.3">
                  <p:embed/>
                </p:oleObj>
              </mc:Choice>
              <mc:Fallback>
                <p:oleObj name="" r:id="rId8" imgW="4506595" imgH="862965" progId="Equation.3">
                  <p:embed/>
                  <p:pic>
                    <p:nvPicPr>
                      <p:cNvPr id="0" name="图片 3104"/>
                      <p:cNvPicPr/>
                      <p:nvPr/>
                    </p:nvPicPr>
                    <p:blipFill>
                      <a:blip r:embed="rId3"/>
                      <a:stretch>
                        <a:fillRect/>
                      </a:stretch>
                    </p:blipFill>
                    <p:spPr>
                      <a:xfrm>
                        <a:off x="914400" y="2984500"/>
                        <a:ext cx="4508500" cy="862013"/>
                      </a:xfrm>
                      <a:prstGeom prst="rect">
                        <a:avLst/>
                      </a:prstGeom>
                      <a:noFill/>
                      <a:ln w="38100">
                        <a:noFill/>
                        <a:miter/>
                      </a:ln>
                    </p:spPr>
                  </p:pic>
                </p:oleObj>
              </mc:Fallback>
            </mc:AlternateContent>
          </a:graphicData>
        </a:graphic>
      </p:graphicFrame>
      <p:graphicFrame>
        <p:nvGraphicFramePr>
          <p:cNvPr id="8198" name="对象 8197"/>
          <p:cNvGraphicFramePr/>
          <p:nvPr/>
        </p:nvGraphicFramePr>
        <p:xfrm>
          <a:off x="5435600" y="2971800"/>
          <a:ext cx="2870200" cy="1041400"/>
        </p:xfrm>
        <a:graphic>
          <a:graphicData uri="http://schemas.openxmlformats.org/presentationml/2006/ole">
            <mc:AlternateContent xmlns:mc="http://schemas.openxmlformats.org/markup-compatibility/2006">
              <mc:Choice xmlns:v="urn:schemas-microsoft-com:vml" Requires="v">
                <p:oleObj spid="_x0000_s3108" name="" r:id="rId9" imgW="2868930" imgH="1040765" progId="Equation.3">
                  <p:embed/>
                </p:oleObj>
              </mc:Choice>
              <mc:Fallback>
                <p:oleObj name="" r:id="rId9" imgW="2868930" imgH="1040765" progId="Equation.3">
                  <p:embed/>
                  <p:pic>
                    <p:nvPicPr>
                      <p:cNvPr id="0" name="图片 3107"/>
                      <p:cNvPicPr/>
                      <p:nvPr/>
                    </p:nvPicPr>
                    <p:blipFill>
                      <a:blip r:embed="rId10"/>
                      <a:stretch>
                        <a:fillRect/>
                      </a:stretch>
                    </p:blipFill>
                    <p:spPr>
                      <a:xfrm>
                        <a:off x="5435600" y="2971800"/>
                        <a:ext cx="2870200" cy="1041400"/>
                      </a:xfrm>
                      <a:prstGeom prst="rect">
                        <a:avLst/>
                      </a:prstGeom>
                      <a:noFill/>
                      <a:ln w="38100">
                        <a:noFill/>
                        <a:miter/>
                      </a:ln>
                    </p:spPr>
                  </p:pic>
                </p:oleObj>
              </mc:Fallback>
            </mc:AlternateContent>
          </a:graphicData>
        </a:graphic>
      </p:graphicFrame>
      <p:graphicFrame>
        <p:nvGraphicFramePr>
          <p:cNvPr id="8199" name="对象 8198"/>
          <p:cNvGraphicFramePr/>
          <p:nvPr/>
        </p:nvGraphicFramePr>
        <p:xfrm>
          <a:off x="989013" y="4254500"/>
          <a:ext cx="7011987" cy="430213"/>
        </p:xfrm>
        <a:graphic>
          <a:graphicData uri="http://schemas.openxmlformats.org/presentationml/2006/ole">
            <mc:AlternateContent xmlns:mc="http://schemas.openxmlformats.org/markup-compatibility/2006">
              <mc:Choice xmlns:v="urn:schemas-microsoft-com:vml" Requires="v">
                <p:oleObj spid="_x0000_s3106" name="" r:id="rId11" imgW="7007225" imgH="431800" progId="Equation.3">
                  <p:embed/>
                </p:oleObj>
              </mc:Choice>
              <mc:Fallback>
                <p:oleObj name="" r:id="rId11" imgW="7007225" imgH="431800" progId="Equation.3">
                  <p:embed/>
                  <p:pic>
                    <p:nvPicPr>
                      <p:cNvPr id="0" name="图片 3105"/>
                      <p:cNvPicPr/>
                      <p:nvPr/>
                    </p:nvPicPr>
                    <p:blipFill>
                      <a:blip r:embed="rId12"/>
                      <a:stretch>
                        <a:fillRect/>
                      </a:stretch>
                    </p:blipFill>
                    <p:spPr>
                      <a:xfrm>
                        <a:off x="989013" y="4254500"/>
                        <a:ext cx="7011987" cy="430213"/>
                      </a:xfrm>
                      <a:prstGeom prst="rect">
                        <a:avLst/>
                      </a:prstGeom>
                      <a:noFill/>
                      <a:ln w="38100">
                        <a:noFill/>
                        <a:miter/>
                      </a:ln>
                    </p:spPr>
                  </p:pic>
                </p:oleObj>
              </mc:Fallback>
            </mc:AlternateContent>
          </a:graphicData>
        </a:graphic>
      </p:graphicFrame>
      <p:graphicFrame>
        <p:nvGraphicFramePr>
          <p:cNvPr id="8200" name="对象 8199"/>
          <p:cNvGraphicFramePr/>
          <p:nvPr/>
        </p:nvGraphicFramePr>
        <p:xfrm>
          <a:off x="1000125" y="5029200"/>
          <a:ext cx="5627688" cy="430213"/>
        </p:xfrm>
        <a:graphic>
          <a:graphicData uri="http://schemas.openxmlformats.org/presentationml/2006/ole">
            <mc:AlternateContent xmlns:mc="http://schemas.openxmlformats.org/markup-compatibility/2006">
              <mc:Choice xmlns:v="urn:schemas-microsoft-com:vml" Requires="v">
                <p:oleObj spid="_x0000_s3097" name="" r:id="rId13" imgW="5623560" imgH="431800" progId="Equation.3">
                  <p:embed/>
                </p:oleObj>
              </mc:Choice>
              <mc:Fallback>
                <p:oleObj name="" r:id="rId13" imgW="5623560" imgH="431800" progId="Equation.3">
                  <p:embed/>
                  <p:pic>
                    <p:nvPicPr>
                      <p:cNvPr id="0" name="图片 3096"/>
                      <p:cNvPicPr/>
                      <p:nvPr/>
                    </p:nvPicPr>
                    <p:blipFill>
                      <a:blip r:embed="rId14"/>
                      <a:stretch>
                        <a:fillRect/>
                      </a:stretch>
                    </p:blipFill>
                    <p:spPr>
                      <a:xfrm>
                        <a:off x="1000125" y="5029200"/>
                        <a:ext cx="5627688" cy="430213"/>
                      </a:xfrm>
                      <a:prstGeom prst="rect">
                        <a:avLst/>
                      </a:prstGeom>
                      <a:noFill/>
                      <a:ln w="38100">
                        <a:noFill/>
                        <a:miter/>
                      </a:ln>
                    </p:spPr>
                  </p:pic>
                </p:oleObj>
              </mc:Fallback>
            </mc:AlternateContent>
          </a:graphicData>
        </a:graphic>
      </p:graphicFrame>
      <p:sp>
        <p:nvSpPr>
          <p:cNvPr id="18441"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wipe(left)">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7"/>
                                        </p:tgtEl>
                                        <p:attrNameLst>
                                          <p:attrName>style.visibility</p:attrName>
                                        </p:attrNameLst>
                                      </p:cBhvr>
                                      <p:to>
                                        <p:strVal val="visible"/>
                                      </p:to>
                                    </p:set>
                                    <p:animEffect transition="in" filter="wipe(left)">
                                      <p:cBhvr>
                                        <p:cTn id="17" dur="500"/>
                                        <p:tgtEl>
                                          <p:spTgt spid="81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8"/>
                                        </p:tgtEl>
                                        <p:attrNameLst>
                                          <p:attrName>style.visibility</p:attrName>
                                        </p:attrNameLst>
                                      </p:cBhvr>
                                      <p:to>
                                        <p:strVal val="visible"/>
                                      </p:to>
                                    </p:set>
                                    <p:animEffect transition="in" filter="wipe(left)">
                                      <p:cBhvr>
                                        <p:cTn id="22" dur="500"/>
                                        <p:tgtEl>
                                          <p:spTgt spid="81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9"/>
                                        </p:tgtEl>
                                        <p:attrNameLst>
                                          <p:attrName>style.visibility</p:attrName>
                                        </p:attrNameLst>
                                      </p:cBhvr>
                                      <p:to>
                                        <p:strVal val="visible"/>
                                      </p:to>
                                    </p:set>
                                    <p:animEffect transition="in" filter="wipe(left)">
                                      <p:cBhvr>
                                        <p:cTn id="27" dur="500"/>
                                        <p:tgtEl>
                                          <p:spTgt spid="81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00"/>
                                        </p:tgtEl>
                                        <p:attrNameLst>
                                          <p:attrName>style.visibility</p:attrName>
                                        </p:attrNameLst>
                                      </p:cBhvr>
                                      <p:to>
                                        <p:strVal val="visible"/>
                                      </p:to>
                                    </p:set>
                                    <p:animEffect transition="in" filter="wipe(left)">
                                      <p:cBhvr>
                                        <p:cTn id="32"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2163" name="图片 2"/>
          <p:cNvPicPr>
            <a:picLocks noChangeAspect="1"/>
          </p:cNvPicPr>
          <p:nvPr/>
        </p:nvPicPr>
        <p:blipFill>
          <a:blip r:embed="rId1"/>
          <a:stretch>
            <a:fillRect/>
          </a:stretch>
        </p:blipFill>
        <p:spPr>
          <a:xfrm>
            <a:off x="539750" y="1052513"/>
            <a:ext cx="8280400" cy="51022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3187" name="图片 2"/>
          <p:cNvPicPr>
            <a:picLocks noChangeAspect="1"/>
          </p:cNvPicPr>
          <p:nvPr/>
        </p:nvPicPr>
        <p:blipFill>
          <a:blip r:embed="rId1"/>
          <a:stretch>
            <a:fillRect/>
          </a:stretch>
        </p:blipFill>
        <p:spPr>
          <a:xfrm>
            <a:off x="1116013" y="833438"/>
            <a:ext cx="7272337" cy="5124450"/>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4211" name="图片 2"/>
          <p:cNvPicPr>
            <a:picLocks noChangeAspect="1"/>
          </p:cNvPicPr>
          <p:nvPr/>
        </p:nvPicPr>
        <p:blipFill>
          <a:blip r:embed="rId1"/>
          <a:stretch>
            <a:fillRect/>
          </a:stretch>
        </p:blipFill>
        <p:spPr>
          <a:xfrm>
            <a:off x="539750" y="1052513"/>
            <a:ext cx="8285163" cy="4570412"/>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5235" name="图片 2"/>
          <p:cNvPicPr>
            <a:picLocks noChangeAspect="1"/>
          </p:cNvPicPr>
          <p:nvPr/>
        </p:nvPicPr>
        <p:blipFill>
          <a:blip r:embed="rId1"/>
          <a:stretch>
            <a:fillRect/>
          </a:stretch>
        </p:blipFill>
        <p:spPr>
          <a:xfrm>
            <a:off x="611188" y="1052513"/>
            <a:ext cx="7921625" cy="4475162"/>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a:buNone/>
            </a:pPr>
            <a:fld id="{9A0DB2DC-4C9A-4742-B13C-FB6460FD3503}" type="slidenum">
              <a:rPr lang="zh-CN" altLang="en-US" sz="1200" dirty="0">
                <a:solidFill>
                  <a:srgbClr val="898989"/>
                </a:solidFill>
              </a:rPr>
            </a:fld>
            <a:endParaRPr lang="zh-CN" altLang="en-US" sz="1200" dirty="0">
              <a:solidFill>
                <a:srgbClr val="898989"/>
              </a:solidFill>
            </a:endParaRPr>
          </a:p>
        </p:txBody>
      </p:sp>
      <p:pic>
        <p:nvPicPr>
          <p:cNvPr id="96259" name="图片 2"/>
          <p:cNvPicPr>
            <a:picLocks noChangeAspect="1"/>
          </p:cNvPicPr>
          <p:nvPr/>
        </p:nvPicPr>
        <p:blipFill>
          <a:blip r:embed="rId1"/>
          <a:stretch>
            <a:fillRect/>
          </a:stretch>
        </p:blipFill>
        <p:spPr>
          <a:xfrm>
            <a:off x="1042988" y="712788"/>
            <a:ext cx="7200900" cy="5113337"/>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7282" name="图片 2"/>
          <p:cNvPicPr>
            <a:picLocks noChangeAspect="1"/>
          </p:cNvPicPr>
          <p:nvPr/>
        </p:nvPicPr>
        <p:blipFill>
          <a:blip r:embed="rId1"/>
          <a:stretch>
            <a:fillRect/>
          </a:stretch>
        </p:blipFill>
        <p:spPr>
          <a:xfrm>
            <a:off x="827088" y="549275"/>
            <a:ext cx="7489825" cy="5640388"/>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98306" name="标题 4097"/>
          <p:cNvSpPr>
            <a:spLocks noGrp="1"/>
          </p:cNvSpPr>
          <p:nvPr>
            <p:ph type="title"/>
          </p:nvPr>
        </p:nvSpPr>
        <p:spPr>
          <a:xfrm>
            <a:off x="628650" y="590550"/>
            <a:ext cx="7886700" cy="1325563"/>
          </a:xfrm>
          <a:ln/>
        </p:spPr>
        <p:txBody>
          <a:bodyPr vert="horz" wrap="square" lIns="90000" tIns="46800" rIns="90000" bIns="46800" anchor="t" anchorCtr="0"/>
          <a:p>
            <a:pPr eaLnBrk="1" hangingPunct="1"/>
            <a:r>
              <a:rPr lang="zh-CN" altLang="en-US" dirty="0"/>
              <a:t>一、指数函数 </a:t>
            </a:r>
            <a:endParaRPr lang="zh-CN" altLang="en-US" dirty="0"/>
          </a:p>
        </p:txBody>
      </p:sp>
      <p:sp>
        <p:nvSpPr>
          <p:cNvPr id="4099" name="文本框 4098"/>
          <p:cNvSpPr txBox="1"/>
          <p:nvPr/>
        </p:nvSpPr>
        <p:spPr>
          <a:xfrm>
            <a:off x="838200" y="1600200"/>
            <a:ext cx="3657600" cy="519113"/>
          </a:xfrm>
          <a:prstGeom prst="rect">
            <a:avLst/>
          </a:prstGeom>
          <a:noFill/>
          <a:ln w="9525">
            <a:noFill/>
          </a:ln>
        </p:spPr>
        <p:txBody>
          <a:bodyPr>
            <a:spAutoFit/>
          </a:bodyPr>
          <a:p>
            <a:pPr eaLnBrk="1" hangingPunct="1">
              <a:spcBef>
                <a:spcPct val="50000"/>
              </a:spcBef>
            </a:pPr>
            <a:r>
              <a:rPr lang="en-US" altLang="zh-CN" sz="2800" b="1" dirty="0">
                <a:solidFill>
                  <a:srgbClr val="31939A"/>
                </a:solidFill>
                <a:latin typeface="Times New Roman" panose="02020603050405020304" pitchFamily="18" charset="0"/>
              </a:rPr>
              <a:t>1.</a:t>
            </a:r>
            <a:r>
              <a:rPr lang="zh-CN" altLang="en-US" sz="2800" b="1" dirty="0">
                <a:solidFill>
                  <a:srgbClr val="31939A"/>
                </a:solidFill>
                <a:latin typeface="Times New Roman" panose="02020603050405020304" pitchFamily="18" charset="0"/>
              </a:rPr>
              <a:t>指数函数的定义</a:t>
            </a:r>
            <a:r>
              <a:rPr lang="en-US" altLang="zh-CN" sz="2800" b="1" dirty="0">
                <a:solidFill>
                  <a:srgbClr val="31939A"/>
                </a:solidFill>
                <a:latin typeface="Times New Roman" panose="02020603050405020304" pitchFamily="18" charset="0"/>
              </a:rPr>
              <a:t>:</a:t>
            </a:r>
            <a:endParaRPr lang="en-US" altLang="zh-CN" sz="2800" b="1" dirty="0">
              <a:solidFill>
                <a:srgbClr val="31939A"/>
              </a:solidFill>
              <a:latin typeface="Times New Roman" panose="02020603050405020304" pitchFamily="18" charset="0"/>
            </a:endParaRPr>
          </a:p>
        </p:txBody>
      </p:sp>
      <p:graphicFrame>
        <p:nvGraphicFramePr>
          <p:cNvPr id="4101" name="对象 4100"/>
          <p:cNvGraphicFramePr/>
          <p:nvPr/>
        </p:nvGraphicFramePr>
        <p:xfrm>
          <a:off x="936625" y="2362200"/>
          <a:ext cx="7099300" cy="444500"/>
        </p:xfrm>
        <a:graphic>
          <a:graphicData uri="http://schemas.openxmlformats.org/presentationml/2006/ole">
            <mc:AlternateContent xmlns:mc="http://schemas.openxmlformats.org/markup-compatibility/2006">
              <mc:Choice xmlns:v="urn:schemas-microsoft-com:vml" Requires="v">
                <p:oleObj spid="_x0000_s3281" name="" r:id="rId2" imgW="7096125" imgH="444500" progId="Equation.3">
                  <p:embed/>
                </p:oleObj>
              </mc:Choice>
              <mc:Fallback>
                <p:oleObj name="" r:id="rId2" imgW="7096125" imgH="444500" progId="Equation.3">
                  <p:embed/>
                  <p:pic>
                    <p:nvPicPr>
                      <p:cNvPr id="0" name="图片 3280"/>
                      <p:cNvPicPr/>
                      <p:nvPr/>
                    </p:nvPicPr>
                    <p:blipFill>
                      <a:blip r:embed="rId3"/>
                      <a:stretch>
                        <a:fillRect/>
                      </a:stretch>
                    </p:blipFill>
                    <p:spPr>
                      <a:xfrm>
                        <a:off x="936625" y="2362200"/>
                        <a:ext cx="7099300" cy="444500"/>
                      </a:xfrm>
                      <a:prstGeom prst="rect">
                        <a:avLst/>
                      </a:prstGeom>
                      <a:noFill/>
                      <a:ln w="38100">
                        <a:noFill/>
                        <a:miter/>
                      </a:ln>
                    </p:spPr>
                  </p:pic>
                </p:oleObj>
              </mc:Fallback>
            </mc:AlternateContent>
          </a:graphicData>
        </a:graphic>
      </p:graphicFrame>
      <p:graphicFrame>
        <p:nvGraphicFramePr>
          <p:cNvPr id="4102" name="对象 4101"/>
          <p:cNvGraphicFramePr/>
          <p:nvPr/>
        </p:nvGraphicFramePr>
        <p:xfrm>
          <a:off x="762000" y="3022600"/>
          <a:ext cx="4521200" cy="431800"/>
        </p:xfrm>
        <a:graphic>
          <a:graphicData uri="http://schemas.openxmlformats.org/presentationml/2006/ole">
            <mc:AlternateContent xmlns:mc="http://schemas.openxmlformats.org/markup-compatibility/2006">
              <mc:Choice xmlns:v="urn:schemas-microsoft-com:vml" Requires="v">
                <p:oleObj spid="_x0000_s3280" name="" r:id="rId4" imgW="4519295" imgH="431800" progId="Equation.3">
                  <p:embed/>
                </p:oleObj>
              </mc:Choice>
              <mc:Fallback>
                <p:oleObj name="" r:id="rId4" imgW="4519295" imgH="431800" progId="Equation.3">
                  <p:embed/>
                  <p:pic>
                    <p:nvPicPr>
                      <p:cNvPr id="0" name="图片 3279"/>
                      <p:cNvPicPr/>
                      <p:nvPr/>
                    </p:nvPicPr>
                    <p:blipFill>
                      <a:blip r:embed="rId5"/>
                      <a:stretch>
                        <a:fillRect/>
                      </a:stretch>
                    </p:blipFill>
                    <p:spPr>
                      <a:xfrm>
                        <a:off x="762000" y="3022600"/>
                        <a:ext cx="4521200" cy="431800"/>
                      </a:xfrm>
                      <a:prstGeom prst="rect">
                        <a:avLst/>
                      </a:prstGeom>
                      <a:noFill/>
                      <a:ln w="38100">
                        <a:noFill/>
                        <a:miter/>
                      </a:ln>
                    </p:spPr>
                  </p:pic>
                </p:oleObj>
              </mc:Fallback>
            </mc:AlternateContent>
          </a:graphicData>
        </a:graphic>
      </p:graphicFrame>
      <p:graphicFrame>
        <p:nvGraphicFramePr>
          <p:cNvPr id="4103" name="对象 4102"/>
          <p:cNvGraphicFramePr/>
          <p:nvPr/>
        </p:nvGraphicFramePr>
        <p:xfrm>
          <a:off x="749300" y="3632200"/>
          <a:ext cx="2451100" cy="406400"/>
        </p:xfrm>
        <a:graphic>
          <a:graphicData uri="http://schemas.openxmlformats.org/presentationml/2006/ole">
            <mc:AlternateContent xmlns:mc="http://schemas.openxmlformats.org/markup-compatibility/2006">
              <mc:Choice xmlns:v="urn:schemas-microsoft-com:vml" Requires="v">
                <p:oleObj spid="_x0000_s3277" name="" r:id="rId6" imgW="2449195" imgH="405765" progId="Equation.3">
                  <p:embed/>
                </p:oleObj>
              </mc:Choice>
              <mc:Fallback>
                <p:oleObj name="" r:id="rId6" imgW="2449195" imgH="405765" progId="Equation.3">
                  <p:embed/>
                  <p:pic>
                    <p:nvPicPr>
                      <p:cNvPr id="0" name="图片 3276"/>
                      <p:cNvPicPr/>
                      <p:nvPr/>
                    </p:nvPicPr>
                    <p:blipFill>
                      <a:blip r:embed="rId7"/>
                      <a:stretch>
                        <a:fillRect/>
                      </a:stretch>
                    </p:blipFill>
                    <p:spPr>
                      <a:xfrm>
                        <a:off x="749300" y="3632200"/>
                        <a:ext cx="2451100" cy="406400"/>
                      </a:xfrm>
                      <a:prstGeom prst="rect">
                        <a:avLst/>
                      </a:prstGeom>
                      <a:noFill/>
                      <a:ln w="38100">
                        <a:noFill/>
                        <a:miter/>
                      </a:ln>
                    </p:spPr>
                  </p:pic>
                </p:oleObj>
              </mc:Fallback>
            </mc:AlternateContent>
          </a:graphicData>
        </a:graphic>
      </p:graphicFrame>
      <p:graphicFrame>
        <p:nvGraphicFramePr>
          <p:cNvPr id="4104" name="对象 4103"/>
          <p:cNvGraphicFramePr/>
          <p:nvPr/>
        </p:nvGraphicFramePr>
        <p:xfrm>
          <a:off x="736600" y="4191000"/>
          <a:ext cx="6807200" cy="469900"/>
        </p:xfrm>
        <a:graphic>
          <a:graphicData uri="http://schemas.openxmlformats.org/presentationml/2006/ole">
            <mc:AlternateContent xmlns:mc="http://schemas.openxmlformats.org/markup-compatibility/2006">
              <mc:Choice xmlns:v="urn:schemas-microsoft-com:vml" Requires="v">
                <p:oleObj spid="_x0000_s3278" name="" r:id="rId8" imgW="6807200" imgH="469900" progId="Equation.3">
                  <p:embed/>
                </p:oleObj>
              </mc:Choice>
              <mc:Fallback>
                <p:oleObj name="" r:id="rId8" imgW="6807200" imgH="469900" progId="Equation.3">
                  <p:embed/>
                  <p:pic>
                    <p:nvPicPr>
                      <p:cNvPr id="0" name="图片 3277"/>
                      <p:cNvPicPr/>
                      <p:nvPr/>
                    </p:nvPicPr>
                    <p:blipFill>
                      <a:blip r:embed="rId9"/>
                      <a:stretch>
                        <a:fillRect/>
                      </a:stretch>
                    </p:blipFill>
                    <p:spPr>
                      <a:xfrm>
                        <a:off x="736600" y="4191000"/>
                        <a:ext cx="6807200" cy="469900"/>
                      </a:xfrm>
                      <a:prstGeom prst="rect">
                        <a:avLst/>
                      </a:prstGeom>
                      <a:noFill/>
                      <a:ln w="38100">
                        <a:noFill/>
                        <a:miter/>
                      </a:ln>
                    </p:spPr>
                  </p:pic>
                </p:oleObj>
              </mc:Fallback>
            </mc:AlternateContent>
          </a:graphicData>
        </a:graphic>
      </p:graphicFrame>
      <p:graphicFrame>
        <p:nvGraphicFramePr>
          <p:cNvPr id="4105" name="对象 4104"/>
          <p:cNvGraphicFramePr/>
          <p:nvPr/>
        </p:nvGraphicFramePr>
        <p:xfrm>
          <a:off x="685800" y="4933950"/>
          <a:ext cx="6210300" cy="1016000"/>
        </p:xfrm>
        <a:graphic>
          <a:graphicData uri="http://schemas.openxmlformats.org/presentationml/2006/ole">
            <mc:AlternateContent xmlns:mc="http://schemas.openxmlformats.org/markup-compatibility/2006">
              <mc:Choice xmlns:v="urn:schemas-microsoft-com:vml" Requires="v">
                <p:oleObj spid="_x0000_s3279" name="" r:id="rId10" imgW="6210300" imgH="1016000" progId="Equation.DSMT4">
                  <p:embed/>
                </p:oleObj>
              </mc:Choice>
              <mc:Fallback>
                <p:oleObj name="" r:id="rId10" imgW="6210300" imgH="1016000" progId="Equation.DSMT4">
                  <p:embed/>
                  <p:pic>
                    <p:nvPicPr>
                      <p:cNvPr id="0" name="图片 3278"/>
                      <p:cNvPicPr/>
                      <p:nvPr/>
                    </p:nvPicPr>
                    <p:blipFill>
                      <a:blip r:embed="rId11"/>
                      <a:stretch>
                        <a:fillRect/>
                      </a:stretch>
                    </p:blipFill>
                    <p:spPr>
                      <a:xfrm>
                        <a:off x="685800" y="4933950"/>
                        <a:ext cx="6210300" cy="1016000"/>
                      </a:xfrm>
                      <a:prstGeom prst="rect">
                        <a:avLst/>
                      </a:prstGeom>
                      <a:noFill/>
                      <a:ln w="38100">
                        <a:noFill/>
                        <a:miter/>
                      </a:ln>
                    </p:spPr>
                  </p:pic>
                </p:oleObj>
              </mc:Fallback>
            </mc:AlternateContent>
          </a:graphicData>
        </a:graphic>
      </p:graphicFrame>
      <p:sp>
        <p:nvSpPr>
          <p:cNvPr id="98313"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wipe(left)">
                                      <p:cBhvr>
                                        <p:cTn id="7" dur="500"/>
                                        <p:tgtEl>
                                          <p:spTgt spid="40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ipe(left)">
                                      <p:cBhvr>
                                        <p:cTn id="12" dur="500"/>
                                        <p:tgtEl>
                                          <p:spTgt spid="4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animEffect transition="in" filter="wipe(left)">
                                      <p:cBhvr>
                                        <p:cTn id="17" dur="500"/>
                                        <p:tgtEl>
                                          <p:spTgt spid="41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03"/>
                                        </p:tgtEl>
                                        <p:attrNameLst>
                                          <p:attrName>style.visibility</p:attrName>
                                        </p:attrNameLst>
                                      </p:cBhvr>
                                      <p:to>
                                        <p:strVal val="visible"/>
                                      </p:to>
                                    </p:set>
                                    <p:animEffect transition="in" filter="wipe(left)">
                                      <p:cBhvr>
                                        <p:cTn id="22" dur="500"/>
                                        <p:tgtEl>
                                          <p:spTgt spid="41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04"/>
                                        </p:tgtEl>
                                        <p:attrNameLst>
                                          <p:attrName>style.visibility</p:attrName>
                                        </p:attrNameLst>
                                      </p:cBhvr>
                                      <p:to>
                                        <p:strVal val="visible"/>
                                      </p:to>
                                    </p:set>
                                    <p:animEffect transition="in" filter="wipe(left)">
                                      <p:cBhvr>
                                        <p:cTn id="27" dur="500"/>
                                        <p:tgtEl>
                                          <p:spTgt spid="41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05"/>
                                        </p:tgtEl>
                                        <p:attrNameLst>
                                          <p:attrName>style.visibility</p:attrName>
                                        </p:attrNameLst>
                                      </p:cBhvr>
                                      <p:to>
                                        <p:strVal val="visible"/>
                                      </p:to>
                                    </p:set>
                                    <p:animEffect transition="in" filter="wipe(left)">
                                      <p:cBhvr>
                                        <p:cTn id="32" dur="500"/>
                                        <p:tgtEl>
                                          <p:spTgt spid="4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0354" name="文本框 5125"/>
          <p:cNvSpPr txBox="1"/>
          <p:nvPr/>
        </p:nvSpPr>
        <p:spPr>
          <a:xfrm>
            <a:off x="914400" y="838200"/>
            <a:ext cx="66294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指数函数的定义等价于关系式</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5127" name="对象 5126"/>
          <p:cNvGraphicFramePr/>
          <p:nvPr/>
        </p:nvGraphicFramePr>
        <p:xfrm>
          <a:off x="1042988" y="1524000"/>
          <a:ext cx="6629400" cy="1016000"/>
        </p:xfrm>
        <a:graphic>
          <a:graphicData uri="http://schemas.openxmlformats.org/presentationml/2006/ole">
            <mc:AlternateContent xmlns:mc="http://schemas.openxmlformats.org/markup-compatibility/2006">
              <mc:Choice xmlns:v="urn:schemas-microsoft-com:vml" Requires="v">
                <p:oleObj spid="_x0000_s3284" name="" r:id="rId2" imgW="6629400" imgH="1016000" progId="Equation.3">
                  <p:embed/>
                </p:oleObj>
              </mc:Choice>
              <mc:Fallback>
                <p:oleObj name="" r:id="rId2" imgW="6629400" imgH="1016000" progId="Equation.3">
                  <p:embed/>
                  <p:pic>
                    <p:nvPicPr>
                      <p:cNvPr id="0" name="图片 3283"/>
                      <p:cNvPicPr/>
                      <p:nvPr/>
                    </p:nvPicPr>
                    <p:blipFill>
                      <a:blip r:embed="rId3"/>
                      <a:stretch>
                        <a:fillRect/>
                      </a:stretch>
                    </p:blipFill>
                    <p:spPr>
                      <a:xfrm>
                        <a:off x="1042988" y="1524000"/>
                        <a:ext cx="6629400" cy="1016000"/>
                      </a:xfrm>
                      <a:prstGeom prst="rect">
                        <a:avLst/>
                      </a:prstGeom>
                      <a:noFill/>
                      <a:ln w="38100">
                        <a:noFill/>
                        <a:miter/>
                      </a:ln>
                    </p:spPr>
                  </p:pic>
                </p:oleObj>
              </mc:Fallback>
            </mc:AlternateContent>
          </a:graphicData>
        </a:graphic>
      </p:graphicFrame>
      <p:graphicFrame>
        <p:nvGraphicFramePr>
          <p:cNvPr id="5134" name="对象 5133"/>
          <p:cNvGraphicFramePr/>
          <p:nvPr/>
        </p:nvGraphicFramePr>
        <p:xfrm>
          <a:off x="1012825" y="2757488"/>
          <a:ext cx="5143500" cy="469900"/>
        </p:xfrm>
        <a:graphic>
          <a:graphicData uri="http://schemas.openxmlformats.org/presentationml/2006/ole">
            <mc:AlternateContent xmlns:mc="http://schemas.openxmlformats.org/markup-compatibility/2006">
              <mc:Choice xmlns:v="urn:schemas-microsoft-com:vml" Requires="v">
                <p:oleObj spid="_x0000_s3283" name="" r:id="rId4" imgW="5143500" imgH="469900" progId="Equation.3">
                  <p:embed/>
                </p:oleObj>
              </mc:Choice>
              <mc:Fallback>
                <p:oleObj name="" r:id="rId4" imgW="5143500" imgH="469900" progId="Equation.3">
                  <p:embed/>
                  <p:pic>
                    <p:nvPicPr>
                      <p:cNvPr id="0" name="图片 3282"/>
                      <p:cNvPicPr/>
                      <p:nvPr/>
                    </p:nvPicPr>
                    <p:blipFill>
                      <a:blip r:embed="rId5"/>
                      <a:stretch>
                        <a:fillRect/>
                      </a:stretch>
                    </p:blipFill>
                    <p:spPr>
                      <a:xfrm>
                        <a:off x="1012825" y="2757488"/>
                        <a:ext cx="5143500" cy="469900"/>
                      </a:xfrm>
                      <a:prstGeom prst="rect">
                        <a:avLst/>
                      </a:prstGeom>
                      <a:noFill/>
                      <a:ln w="38100">
                        <a:noFill/>
                        <a:miter/>
                      </a:ln>
                    </p:spPr>
                  </p:pic>
                </p:oleObj>
              </mc:Fallback>
            </mc:AlternateContent>
          </a:graphicData>
        </a:graphic>
      </p:graphicFrame>
      <p:graphicFrame>
        <p:nvGraphicFramePr>
          <p:cNvPr id="5135" name="对象 5134"/>
          <p:cNvGraphicFramePr/>
          <p:nvPr/>
        </p:nvGraphicFramePr>
        <p:xfrm>
          <a:off x="2635250" y="3370263"/>
          <a:ext cx="3187700" cy="469900"/>
        </p:xfrm>
        <a:graphic>
          <a:graphicData uri="http://schemas.openxmlformats.org/presentationml/2006/ole">
            <mc:AlternateContent xmlns:mc="http://schemas.openxmlformats.org/markup-compatibility/2006">
              <mc:Choice xmlns:v="urn:schemas-microsoft-com:vml" Requires="v">
                <p:oleObj spid="_x0000_s3288" name="" r:id="rId6" imgW="2863215" imgH="417830" progId="Equation.3">
                  <p:embed/>
                </p:oleObj>
              </mc:Choice>
              <mc:Fallback>
                <p:oleObj name="" r:id="rId6" imgW="2863215" imgH="417830" progId="Equation.3">
                  <p:embed/>
                  <p:pic>
                    <p:nvPicPr>
                      <p:cNvPr id="0" name="图片 3287"/>
                      <p:cNvPicPr/>
                      <p:nvPr/>
                    </p:nvPicPr>
                    <p:blipFill>
                      <a:blip r:embed="rId7">
                        <a:clrChange>
                          <a:clrFrom>
                            <a:srgbClr val="000000"/>
                          </a:clrFrom>
                          <a:clrTo>
                            <a:srgbClr val="31939A"/>
                          </a:clrTo>
                        </a:clrChange>
                      </a:blip>
                      <a:stretch>
                        <a:fillRect/>
                      </a:stretch>
                    </p:blipFill>
                    <p:spPr>
                      <a:xfrm>
                        <a:off x="2635250" y="3370263"/>
                        <a:ext cx="3187700" cy="469900"/>
                      </a:xfrm>
                      <a:prstGeom prst="rect">
                        <a:avLst/>
                      </a:prstGeom>
                      <a:noFill/>
                      <a:ln w="38100">
                        <a:noFill/>
                        <a:miter/>
                      </a:ln>
                    </p:spPr>
                  </p:pic>
                </p:oleObj>
              </mc:Fallback>
            </mc:AlternateContent>
          </a:graphicData>
        </a:graphic>
      </p:graphicFrame>
      <p:graphicFrame>
        <p:nvGraphicFramePr>
          <p:cNvPr id="5136" name="对象 5135"/>
          <p:cNvGraphicFramePr/>
          <p:nvPr/>
        </p:nvGraphicFramePr>
        <p:xfrm>
          <a:off x="1042988" y="4221163"/>
          <a:ext cx="6330950" cy="565150"/>
        </p:xfrm>
        <a:graphic>
          <a:graphicData uri="http://schemas.openxmlformats.org/presentationml/2006/ole">
            <mc:AlternateContent xmlns:mc="http://schemas.openxmlformats.org/markup-compatibility/2006">
              <mc:Choice xmlns:v="urn:schemas-microsoft-com:vml" Requires="v">
                <p:oleObj spid="_x0000_s3286" name="" r:id="rId8" imgW="2360930" imgH="190500" progId="Equation.DSMT4">
                  <p:embed/>
                </p:oleObj>
              </mc:Choice>
              <mc:Fallback>
                <p:oleObj name="" r:id="rId8" imgW="2360930" imgH="190500" progId="Equation.DSMT4">
                  <p:embed/>
                  <p:pic>
                    <p:nvPicPr>
                      <p:cNvPr id="0" name="图片 3285"/>
                      <p:cNvPicPr/>
                      <p:nvPr/>
                    </p:nvPicPr>
                    <p:blipFill>
                      <a:blip r:embed="rId9">
                        <a:clrChange>
                          <a:clrFrom>
                            <a:srgbClr val="000000"/>
                          </a:clrFrom>
                          <a:clrTo>
                            <a:srgbClr val="CC00CC"/>
                          </a:clrTo>
                        </a:clrChange>
                      </a:blip>
                      <a:stretch>
                        <a:fillRect/>
                      </a:stretch>
                    </p:blipFill>
                    <p:spPr>
                      <a:xfrm>
                        <a:off x="1042988" y="4221163"/>
                        <a:ext cx="6330950" cy="565150"/>
                      </a:xfrm>
                      <a:prstGeom prst="rect">
                        <a:avLst/>
                      </a:prstGeom>
                      <a:noFill/>
                      <a:ln w="38100">
                        <a:noFill/>
                        <a:miter/>
                      </a:ln>
                    </p:spPr>
                  </p:pic>
                </p:oleObj>
              </mc:Fallback>
            </mc:AlternateContent>
          </a:graphicData>
        </a:graphic>
      </p:graphicFrame>
      <p:sp>
        <p:nvSpPr>
          <p:cNvPr id="10035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2" name="文本框 1"/>
          <p:cNvSpPr txBox="1"/>
          <p:nvPr/>
        </p:nvSpPr>
        <p:spPr>
          <a:xfrm>
            <a:off x="2022475" y="5845175"/>
            <a:ext cx="2028825" cy="461963"/>
          </a:xfrm>
          <a:prstGeom prst="rect">
            <a:avLst/>
          </a:prstGeom>
          <a:noFill/>
          <a:ln w="9525">
            <a:noFill/>
          </a:ln>
        </p:spPr>
        <p:txBody>
          <a:bodyPr wrap="none">
            <a:spAutoFit/>
          </a:bodyPr>
          <a:p>
            <a:r>
              <a:rPr lang="en-US" altLang="zh-CN" b="1" dirty="0">
                <a:latin typeface="Adobe 黑体 Std R" pitchFamily="34" charset="-122"/>
                <a:ea typeface="Adobe 黑体 Std R" pitchFamily="34" charset="-122"/>
              </a:rPr>
              <a:t>1</a:t>
            </a:r>
            <a:r>
              <a:rPr lang="zh-CN" altLang="en-US" b="1" dirty="0">
                <a:latin typeface="Adobe 黑体 Std R" pitchFamily="34" charset="-122"/>
                <a:ea typeface="Adobe 黑体 Std R" pitchFamily="34" charset="-122"/>
              </a:rPr>
              <a:t>、单值函数</a:t>
            </a:r>
            <a:r>
              <a:rPr lang="en-US" altLang="zh-CN" b="1" dirty="0">
                <a:latin typeface="Adobe 黑体 Std R" pitchFamily="34" charset="-122"/>
                <a:ea typeface="Adobe 黑体 Std R" pitchFamily="34" charset="-122"/>
              </a:rPr>
              <a:t>.</a:t>
            </a:r>
            <a:endParaRPr lang="zh-CN" altLang="en-US" b="1" dirty="0">
              <a:latin typeface="Adobe 黑体 Std R" pitchFamily="34" charset="-122"/>
              <a:ea typeface="Adobe 黑体 Std R" pitchFamily="34" charset="-122"/>
            </a:endParaRPr>
          </a:p>
        </p:txBody>
      </p:sp>
      <p:sp>
        <p:nvSpPr>
          <p:cNvPr id="100361" name="文本框 3"/>
          <p:cNvSpPr txBox="1"/>
          <p:nvPr/>
        </p:nvSpPr>
        <p:spPr>
          <a:xfrm>
            <a:off x="2286000" y="3198813"/>
            <a:ext cx="4572000" cy="461962"/>
          </a:xfrm>
          <a:prstGeom prst="rect">
            <a:avLst/>
          </a:prstGeom>
          <a:noFill/>
          <a:ln w="9525">
            <a:noFill/>
          </a:ln>
        </p:spPr>
        <p:txBody>
          <a:bodyPr>
            <a:spAutoFit/>
          </a:bodyPr>
          <a:p>
            <a:pPr>
              <a:buNone/>
            </a:pPr>
            <a:endParaRPr lang="zh-CN" altLang="en-US" dirty="0">
              <a:latin typeface="Times New Roman" panose="02020603050405020304" pitchFamily="18" charset="0"/>
            </a:endParaRPr>
          </a:p>
        </p:txBody>
      </p:sp>
      <p:graphicFrame>
        <p:nvGraphicFramePr>
          <p:cNvPr id="9" name="对象 8"/>
          <p:cNvGraphicFramePr/>
          <p:nvPr/>
        </p:nvGraphicFramePr>
        <p:xfrm>
          <a:off x="4140200" y="5756275"/>
          <a:ext cx="1600200" cy="527050"/>
        </p:xfrm>
        <a:graphic>
          <a:graphicData uri="http://schemas.openxmlformats.org/presentationml/2006/ole">
            <mc:AlternateContent xmlns:mc="http://schemas.openxmlformats.org/markup-compatibility/2006">
              <mc:Choice xmlns:v="urn:schemas-microsoft-com:vml" Requires="v">
                <p:oleObj spid="_x0000_s3287" name="" r:id="rId10" imgW="595630" imgH="177800" progId="Equation.DSMT4">
                  <p:embed/>
                </p:oleObj>
              </mc:Choice>
              <mc:Fallback>
                <p:oleObj name="" r:id="rId10" imgW="595630" imgH="177800" progId="Equation.DSMT4">
                  <p:embed/>
                  <p:pic>
                    <p:nvPicPr>
                      <p:cNvPr id="0" name="图片 3286"/>
                      <p:cNvPicPr/>
                      <p:nvPr/>
                    </p:nvPicPr>
                    <p:blipFill>
                      <a:blip r:embed="rId11">
                        <a:clrChange>
                          <a:clrFrom>
                            <a:srgbClr val="000000"/>
                          </a:clrFrom>
                          <a:clrTo>
                            <a:srgbClr val="CC00CC"/>
                          </a:clrTo>
                        </a:clrChange>
                      </a:blip>
                      <a:stretch>
                        <a:fillRect/>
                      </a:stretch>
                    </p:blipFill>
                    <p:spPr>
                      <a:xfrm>
                        <a:off x="4140200" y="5756275"/>
                        <a:ext cx="1600200" cy="527050"/>
                      </a:xfrm>
                      <a:prstGeom prst="rect">
                        <a:avLst/>
                      </a:prstGeom>
                      <a:noFill/>
                      <a:ln w="38100">
                        <a:noFill/>
                        <a:miter/>
                      </a:ln>
                    </p:spPr>
                  </p:pic>
                </p:oleObj>
              </mc:Fallback>
            </mc:AlternateContent>
          </a:graphicData>
        </a:graphic>
      </p:graphicFrame>
      <p:sp>
        <p:nvSpPr>
          <p:cNvPr id="10" name="文本框 9"/>
          <p:cNvSpPr txBox="1"/>
          <p:nvPr/>
        </p:nvSpPr>
        <p:spPr>
          <a:xfrm>
            <a:off x="990600" y="5084763"/>
            <a:ext cx="1131888" cy="461962"/>
          </a:xfrm>
          <a:prstGeom prst="rect">
            <a:avLst/>
          </a:prstGeom>
          <a:noFill/>
          <a:ln w="9525">
            <a:noFill/>
          </a:ln>
        </p:spPr>
        <p:txBody>
          <a:bodyPr wrap="none">
            <a:spAutoFit/>
          </a:bodyPr>
          <a:p>
            <a:r>
              <a:rPr lang="zh-CN" altLang="en-US" b="1" dirty="0">
                <a:latin typeface="Adobe 黑体 Std R" pitchFamily="34" charset="-122"/>
                <a:ea typeface="Adobe 黑体 Std R" pitchFamily="34" charset="-122"/>
              </a:rPr>
              <a:t>性质：</a:t>
            </a:r>
            <a:endParaRPr lang="zh-CN" altLang="en-US" b="1" dirty="0">
              <a:latin typeface="Adobe 黑体 Std R" pitchFamily="34" charset="-122"/>
              <a:ea typeface="Adobe 黑体 Std R" pitchFamily="34"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wipe(left)">
                                      <p:cBhvr>
                                        <p:cTn id="7" dur="500"/>
                                        <p:tgtEl>
                                          <p:spTgt spid="5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34"/>
                                        </p:tgtEl>
                                        <p:attrNameLst>
                                          <p:attrName>style.visibility</p:attrName>
                                        </p:attrNameLst>
                                      </p:cBhvr>
                                      <p:to>
                                        <p:strVal val="visible"/>
                                      </p:to>
                                    </p:set>
                                    <p:animEffect transition="in" filter="wipe(left)">
                                      <p:cBhvr>
                                        <p:cTn id="12" dur="500"/>
                                        <p:tgtEl>
                                          <p:spTgt spid="51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35"/>
                                        </p:tgtEl>
                                        <p:attrNameLst>
                                          <p:attrName>style.visibility</p:attrName>
                                        </p:attrNameLst>
                                      </p:cBhvr>
                                      <p:to>
                                        <p:strVal val="visible"/>
                                      </p:to>
                                    </p:set>
                                    <p:animEffect transition="in" filter="wipe(left)">
                                      <p:cBhvr>
                                        <p:cTn id="17" dur="500"/>
                                        <p:tgtEl>
                                          <p:spTgt spid="51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36"/>
                                        </p:tgtEl>
                                        <p:attrNameLst>
                                          <p:attrName>style.visibility</p:attrName>
                                        </p:attrNameLst>
                                      </p:cBhvr>
                                      <p:to>
                                        <p:strVal val="visible"/>
                                      </p:to>
                                    </p:set>
                                    <p:animEffect transition="in" filter="wipe(left)">
                                      <p:cBhvr>
                                        <p:cTn id="22" dur="500"/>
                                        <p:tgtEl>
                                          <p:spTgt spid="513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2402" name="矩形 29697"/>
          <p:cNvSpPr/>
          <p:nvPr/>
        </p:nvSpPr>
        <p:spPr>
          <a:xfrm>
            <a:off x="893763" y="762000"/>
            <a:ext cx="3505200" cy="525463"/>
          </a:xfrm>
          <a:prstGeom prst="rect">
            <a:avLst/>
          </a:prstGeom>
          <a:noFill/>
          <a:ln w="9525">
            <a:noFill/>
          </a:ln>
        </p:spPr>
        <p:txBody>
          <a:bodyPr lIns="90000" tIns="46800" rIns="90000" bIns="46800">
            <a:spAutoFit/>
          </a:bodyPr>
          <a:p>
            <a:pPr eaLnBrk="1" hangingPunct="1"/>
            <a:r>
              <a:rPr lang="en-US" altLang="zh-CN" sz="2800" b="1" dirty="0">
                <a:latin typeface="Times New Roman" panose="02020603050405020304" pitchFamily="18" charset="0"/>
              </a:rPr>
              <a:t>3. </a:t>
            </a:r>
            <a:r>
              <a:rPr lang="zh-CN" altLang="en-US" sz="2800" b="1" dirty="0">
                <a:latin typeface="Times New Roman" panose="02020603050405020304" pitchFamily="18" charset="0"/>
              </a:rPr>
              <a:t>加法定理</a:t>
            </a:r>
            <a:endParaRPr lang="zh-CN" altLang="en-US" sz="2800" b="1" dirty="0">
              <a:latin typeface="Times New Roman" panose="02020603050405020304" pitchFamily="18" charset="0"/>
            </a:endParaRPr>
          </a:p>
        </p:txBody>
      </p:sp>
      <p:graphicFrame>
        <p:nvGraphicFramePr>
          <p:cNvPr id="29699" name="对象 29698"/>
          <p:cNvGraphicFramePr/>
          <p:nvPr/>
        </p:nvGraphicFramePr>
        <p:xfrm>
          <a:off x="3429000" y="803275"/>
          <a:ext cx="3937000" cy="419100"/>
        </p:xfrm>
        <a:graphic>
          <a:graphicData uri="http://schemas.openxmlformats.org/presentationml/2006/ole">
            <mc:AlternateContent xmlns:mc="http://schemas.openxmlformats.org/markup-compatibility/2006">
              <mc:Choice xmlns:v="urn:schemas-microsoft-com:vml" Requires="v">
                <p:oleObj spid="_x0000_s3282" name="" r:id="rId2" imgW="3937000" imgH="419100" progId="Equation.3">
                  <p:embed/>
                </p:oleObj>
              </mc:Choice>
              <mc:Fallback>
                <p:oleObj name="" r:id="rId2" imgW="3937000" imgH="419100" progId="Equation.3">
                  <p:embed/>
                  <p:pic>
                    <p:nvPicPr>
                      <p:cNvPr id="0" name="图片 3281"/>
                      <p:cNvPicPr/>
                      <p:nvPr/>
                    </p:nvPicPr>
                    <p:blipFill>
                      <a:blip r:embed="rId3"/>
                      <a:stretch>
                        <a:fillRect/>
                      </a:stretch>
                    </p:blipFill>
                    <p:spPr>
                      <a:xfrm>
                        <a:off x="3429000" y="803275"/>
                        <a:ext cx="3937000" cy="419100"/>
                      </a:xfrm>
                      <a:prstGeom prst="rect">
                        <a:avLst/>
                      </a:prstGeom>
                      <a:noFill/>
                      <a:ln w="38100">
                        <a:noFill/>
                        <a:miter/>
                      </a:ln>
                    </p:spPr>
                  </p:pic>
                </p:oleObj>
              </mc:Fallback>
            </mc:AlternateContent>
          </a:graphicData>
        </a:graphic>
      </p:graphicFrame>
      <p:sp>
        <p:nvSpPr>
          <p:cNvPr id="29700" name="文本框 29699"/>
          <p:cNvSpPr txBox="1"/>
          <p:nvPr/>
        </p:nvSpPr>
        <p:spPr>
          <a:xfrm>
            <a:off x="1066800" y="1371600"/>
            <a:ext cx="19050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证</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29701" name="对象 29700"/>
          <p:cNvGraphicFramePr/>
          <p:nvPr/>
        </p:nvGraphicFramePr>
        <p:xfrm>
          <a:off x="2006600" y="1447800"/>
          <a:ext cx="4699000" cy="431800"/>
        </p:xfrm>
        <a:graphic>
          <a:graphicData uri="http://schemas.openxmlformats.org/presentationml/2006/ole">
            <mc:AlternateContent xmlns:mc="http://schemas.openxmlformats.org/markup-compatibility/2006">
              <mc:Choice xmlns:v="urn:schemas-microsoft-com:vml" Requires="v">
                <p:oleObj spid="_x0000_s3285" name="" r:id="rId4" imgW="4697095" imgH="431800" progId="Equation.3">
                  <p:embed/>
                </p:oleObj>
              </mc:Choice>
              <mc:Fallback>
                <p:oleObj name="" r:id="rId4" imgW="4697095" imgH="431800" progId="Equation.3">
                  <p:embed/>
                  <p:pic>
                    <p:nvPicPr>
                      <p:cNvPr id="0" name="图片 3284"/>
                      <p:cNvPicPr/>
                      <p:nvPr/>
                    </p:nvPicPr>
                    <p:blipFill>
                      <a:blip r:embed="rId5"/>
                      <a:stretch>
                        <a:fillRect/>
                      </a:stretch>
                    </p:blipFill>
                    <p:spPr>
                      <a:xfrm>
                        <a:off x="2006600" y="1447800"/>
                        <a:ext cx="4699000" cy="431800"/>
                      </a:xfrm>
                      <a:prstGeom prst="rect">
                        <a:avLst/>
                      </a:prstGeom>
                      <a:noFill/>
                      <a:ln w="38100">
                        <a:noFill/>
                        <a:miter/>
                      </a:ln>
                    </p:spPr>
                  </p:pic>
                </p:oleObj>
              </mc:Fallback>
            </mc:AlternateContent>
          </a:graphicData>
        </a:graphic>
      </p:graphicFrame>
      <p:graphicFrame>
        <p:nvGraphicFramePr>
          <p:cNvPr id="29702" name="对象 29701"/>
          <p:cNvGraphicFramePr/>
          <p:nvPr/>
        </p:nvGraphicFramePr>
        <p:xfrm>
          <a:off x="1028700" y="2085975"/>
          <a:ext cx="2933700" cy="431800"/>
        </p:xfrm>
        <a:graphic>
          <a:graphicData uri="http://schemas.openxmlformats.org/presentationml/2006/ole">
            <mc:AlternateContent xmlns:mc="http://schemas.openxmlformats.org/markup-compatibility/2006">
              <mc:Choice xmlns:v="urn:schemas-microsoft-com:vml" Requires="v">
                <p:oleObj spid="_x0000_s3289" name="" r:id="rId6" imgW="2932430" imgH="431800" progId="Equation.3">
                  <p:embed/>
                </p:oleObj>
              </mc:Choice>
              <mc:Fallback>
                <p:oleObj name="" r:id="rId6" imgW="2932430" imgH="431800" progId="Equation.3">
                  <p:embed/>
                  <p:pic>
                    <p:nvPicPr>
                      <p:cNvPr id="0" name="图片 3288"/>
                      <p:cNvPicPr/>
                      <p:nvPr/>
                    </p:nvPicPr>
                    <p:blipFill>
                      <a:blip r:embed="rId7"/>
                      <a:stretch>
                        <a:fillRect/>
                      </a:stretch>
                    </p:blipFill>
                    <p:spPr>
                      <a:xfrm>
                        <a:off x="1028700" y="2085975"/>
                        <a:ext cx="2933700" cy="431800"/>
                      </a:xfrm>
                      <a:prstGeom prst="rect">
                        <a:avLst/>
                      </a:prstGeom>
                      <a:noFill/>
                      <a:ln w="38100">
                        <a:noFill/>
                        <a:miter/>
                      </a:ln>
                    </p:spPr>
                  </p:pic>
                </p:oleObj>
              </mc:Fallback>
            </mc:AlternateContent>
          </a:graphicData>
        </a:graphic>
      </p:graphicFrame>
      <p:graphicFrame>
        <p:nvGraphicFramePr>
          <p:cNvPr id="29703" name="对象 29702"/>
          <p:cNvGraphicFramePr/>
          <p:nvPr/>
        </p:nvGraphicFramePr>
        <p:xfrm>
          <a:off x="1087438" y="2676525"/>
          <a:ext cx="6121400" cy="482600"/>
        </p:xfrm>
        <a:graphic>
          <a:graphicData uri="http://schemas.openxmlformats.org/presentationml/2006/ole">
            <mc:AlternateContent xmlns:mc="http://schemas.openxmlformats.org/markup-compatibility/2006">
              <mc:Choice xmlns:v="urn:schemas-microsoft-com:vml" Requires="v">
                <p:oleObj spid="_x0000_s3301" name="" r:id="rId8" imgW="6118860" imgH="482600" progId="Equation.3">
                  <p:embed/>
                </p:oleObj>
              </mc:Choice>
              <mc:Fallback>
                <p:oleObj name="" r:id="rId8" imgW="6118860" imgH="482600" progId="Equation.3">
                  <p:embed/>
                  <p:pic>
                    <p:nvPicPr>
                      <p:cNvPr id="0" name="图片 3300"/>
                      <p:cNvPicPr/>
                      <p:nvPr/>
                    </p:nvPicPr>
                    <p:blipFill>
                      <a:blip r:embed="rId9"/>
                      <a:stretch>
                        <a:fillRect/>
                      </a:stretch>
                    </p:blipFill>
                    <p:spPr>
                      <a:xfrm>
                        <a:off x="1087438" y="2676525"/>
                        <a:ext cx="6121400" cy="482600"/>
                      </a:xfrm>
                      <a:prstGeom prst="rect">
                        <a:avLst/>
                      </a:prstGeom>
                      <a:noFill/>
                      <a:ln w="38100">
                        <a:noFill/>
                        <a:miter/>
                      </a:ln>
                    </p:spPr>
                  </p:pic>
                </p:oleObj>
              </mc:Fallback>
            </mc:AlternateContent>
          </a:graphicData>
        </a:graphic>
      </p:graphicFrame>
      <p:graphicFrame>
        <p:nvGraphicFramePr>
          <p:cNvPr id="29704" name="对象 29703"/>
          <p:cNvGraphicFramePr/>
          <p:nvPr/>
        </p:nvGraphicFramePr>
        <p:xfrm>
          <a:off x="1079500" y="3397250"/>
          <a:ext cx="5321300" cy="1028700"/>
        </p:xfrm>
        <a:graphic>
          <a:graphicData uri="http://schemas.openxmlformats.org/presentationml/2006/ole">
            <mc:AlternateContent xmlns:mc="http://schemas.openxmlformats.org/markup-compatibility/2006">
              <mc:Choice xmlns:v="urn:schemas-microsoft-com:vml" Requires="v">
                <p:oleObj spid="_x0000_s3292" name="" r:id="rId10" imgW="5321300" imgH="1028700" progId="Equation.3">
                  <p:embed/>
                </p:oleObj>
              </mc:Choice>
              <mc:Fallback>
                <p:oleObj name="" r:id="rId10" imgW="5321300" imgH="1028700" progId="Equation.3">
                  <p:embed/>
                  <p:pic>
                    <p:nvPicPr>
                      <p:cNvPr id="0" name="图片 3291"/>
                      <p:cNvPicPr/>
                      <p:nvPr/>
                    </p:nvPicPr>
                    <p:blipFill>
                      <a:blip r:embed="rId11"/>
                      <a:stretch>
                        <a:fillRect/>
                      </a:stretch>
                    </p:blipFill>
                    <p:spPr>
                      <a:xfrm>
                        <a:off x="1079500" y="3397250"/>
                        <a:ext cx="5321300" cy="1028700"/>
                      </a:xfrm>
                      <a:prstGeom prst="rect">
                        <a:avLst/>
                      </a:prstGeom>
                      <a:noFill/>
                      <a:ln w="38100">
                        <a:noFill/>
                        <a:miter/>
                      </a:ln>
                    </p:spPr>
                  </p:pic>
                </p:oleObj>
              </mc:Fallback>
            </mc:AlternateContent>
          </a:graphicData>
        </a:graphic>
      </p:graphicFrame>
      <p:graphicFrame>
        <p:nvGraphicFramePr>
          <p:cNvPr id="29705" name="对象 29704"/>
          <p:cNvGraphicFramePr/>
          <p:nvPr/>
        </p:nvGraphicFramePr>
        <p:xfrm>
          <a:off x="1066800" y="4686300"/>
          <a:ext cx="5219700" cy="482600"/>
        </p:xfrm>
        <a:graphic>
          <a:graphicData uri="http://schemas.openxmlformats.org/presentationml/2006/ole">
            <mc:AlternateContent xmlns:mc="http://schemas.openxmlformats.org/markup-compatibility/2006">
              <mc:Choice xmlns:v="urn:schemas-microsoft-com:vml" Requires="v">
                <p:oleObj spid="_x0000_s3303" name="" r:id="rId12" imgW="5217160" imgH="482600" progId="Equation.3">
                  <p:embed/>
                </p:oleObj>
              </mc:Choice>
              <mc:Fallback>
                <p:oleObj name="" r:id="rId12" imgW="5217160" imgH="482600" progId="Equation.3">
                  <p:embed/>
                  <p:pic>
                    <p:nvPicPr>
                      <p:cNvPr id="0" name="图片 3302"/>
                      <p:cNvPicPr/>
                      <p:nvPr/>
                    </p:nvPicPr>
                    <p:blipFill>
                      <a:blip r:embed="rId13"/>
                      <a:stretch>
                        <a:fillRect/>
                      </a:stretch>
                    </p:blipFill>
                    <p:spPr>
                      <a:xfrm>
                        <a:off x="1066800" y="4686300"/>
                        <a:ext cx="5219700" cy="482600"/>
                      </a:xfrm>
                      <a:prstGeom prst="rect">
                        <a:avLst/>
                      </a:prstGeom>
                      <a:noFill/>
                      <a:ln w="38100">
                        <a:noFill/>
                        <a:miter/>
                      </a:ln>
                    </p:spPr>
                  </p:pic>
                </p:oleObj>
              </mc:Fallback>
            </mc:AlternateContent>
          </a:graphicData>
        </a:graphic>
      </p:graphicFrame>
      <p:graphicFrame>
        <p:nvGraphicFramePr>
          <p:cNvPr id="29706" name="对象 29705"/>
          <p:cNvGraphicFramePr/>
          <p:nvPr/>
        </p:nvGraphicFramePr>
        <p:xfrm>
          <a:off x="1050925" y="5441950"/>
          <a:ext cx="3327400" cy="431800"/>
        </p:xfrm>
        <a:graphic>
          <a:graphicData uri="http://schemas.openxmlformats.org/presentationml/2006/ole">
            <mc:AlternateContent xmlns:mc="http://schemas.openxmlformats.org/markup-compatibility/2006">
              <mc:Choice xmlns:v="urn:schemas-microsoft-com:vml" Requires="v">
                <p:oleObj spid="_x0000_s3296" name="" r:id="rId14" imgW="3326130" imgH="431800" progId="Equation.3">
                  <p:embed/>
                </p:oleObj>
              </mc:Choice>
              <mc:Fallback>
                <p:oleObj name="" r:id="rId14" imgW="3326130" imgH="431800" progId="Equation.3">
                  <p:embed/>
                  <p:pic>
                    <p:nvPicPr>
                      <p:cNvPr id="0" name="图片 3295"/>
                      <p:cNvPicPr/>
                      <p:nvPr/>
                    </p:nvPicPr>
                    <p:blipFill>
                      <a:blip r:embed="rId15"/>
                      <a:stretch>
                        <a:fillRect/>
                      </a:stretch>
                    </p:blipFill>
                    <p:spPr>
                      <a:xfrm>
                        <a:off x="1050925" y="5441950"/>
                        <a:ext cx="3327400" cy="431800"/>
                      </a:xfrm>
                      <a:prstGeom prst="rect">
                        <a:avLst/>
                      </a:prstGeom>
                      <a:noFill/>
                      <a:ln w="38100">
                        <a:noFill/>
                        <a:miter/>
                      </a:ln>
                    </p:spPr>
                  </p:pic>
                </p:oleObj>
              </mc:Fallback>
            </mc:AlternateContent>
          </a:graphicData>
        </a:graphic>
      </p:graphicFrame>
      <p:sp>
        <p:nvSpPr>
          <p:cNvPr id="10241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wipe(left)">
                                      <p:cBhvr>
                                        <p:cTn id="7" dur="500"/>
                                        <p:tgtEl>
                                          <p:spTgt spid="29699"/>
                                        </p:tgtEl>
                                      </p:cBhvr>
                                    </p:animEffect>
                                  </p:childTnLst>
                                  <p:subTnLst>
                                    <p:animClr clrSpc="rgb" dir="cw">
                                      <p:cBhvr override="childStyle">
                                        <p:cTn dur="1" fill="hold" display="0" masterRel="nextClick" afterEffect="1"/>
                                        <p:tgtEl>
                                          <p:spTgt spid="29699"/>
                                        </p:tgtEl>
                                        <p:attrNameLst>
                                          <p:attrName>ppt_c</p:attrName>
                                        </p:attrNameLst>
                                      </p:cBhvr>
                                      <p:to>
                                        <a:srgbClr val="0000FF"/>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9700"/>
                                        </p:tgtEl>
                                        <p:attrNameLst>
                                          <p:attrName>style.visibility</p:attrName>
                                        </p:attrNameLst>
                                      </p:cBhvr>
                                      <p:to>
                                        <p:strVal val="visible"/>
                                      </p:to>
                                    </p:set>
                                    <p:animEffect transition="in" filter="wipe(left)">
                                      <p:cBhvr>
                                        <p:cTn id="12" dur="500"/>
                                        <p:tgtEl>
                                          <p:spTgt spid="297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gtEl>
                                        <p:attrNameLst>
                                          <p:attrName>style.visibility</p:attrName>
                                        </p:attrNameLst>
                                      </p:cBhvr>
                                      <p:to>
                                        <p:strVal val="visible"/>
                                      </p:to>
                                    </p:set>
                                    <p:animEffect transition="in" filter="wipe(left)">
                                      <p:cBhvr>
                                        <p:cTn id="17" dur="500"/>
                                        <p:tgtEl>
                                          <p:spTgt spid="297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9702"/>
                                        </p:tgtEl>
                                        <p:attrNameLst>
                                          <p:attrName>style.visibility</p:attrName>
                                        </p:attrNameLst>
                                      </p:cBhvr>
                                      <p:to>
                                        <p:strVal val="visible"/>
                                      </p:to>
                                    </p:set>
                                    <p:animEffect transition="in" filter="wipe(left)">
                                      <p:cBhvr>
                                        <p:cTn id="22" dur="500"/>
                                        <p:tgtEl>
                                          <p:spTgt spid="297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703"/>
                                        </p:tgtEl>
                                        <p:attrNameLst>
                                          <p:attrName>style.visibility</p:attrName>
                                        </p:attrNameLst>
                                      </p:cBhvr>
                                      <p:to>
                                        <p:strVal val="visible"/>
                                      </p:to>
                                    </p:set>
                                    <p:animEffect transition="in" filter="wipe(left)">
                                      <p:cBhvr>
                                        <p:cTn id="27" dur="500"/>
                                        <p:tgtEl>
                                          <p:spTgt spid="297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9704"/>
                                        </p:tgtEl>
                                        <p:attrNameLst>
                                          <p:attrName>style.visibility</p:attrName>
                                        </p:attrNameLst>
                                      </p:cBhvr>
                                      <p:to>
                                        <p:strVal val="visible"/>
                                      </p:to>
                                    </p:set>
                                    <p:animEffect transition="in" filter="wipe(left)">
                                      <p:cBhvr>
                                        <p:cTn id="32" dur="500"/>
                                        <p:tgtEl>
                                          <p:spTgt spid="2970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9705"/>
                                        </p:tgtEl>
                                        <p:attrNameLst>
                                          <p:attrName>style.visibility</p:attrName>
                                        </p:attrNameLst>
                                      </p:cBhvr>
                                      <p:to>
                                        <p:strVal val="visible"/>
                                      </p:to>
                                    </p:set>
                                    <p:animEffect transition="in" filter="wipe(left)">
                                      <p:cBhvr>
                                        <p:cTn id="37" dur="500"/>
                                        <p:tgtEl>
                                          <p:spTgt spid="2970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9706"/>
                                        </p:tgtEl>
                                        <p:attrNameLst>
                                          <p:attrName>style.visibility</p:attrName>
                                        </p:attrNameLst>
                                      </p:cBhvr>
                                      <p:to>
                                        <p:strVal val="visible"/>
                                      </p:to>
                                    </p:set>
                                    <p:animEffect transition="in" filter="wipe(left)">
                                      <p:cBhvr>
                                        <p:cTn id="42" dur="500"/>
                                        <p:tgtEl>
                                          <p:spTgt spid="297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03426" name="对象 28677"/>
          <p:cNvGraphicFramePr/>
          <p:nvPr/>
        </p:nvGraphicFramePr>
        <p:xfrm>
          <a:off x="908050" y="911225"/>
          <a:ext cx="1630363" cy="482600"/>
        </p:xfrm>
        <a:graphic>
          <a:graphicData uri="http://schemas.openxmlformats.org/presentationml/2006/ole">
            <mc:AlternateContent xmlns:mc="http://schemas.openxmlformats.org/markup-compatibility/2006">
              <mc:Choice xmlns:v="urn:schemas-microsoft-com:vml" Requires="v">
                <p:oleObj spid="_x0000_s3293" name="" r:id="rId2" imgW="570865" imgH="165100" progId="Equation.DSMT4">
                  <p:embed/>
                </p:oleObj>
              </mc:Choice>
              <mc:Fallback>
                <p:oleObj name="" r:id="rId2" imgW="570865" imgH="165100" progId="Equation.DSMT4">
                  <p:embed/>
                  <p:pic>
                    <p:nvPicPr>
                      <p:cNvPr id="0" name="图片 3292"/>
                      <p:cNvPicPr/>
                      <p:nvPr/>
                    </p:nvPicPr>
                    <p:blipFill>
                      <a:blip r:embed="rId3"/>
                      <a:stretch>
                        <a:fillRect/>
                      </a:stretch>
                    </p:blipFill>
                    <p:spPr>
                      <a:xfrm>
                        <a:off x="908050" y="911225"/>
                        <a:ext cx="1630363" cy="482600"/>
                      </a:xfrm>
                      <a:prstGeom prst="rect">
                        <a:avLst/>
                      </a:prstGeom>
                      <a:noFill/>
                      <a:ln w="38100">
                        <a:noFill/>
                        <a:miter/>
                      </a:ln>
                    </p:spPr>
                  </p:pic>
                </p:oleObj>
              </mc:Fallback>
            </mc:AlternateContent>
          </a:graphicData>
        </a:graphic>
      </p:graphicFrame>
      <p:graphicFrame>
        <p:nvGraphicFramePr>
          <p:cNvPr id="28679" name="对象 28678"/>
          <p:cNvGraphicFramePr/>
          <p:nvPr/>
        </p:nvGraphicFramePr>
        <p:xfrm>
          <a:off x="977900" y="1600200"/>
          <a:ext cx="3365500" cy="431800"/>
        </p:xfrm>
        <a:graphic>
          <a:graphicData uri="http://schemas.openxmlformats.org/presentationml/2006/ole">
            <mc:AlternateContent xmlns:mc="http://schemas.openxmlformats.org/markup-compatibility/2006">
              <mc:Choice xmlns:v="urn:schemas-microsoft-com:vml" Requires="v">
                <p:oleObj spid="_x0000_s3299" name="" r:id="rId4" imgW="3364230" imgH="431800" progId="Equation.3">
                  <p:embed/>
                </p:oleObj>
              </mc:Choice>
              <mc:Fallback>
                <p:oleObj name="" r:id="rId4" imgW="3364230" imgH="431800" progId="Equation.3">
                  <p:embed/>
                  <p:pic>
                    <p:nvPicPr>
                      <p:cNvPr id="0" name="图片 3298"/>
                      <p:cNvPicPr/>
                      <p:nvPr/>
                    </p:nvPicPr>
                    <p:blipFill>
                      <a:blip r:embed="rId5"/>
                      <a:stretch>
                        <a:fillRect/>
                      </a:stretch>
                    </p:blipFill>
                    <p:spPr>
                      <a:xfrm>
                        <a:off x="977900" y="1600200"/>
                        <a:ext cx="3365500" cy="431800"/>
                      </a:xfrm>
                      <a:prstGeom prst="rect">
                        <a:avLst/>
                      </a:prstGeom>
                      <a:noFill/>
                      <a:ln w="38100">
                        <a:noFill/>
                        <a:miter/>
                      </a:ln>
                    </p:spPr>
                  </p:pic>
                </p:oleObj>
              </mc:Fallback>
            </mc:AlternateContent>
          </a:graphicData>
        </a:graphic>
      </p:graphicFrame>
      <p:graphicFrame>
        <p:nvGraphicFramePr>
          <p:cNvPr id="28680" name="对象 28679"/>
          <p:cNvGraphicFramePr/>
          <p:nvPr/>
        </p:nvGraphicFramePr>
        <p:xfrm>
          <a:off x="4343400" y="1568450"/>
          <a:ext cx="3808413" cy="454025"/>
        </p:xfrm>
        <a:graphic>
          <a:graphicData uri="http://schemas.openxmlformats.org/presentationml/2006/ole">
            <mc:AlternateContent xmlns:mc="http://schemas.openxmlformats.org/markup-compatibility/2006">
              <mc:Choice xmlns:v="urn:schemas-microsoft-com:vml" Requires="v">
                <p:oleObj spid="_x0000_s3298" name="" r:id="rId6" imgW="3249930" imgH="383540" progId="Equation.3">
                  <p:embed/>
                </p:oleObj>
              </mc:Choice>
              <mc:Fallback>
                <p:oleObj name="" r:id="rId6" imgW="3249930" imgH="383540" progId="Equation.3">
                  <p:embed/>
                  <p:pic>
                    <p:nvPicPr>
                      <p:cNvPr id="0" name="图片 3297"/>
                      <p:cNvPicPr/>
                      <p:nvPr/>
                    </p:nvPicPr>
                    <p:blipFill>
                      <a:blip r:embed="rId7">
                        <a:clrChange>
                          <a:clrFrom>
                            <a:srgbClr val="000000"/>
                          </a:clrFrom>
                          <a:clrTo>
                            <a:srgbClr val="31939A"/>
                          </a:clrTo>
                        </a:clrChange>
                      </a:blip>
                      <a:stretch>
                        <a:fillRect/>
                      </a:stretch>
                    </p:blipFill>
                    <p:spPr>
                      <a:xfrm>
                        <a:off x="4343400" y="1568450"/>
                        <a:ext cx="3808413" cy="454025"/>
                      </a:xfrm>
                      <a:prstGeom prst="rect">
                        <a:avLst/>
                      </a:prstGeom>
                      <a:noFill/>
                      <a:ln w="38100">
                        <a:noFill/>
                        <a:miter/>
                      </a:ln>
                    </p:spPr>
                  </p:pic>
                </p:oleObj>
              </mc:Fallback>
            </mc:AlternateContent>
          </a:graphicData>
        </a:graphic>
      </p:graphicFrame>
      <p:graphicFrame>
        <p:nvGraphicFramePr>
          <p:cNvPr id="28681" name="对象 28680"/>
          <p:cNvGraphicFramePr/>
          <p:nvPr/>
        </p:nvGraphicFramePr>
        <p:xfrm>
          <a:off x="4900613" y="2205038"/>
          <a:ext cx="3251200" cy="431800"/>
        </p:xfrm>
        <a:graphic>
          <a:graphicData uri="http://schemas.openxmlformats.org/presentationml/2006/ole">
            <mc:AlternateContent xmlns:mc="http://schemas.openxmlformats.org/markup-compatibility/2006">
              <mc:Choice xmlns:v="urn:schemas-microsoft-com:vml" Requires="v">
                <p:oleObj spid="_x0000_s3297" name="" r:id="rId8" imgW="3326130" imgH="431800" progId="Equation.3">
                  <p:embed/>
                </p:oleObj>
              </mc:Choice>
              <mc:Fallback>
                <p:oleObj name="" r:id="rId8" imgW="3326130" imgH="431800" progId="Equation.3">
                  <p:embed/>
                  <p:pic>
                    <p:nvPicPr>
                      <p:cNvPr id="0" name="图片 3296"/>
                      <p:cNvPicPr/>
                      <p:nvPr/>
                    </p:nvPicPr>
                    <p:blipFill>
                      <a:blip r:embed="rId9"/>
                      <a:stretch>
                        <a:fillRect/>
                      </a:stretch>
                    </p:blipFill>
                    <p:spPr>
                      <a:xfrm>
                        <a:off x="4900613" y="2205038"/>
                        <a:ext cx="3251200" cy="431800"/>
                      </a:xfrm>
                      <a:prstGeom prst="rect">
                        <a:avLst/>
                      </a:prstGeom>
                      <a:noFill/>
                      <a:ln w="38100">
                        <a:noFill/>
                        <a:miter/>
                      </a:ln>
                    </p:spPr>
                  </p:pic>
                </p:oleObj>
              </mc:Fallback>
            </mc:AlternateContent>
          </a:graphicData>
        </a:graphic>
      </p:graphicFrame>
      <p:graphicFrame>
        <p:nvGraphicFramePr>
          <p:cNvPr id="28683" name="对象 28682"/>
          <p:cNvGraphicFramePr/>
          <p:nvPr/>
        </p:nvGraphicFramePr>
        <p:xfrm>
          <a:off x="958850" y="2819400"/>
          <a:ext cx="5791200" cy="431800"/>
        </p:xfrm>
        <a:graphic>
          <a:graphicData uri="http://schemas.openxmlformats.org/presentationml/2006/ole">
            <mc:AlternateContent xmlns:mc="http://schemas.openxmlformats.org/markup-compatibility/2006">
              <mc:Choice xmlns:v="urn:schemas-microsoft-com:vml" Requires="v">
                <p:oleObj spid="_x0000_s3300" name="" r:id="rId10" imgW="5198745" imgH="383540" progId="Equation.3">
                  <p:embed/>
                </p:oleObj>
              </mc:Choice>
              <mc:Fallback>
                <p:oleObj name="" r:id="rId10" imgW="5198745" imgH="383540" progId="Equation.3">
                  <p:embed/>
                  <p:pic>
                    <p:nvPicPr>
                      <p:cNvPr id="0" name="图片 3299"/>
                      <p:cNvPicPr/>
                      <p:nvPr/>
                    </p:nvPicPr>
                    <p:blipFill>
                      <a:blip r:embed="rId11">
                        <a:clrChange>
                          <a:clrFrom>
                            <a:srgbClr val="000000"/>
                          </a:clrFrom>
                          <a:clrTo>
                            <a:srgbClr val="CC00CC"/>
                          </a:clrTo>
                        </a:clrChange>
                      </a:blip>
                      <a:stretch>
                        <a:fillRect/>
                      </a:stretch>
                    </p:blipFill>
                    <p:spPr>
                      <a:xfrm>
                        <a:off x="958850" y="2819400"/>
                        <a:ext cx="5791200" cy="431800"/>
                      </a:xfrm>
                      <a:prstGeom prst="rect">
                        <a:avLst/>
                      </a:prstGeom>
                      <a:noFill/>
                      <a:ln w="38100">
                        <a:noFill/>
                        <a:miter/>
                      </a:ln>
                    </p:spPr>
                  </p:pic>
                </p:oleObj>
              </mc:Fallback>
            </mc:AlternateContent>
          </a:graphicData>
        </a:graphic>
      </p:graphicFrame>
      <p:grpSp>
        <p:nvGrpSpPr>
          <p:cNvPr id="28689" name="组合 28688"/>
          <p:cNvGrpSpPr/>
          <p:nvPr/>
        </p:nvGrpSpPr>
        <p:grpSpPr>
          <a:xfrm>
            <a:off x="914400" y="3403600"/>
            <a:ext cx="7313613" cy="863600"/>
            <a:chOff x="576" y="2064"/>
            <a:chExt cx="4607" cy="544"/>
          </a:xfrm>
        </p:grpSpPr>
        <p:sp>
          <p:nvSpPr>
            <p:cNvPr id="103436" name="文本框 28683"/>
            <p:cNvSpPr txBox="1"/>
            <p:nvPr/>
          </p:nvSpPr>
          <p:spPr>
            <a:xfrm>
              <a:off x="576" y="2228"/>
              <a:ext cx="1488" cy="327"/>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1     </a:t>
              </a:r>
              <a:endParaRPr lang="en-US" altLang="zh-CN"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03437" name="对象 28684"/>
            <p:cNvGraphicFramePr/>
            <p:nvPr/>
          </p:nvGraphicFramePr>
          <p:xfrm>
            <a:off x="1087" y="2064"/>
            <a:ext cx="4096" cy="544"/>
          </p:xfrm>
          <a:graphic>
            <a:graphicData uri="http://schemas.openxmlformats.org/presentationml/2006/ole">
              <mc:AlternateContent xmlns:mc="http://schemas.openxmlformats.org/markup-compatibility/2006">
                <mc:Choice xmlns:v="urn:schemas-microsoft-com:vml" Requires="v">
                  <p:oleObj spid="_x0000_s3294" name="" r:id="rId12" imgW="6499860" imgH="862965" progId="Equation.3">
                    <p:embed/>
                  </p:oleObj>
                </mc:Choice>
                <mc:Fallback>
                  <p:oleObj name="" r:id="rId12" imgW="6499860" imgH="862965" progId="Equation.3">
                    <p:embed/>
                    <p:pic>
                      <p:nvPicPr>
                        <p:cNvPr id="0" name="图片 3293"/>
                        <p:cNvPicPr/>
                        <p:nvPr/>
                      </p:nvPicPr>
                      <p:blipFill>
                        <a:blip r:embed="rId13"/>
                        <a:stretch>
                          <a:fillRect/>
                        </a:stretch>
                      </p:blipFill>
                      <p:spPr>
                        <a:xfrm>
                          <a:off x="1087" y="2064"/>
                          <a:ext cx="4096" cy="544"/>
                        </a:xfrm>
                        <a:prstGeom prst="rect">
                          <a:avLst/>
                        </a:prstGeom>
                        <a:noFill/>
                        <a:ln w="38100">
                          <a:noFill/>
                          <a:miter/>
                        </a:ln>
                      </p:spPr>
                    </p:pic>
                  </p:oleObj>
                </mc:Fallback>
              </mc:AlternateContent>
            </a:graphicData>
          </a:graphic>
        </p:graphicFrame>
      </p:grpSp>
      <p:sp>
        <p:nvSpPr>
          <p:cNvPr id="28686" name="文本框 28685"/>
          <p:cNvSpPr txBox="1"/>
          <p:nvPr/>
        </p:nvSpPr>
        <p:spPr>
          <a:xfrm>
            <a:off x="914400" y="4572000"/>
            <a:ext cx="1143000"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28687" name="对象 28686"/>
          <p:cNvGraphicFramePr/>
          <p:nvPr/>
        </p:nvGraphicFramePr>
        <p:xfrm>
          <a:off x="1905000" y="4592638"/>
          <a:ext cx="4927600" cy="469900"/>
        </p:xfrm>
        <a:graphic>
          <a:graphicData uri="http://schemas.openxmlformats.org/presentationml/2006/ole">
            <mc:AlternateContent xmlns:mc="http://schemas.openxmlformats.org/markup-compatibility/2006">
              <mc:Choice xmlns:v="urn:schemas-microsoft-com:vml" Requires="v">
                <p:oleObj spid="_x0000_s3302" name="" r:id="rId14" imgW="4424680" imgH="417830" progId="Equation.3">
                  <p:embed/>
                </p:oleObj>
              </mc:Choice>
              <mc:Fallback>
                <p:oleObj name="" r:id="rId14" imgW="4424680" imgH="417830" progId="Equation.3">
                  <p:embed/>
                  <p:pic>
                    <p:nvPicPr>
                      <p:cNvPr id="0" name="图片 3301"/>
                      <p:cNvPicPr/>
                      <p:nvPr/>
                    </p:nvPicPr>
                    <p:blipFill>
                      <a:blip r:embed="rId15">
                        <a:clrChange>
                          <a:clrFrom>
                            <a:srgbClr val="000000"/>
                          </a:clrFrom>
                          <a:clrTo>
                            <a:srgbClr val="46B3BB"/>
                          </a:clrTo>
                        </a:clrChange>
                      </a:blip>
                      <a:stretch>
                        <a:fillRect/>
                      </a:stretch>
                    </p:blipFill>
                    <p:spPr>
                      <a:xfrm>
                        <a:off x="1905000" y="4592638"/>
                        <a:ext cx="4927600" cy="469900"/>
                      </a:xfrm>
                      <a:prstGeom prst="rect">
                        <a:avLst/>
                      </a:prstGeom>
                      <a:noFill/>
                      <a:ln w="38100">
                        <a:noFill/>
                        <a:miter/>
                      </a:ln>
                    </p:spPr>
                  </p:pic>
                </p:oleObj>
              </mc:Fallback>
            </mc:AlternateContent>
          </a:graphicData>
        </a:graphic>
      </p:graphicFrame>
      <p:graphicFrame>
        <p:nvGraphicFramePr>
          <p:cNvPr id="28688" name="对象 28687"/>
          <p:cNvGraphicFramePr/>
          <p:nvPr/>
        </p:nvGraphicFramePr>
        <p:xfrm>
          <a:off x="969963" y="5334000"/>
          <a:ext cx="6692900" cy="558800"/>
        </p:xfrm>
        <a:graphic>
          <a:graphicData uri="http://schemas.openxmlformats.org/presentationml/2006/ole">
            <mc:AlternateContent xmlns:mc="http://schemas.openxmlformats.org/markup-compatibility/2006">
              <mc:Choice xmlns:v="urn:schemas-microsoft-com:vml" Requires="v">
                <p:oleObj spid="_x0000_s3295" name="" r:id="rId16" imgW="6692900" imgH="558800" progId="Equation.3">
                  <p:embed/>
                </p:oleObj>
              </mc:Choice>
              <mc:Fallback>
                <p:oleObj name="" r:id="rId16" imgW="6692900" imgH="558800" progId="Equation.3">
                  <p:embed/>
                  <p:pic>
                    <p:nvPicPr>
                      <p:cNvPr id="0" name="图片 3294"/>
                      <p:cNvPicPr/>
                      <p:nvPr/>
                    </p:nvPicPr>
                    <p:blipFill>
                      <a:blip r:embed="rId17"/>
                      <a:stretch>
                        <a:fillRect/>
                      </a:stretch>
                    </p:blipFill>
                    <p:spPr>
                      <a:xfrm>
                        <a:off x="969963" y="5334000"/>
                        <a:ext cx="6692900" cy="558800"/>
                      </a:xfrm>
                      <a:prstGeom prst="rect">
                        <a:avLst/>
                      </a:prstGeom>
                      <a:noFill/>
                      <a:ln w="38100">
                        <a:noFill/>
                        <a:miter/>
                      </a:ln>
                    </p:spPr>
                  </p:pic>
                </p:oleObj>
              </mc:Fallback>
            </mc:AlternateContent>
          </a:graphicData>
        </a:graphic>
      </p:graphicFrame>
      <p:sp>
        <p:nvSpPr>
          <p:cNvPr id="103435"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wipe(left)">
                                      <p:cBhvr>
                                        <p:cTn id="7" dur="500"/>
                                        <p:tgtEl>
                                          <p:spTgt spid="286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80"/>
                                        </p:tgtEl>
                                        <p:attrNameLst>
                                          <p:attrName>style.visibility</p:attrName>
                                        </p:attrNameLst>
                                      </p:cBhvr>
                                      <p:to>
                                        <p:strVal val="visible"/>
                                      </p:to>
                                    </p:set>
                                    <p:animEffect transition="in" filter="wipe(left)">
                                      <p:cBhvr>
                                        <p:cTn id="12" dur="500"/>
                                        <p:tgtEl>
                                          <p:spTgt spid="286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81"/>
                                        </p:tgtEl>
                                        <p:attrNameLst>
                                          <p:attrName>style.visibility</p:attrName>
                                        </p:attrNameLst>
                                      </p:cBhvr>
                                      <p:to>
                                        <p:strVal val="visible"/>
                                      </p:to>
                                    </p:set>
                                    <p:animEffect transition="in" filter="wipe(left)">
                                      <p:cBhvr>
                                        <p:cTn id="17" dur="500"/>
                                        <p:tgtEl>
                                          <p:spTgt spid="286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83"/>
                                        </p:tgtEl>
                                        <p:attrNameLst>
                                          <p:attrName>style.visibility</p:attrName>
                                        </p:attrNameLst>
                                      </p:cBhvr>
                                      <p:to>
                                        <p:strVal val="visible"/>
                                      </p:to>
                                    </p:set>
                                    <p:animEffect transition="in" filter="wipe(left)">
                                      <p:cBhvr>
                                        <p:cTn id="22" dur="500"/>
                                        <p:tgtEl>
                                          <p:spTgt spid="286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689"/>
                                        </p:tgtEl>
                                        <p:attrNameLst>
                                          <p:attrName>style.visibility</p:attrName>
                                        </p:attrNameLst>
                                      </p:cBhvr>
                                      <p:to>
                                        <p:strVal val="visible"/>
                                      </p:to>
                                    </p:set>
                                    <p:animEffect transition="in" filter="wipe(left)">
                                      <p:cBhvr>
                                        <p:cTn id="27" dur="500"/>
                                        <p:tgtEl>
                                          <p:spTgt spid="2868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686"/>
                                        </p:tgtEl>
                                        <p:attrNameLst>
                                          <p:attrName>style.visibility</p:attrName>
                                        </p:attrNameLst>
                                      </p:cBhvr>
                                      <p:to>
                                        <p:strVal val="visible"/>
                                      </p:to>
                                    </p:set>
                                    <p:animEffect transition="in" filter="wipe(left)">
                                      <p:cBhvr>
                                        <p:cTn id="32" dur="500"/>
                                        <p:tgtEl>
                                          <p:spTgt spid="286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687"/>
                                        </p:tgtEl>
                                        <p:attrNameLst>
                                          <p:attrName>style.visibility</p:attrName>
                                        </p:attrNameLst>
                                      </p:cBhvr>
                                      <p:to>
                                        <p:strVal val="visible"/>
                                      </p:to>
                                    </p:set>
                                    <p:animEffect transition="in" filter="wipe(left)">
                                      <p:cBhvr>
                                        <p:cTn id="37" dur="500"/>
                                        <p:tgtEl>
                                          <p:spTgt spid="286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8688"/>
                                        </p:tgtEl>
                                        <p:attrNameLst>
                                          <p:attrName>style.visibility</p:attrName>
                                        </p:attrNameLst>
                                      </p:cBhvr>
                                      <p:to>
                                        <p:strVal val="visible"/>
                                      </p:to>
                                    </p:set>
                                    <p:animEffect transition="in" filter="wipe(left)">
                                      <p:cBhvr>
                                        <p:cTn id="42" dur="500"/>
                                        <p:tgtEl>
                                          <p:spTgt spid="28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9458" name="文本框 9217"/>
          <p:cNvSpPr txBox="1"/>
          <p:nvPr/>
        </p:nvSpPr>
        <p:spPr>
          <a:xfrm>
            <a:off x="914400" y="849313"/>
            <a:ext cx="2362200" cy="522287"/>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2     </a:t>
            </a:r>
            <a:endParaRPr lang="en-US" altLang="zh-CN" sz="2800" b="1" dirty="0">
              <a:latin typeface="Times New Roman" panose="02020603050405020304" pitchFamily="18" charset="0"/>
              <a:ea typeface="黑体" panose="02010609060101010101" pitchFamily="49" charset="-122"/>
            </a:endParaRPr>
          </a:p>
        </p:txBody>
      </p:sp>
      <p:graphicFrame>
        <p:nvGraphicFramePr>
          <p:cNvPr id="19459" name="对象 9218"/>
          <p:cNvGraphicFramePr/>
          <p:nvPr/>
        </p:nvGraphicFramePr>
        <p:xfrm>
          <a:off x="1892300" y="941388"/>
          <a:ext cx="4889500" cy="430212"/>
        </p:xfrm>
        <a:graphic>
          <a:graphicData uri="http://schemas.openxmlformats.org/presentationml/2006/ole">
            <mc:AlternateContent xmlns:mc="http://schemas.openxmlformats.org/markup-compatibility/2006">
              <mc:Choice xmlns:v="urn:schemas-microsoft-com:vml" Requires="v">
                <p:oleObj spid="_x0000_s3107" name="" r:id="rId2" imgW="4887595" imgH="431800" progId="Equation.3">
                  <p:embed/>
                </p:oleObj>
              </mc:Choice>
              <mc:Fallback>
                <p:oleObj name="" r:id="rId2" imgW="4887595" imgH="431800" progId="Equation.3">
                  <p:embed/>
                  <p:pic>
                    <p:nvPicPr>
                      <p:cNvPr id="0" name="图片 3106"/>
                      <p:cNvPicPr/>
                      <p:nvPr/>
                    </p:nvPicPr>
                    <p:blipFill>
                      <a:blip r:embed="rId3"/>
                      <a:stretch>
                        <a:fillRect/>
                      </a:stretch>
                    </p:blipFill>
                    <p:spPr>
                      <a:xfrm>
                        <a:off x="1892300" y="941388"/>
                        <a:ext cx="4889500" cy="430212"/>
                      </a:xfrm>
                      <a:prstGeom prst="rect">
                        <a:avLst/>
                      </a:prstGeom>
                      <a:noFill/>
                      <a:ln w="38100">
                        <a:noFill/>
                        <a:miter/>
                      </a:ln>
                    </p:spPr>
                  </p:pic>
                </p:oleObj>
              </mc:Fallback>
            </mc:AlternateContent>
          </a:graphicData>
        </a:graphic>
      </p:graphicFrame>
      <p:graphicFrame>
        <p:nvGraphicFramePr>
          <p:cNvPr id="9220" name="对象 9219"/>
          <p:cNvGraphicFramePr/>
          <p:nvPr/>
        </p:nvGraphicFramePr>
        <p:xfrm>
          <a:off x="1790700" y="1708150"/>
          <a:ext cx="4533900" cy="862013"/>
        </p:xfrm>
        <a:graphic>
          <a:graphicData uri="http://schemas.openxmlformats.org/presentationml/2006/ole">
            <mc:AlternateContent xmlns:mc="http://schemas.openxmlformats.org/markup-compatibility/2006">
              <mc:Choice xmlns:v="urn:schemas-microsoft-com:vml" Requires="v">
                <p:oleObj spid="_x0000_s3110" name="" r:id="rId4" imgW="4531995" imgH="862965" progId="Equation.DSMT4">
                  <p:embed/>
                </p:oleObj>
              </mc:Choice>
              <mc:Fallback>
                <p:oleObj name="" r:id="rId4" imgW="4531995" imgH="862965" progId="Equation.DSMT4">
                  <p:embed/>
                  <p:pic>
                    <p:nvPicPr>
                      <p:cNvPr id="0" name="图片 3109"/>
                      <p:cNvPicPr/>
                      <p:nvPr/>
                    </p:nvPicPr>
                    <p:blipFill>
                      <a:blip r:embed="rId5"/>
                      <a:stretch>
                        <a:fillRect/>
                      </a:stretch>
                    </p:blipFill>
                    <p:spPr>
                      <a:xfrm>
                        <a:off x="1790700" y="1708150"/>
                        <a:ext cx="4533900" cy="862013"/>
                      </a:xfrm>
                      <a:prstGeom prst="rect">
                        <a:avLst/>
                      </a:prstGeom>
                      <a:noFill/>
                      <a:ln w="38100">
                        <a:noFill/>
                        <a:miter/>
                      </a:ln>
                    </p:spPr>
                  </p:pic>
                </p:oleObj>
              </mc:Fallback>
            </mc:AlternateContent>
          </a:graphicData>
        </a:graphic>
      </p:graphicFrame>
      <p:sp>
        <p:nvSpPr>
          <p:cNvPr id="9221" name="文本框 9220"/>
          <p:cNvSpPr txBox="1"/>
          <p:nvPr/>
        </p:nvSpPr>
        <p:spPr>
          <a:xfrm>
            <a:off x="914400" y="1857375"/>
            <a:ext cx="11430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解</a:t>
            </a:r>
            <a:endParaRPr lang="zh-CN" altLang="en-US" sz="2800" b="1" dirty="0">
              <a:latin typeface="Times New Roman" panose="02020603050405020304" pitchFamily="18" charset="0"/>
              <a:ea typeface="黑体" panose="02010609060101010101" pitchFamily="49" charset="-122"/>
            </a:endParaRPr>
          </a:p>
        </p:txBody>
      </p:sp>
      <p:graphicFrame>
        <p:nvGraphicFramePr>
          <p:cNvPr id="9222" name="对象 9221"/>
          <p:cNvGraphicFramePr/>
          <p:nvPr/>
        </p:nvGraphicFramePr>
        <p:xfrm>
          <a:off x="1790700" y="2819400"/>
          <a:ext cx="5448300" cy="862013"/>
        </p:xfrm>
        <a:graphic>
          <a:graphicData uri="http://schemas.openxmlformats.org/presentationml/2006/ole">
            <mc:AlternateContent xmlns:mc="http://schemas.openxmlformats.org/markup-compatibility/2006">
              <mc:Choice xmlns:v="urn:schemas-microsoft-com:vml" Requires="v">
                <p:oleObj spid="_x0000_s3112" name="" r:id="rId6" imgW="5445760" imgH="862965" progId="Equation.3">
                  <p:embed/>
                </p:oleObj>
              </mc:Choice>
              <mc:Fallback>
                <p:oleObj name="" r:id="rId6" imgW="5445760" imgH="862965" progId="Equation.3">
                  <p:embed/>
                  <p:pic>
                    <p:nvPicPr>
                      <p:cNvPr id="0" name="图片 3111"/>
                      <p:cNvPicPr/>
                      <p:nvPr/>
                    </p:nvPicPr>
                    <p:blipFill>
                      <a:blip r:embed="rId7"/>
                      <a:stretch>
                        <a:fillRect/>
                      </a:stretch>
                    </p:blipFill>
                    <p:spPr>
                      <a:xfrm>
                        <a:off x="1790700" y="2819400"/>
                        <a:ext cx="5448300" cy="862013"/>
                      </a:xfrm>
                      <a:prstGeom prst="rect">
                        <a:avLst/>
                      </a:prstGeom>
                      <a:noFill/>
                      <a:ln w="38100">
                        <a:noFill/>
                        <a:miter/>
                      </a:ln>
                    </p:spPr>
                  </p:pic>
                </p:oleObj>
              </mc:Fallback>
            </mc:AlternateContent>
          </a:graphicData>
        </a:graphic>
      </p:graphicFrame>
      <p:graphicFrame>
        <p:nvGraphicFramePr>
          <p:cNvPr id="9223" name="对象 9222"/>
          <p:cNvGraphicFramePr/>
          <p:nvPr/>
        </p:nvGraphicFramePr>
        <p:xfrm>
          <a:off x="1849438" y="4040188"/>
          <a:ext cx="2400300" cy="912812"/>
        </p:xfrm>
        <a:graphic>
          <a:graphicData uri="http://schemas.openxmlformats.org/presentationml/2006/ole">
            <mc:AlternateContent xmlns:mc="http://schemas.openxmlformats.org/markup-compatibility/2006">
              <mc:Choice xmlns:v="urn:schemas-microsoft-com:vml" Requires="v">
                <p:oleObj spid="_x0000_s3120" name="" r:id="rId8" imgW="2400300" imgH="914400" progId="Equation.3">
                  <p:embed/>
                </p:oleObj>
              </mc:Choice>
              <mc:Fallback>
                <p:oleObj name="" r:id="rId8" imgW="2400300" imgH="914400" progId="Equation.3">
                  <p:embed/>
                  <p:pic>
                    <p:nvPicPr>
                      <p:cNvPr id="0" name="图片 3119"/>
                      <p:cNvPicPr/>
                      <p:nvPr/>
                    </p:nvPicPr>
                    <p:blipFill>
                      <a:blip r:embed="rId9"/>
                      <a:stretch>
                        <a:fillRect/>
                      </a:stretch>
                    </p:blipFill>
                    <p:spPr>
                      <a:xfrm>
                        <a:off x="1849438" y="4040188"/>
                        <a:ext cx="2400300" cy="912812"/>
                      </a:xfrm>
                      <a:prstGeom prst="rect">
                        <a:avLst/>
                      </a:prstGeom>
                      <a:noFill/>
                      <a:ln w="38100">
                        <a:noFill/>
                        <a:miter/>
                      </a:ln>
                    </p:spPr>
                  </p:pic>
                </p:oleObj>
              </mc:Fallback>
            </mc:AlternateContent>
          </a:graphicData>
        </a:graphic>
      </p:graphicFrame>
      <p:graphicFrame>
        <p:nvGraphicFramePr>
          <p:cNvPr id="9224" name="对象 9223"/>
          <p:cNvGraphicFramePr/>
          <p:nvPr/>
        </p:nvGraphicFramePr>
        <p:xfrm>
          <a:off x="1778000" y="5257800"/>
          <a:ext cx="6756400" cy="444500"/>
        </p:xfrm>
        <a:graphic>
          <a:graphicData uri="http://schemas.openxmlformats.org/presentationml/2006/ole">
            <mc:AlternateContent xmlns:mc="http://schemas.openxmlformats.org/markup-compatibility/2006">
              <mc:Choice xmlns:v="urn:schemas-microsoft-com:vml" Requires="v">
                <p:oleObj spid="_x0000_s3102" name="" r:id="rId10" imgW="6753225" imgH="444500" progId="Equation.3">
                  <p:embed/>
                </p:oleObj>
              </mc:Choice>
              <mc:Fallback>
                <p:oleObj name="" r:id="rId10" imgW="6753225" imgH="444500" progId="Equation.3">
                  <p:embed/>
                  <p:pic>
                    <p:nvPicPr>
                      <p:cNvPr id="0" name="图片 3101"/>
                      <p:cNvPicPr/>
                      <p:nvPr/>
                    </p:nvPicPr>
                    <p:blipFill>
                      <a:blip r:embed="rId11"/>
                      <a:stretch>
                        <a:fillRect/>
                      </a:stretch>
                    </p:blipFill>
                    <p:spPr>
                      <a:xfrm>
                        <a:off x="1778000" y="5257800"/>
                        <a:ext cx="6756400" cy="444500"/>
                      </a:xfrm>
                      <a:prstGeom prst="rect">
                        <a:avLst/>
                      </a:prstGeom>
                      <a:noFill/>
                      <a:ln w="38100">
                        <a:noFill/>
                        <a:miter/>
                      </a:ln>
                    </p:spPr>
                  </p:pic>
                </p:oleObj>
              </mc:Fallback>
            </mc:AlternateContent>
          </a:graphicData>
        </a:graphic>
      </p:graphicFrame>
      <p:grpSp>
        <p:nvGrpSpPr>
          <p:cNvPr id="9225" name="组合 9224"/>
          <p:cNvGrpSpPr/>
          <p:nvPr/>
        </p:nvGrpSpPr>
        <p:grpSpPr>
          <a:xfrm>
            <a:off x="5867400" y="3490913"/>
            <a:ext cx="2544763" cy="1690687"/>
            <a:chOff x="3696" y="2199"/>
            <a:chExt cx="1603" cy="1065"/>
          </a:xfrm>
        </p:grpSpPr>
        <p:sp>
          <p:nvSpPr>
            <p:cNvPr id="19469" name="直接连接符 9225"/>
            <p:cNvSpPr/>
            <p:nvPr/>
          </p:nvSpPr>
          <p:spPr>
            <a:xfrm>
              <a:off x="3696" y="3072"/>
              <a:ext cx="1488" cy="0"/>
            </a:xfrm>
            <a:prstGeom prst="line">
              <a:avLst/>
            </a:prstGeom>
            <a:ln w="9525" cap="flat" cmpd="sng">
              <a:solidFill>
                <a:schemeClr val="tx1"/>
              </a:solidFill>
              <a:prstDash val="solid"/>
              <a:headEnd type="none" w="med" len="med"/>
              <a:tailEnd type="triangle" w="med" len="med"/>
            </a:ln>
          </p:spPr>
        </p:sp>
        <p:sp>
          <p:nvSpPr>
            <p:cNvPr id="19470" name="直接连接符 9226"/>
            <p:cNvSpPr/>
            <p:nvPr/>
          </p:nvSpPr>
          <p:spPr>
            <a:xfrm flipV="1">
              <a:off x="3888" y="2208"/>
              <a:ext cx="0" cy="1056"/>
            </a:xfrm>
            <a:prstGeom prst="line">
              <a:avLst/>
            </a:prstGeom>
            <a:ln w="9525" cap="flat" cmpd="sng">
              <a:solidFill>
                <a:schemeClr val="tx1"/>
              </a:solidFill>
              <a:prstDash val="solid"/>
              <a:headEnd type="none" w="med" len="med"/>
              <a:tailEnd type="triangle" w="med" len="med"/>
            </a:ln>
          </p:spPr>
        </p:sp>
        <p:graphicFrame>
          <p:nvGraphicFramePr>
            <p:cNvPr id="19471" name="对象 9227"/>
            <p:cNvGraphicFramePr/>
            <p:nvPr/>
          </p:nvGraphicFramePr>
          <p:xfrm>
            <a:off x="5184" y="3024"/>
            <a:ext cx="115" cy="110"/>
          </p:xfrm>
          <a:graphic>
            <a:graphicData uri="http://schemas.openxmlformats.org/presentationml/2006/ole">
              <mc:AlternateContent xmlns:mc="http://schemas.openxmlformats.org/markup-compatibility/2006">
                <mc:Choice xmlns:v="urn:schemas-microsoft-com:vml" Requires="v">
                  <p:oleObj spid="_x0000_s3128" name="" r:id="rId12" imgW="254000" imgH="241300" progId="Equation.3">
                    <p:embed/>
                  </p:oleObj>
                </mc:Choice>
                <mc:Fallback>
                  <p:oleObj name="" r:id="rId12" imgW="254000" imgH="241300" progId="Equation.3">
                    <p:embed/>
                    <p:pic>
                      <p:nvPicPr>
                        <p:cNvPr id="0" name="图片 3127"/>
                        <p:cNvPicPr/>
                        <p:nvPr/>
                      </p:nvPicPr>
                      <p:blipFill>
                        <a:blip r:embed="rId13"/>
                        <a:stretch>
                          <a:fillRect/>
                        </a:stretch>
                      </p:blipFill>
                      <p:spPr>
                        <a:xfrm>
                          <a:off x="5184" y="3024"/>
                          <a:ext cx="115" cy="110"/>
                        </a:xfrm>
                        <a:prstGeom prst="rect">
                          <a:avLst/>
                        </a:prstGeom>
                        <a:noFill/>
                        <a:ln w="38100">
                          <a:noFill/>
                          <a:miter/>
                        </a:ln>
                      </p:spPr>
                    </p:pic>
                  </p:oleObj>
                </mc:Fallback>
              </mc:AlternateContent>
            </a:graphicData>
          </a:graphic>
        </p:graphicFrame>
        <p:graphicFrame>
          <p:nvGraphicFramePr>
            <p:cNvPr id="19472" name="对象 9228"/>
            <p:cNvGraphicFramePr/>
            <p:nvPr/>
          </p:nvGraphicFramePr>
          <p:xfrm>
            <a:off x="3936" y="2199"/>
            <a:ext cx="115" cy="145"/>
          </p:xfrm>
          <a:graphic>
            <a:graphicData uri="http://schemas.openxmlformats.org/presentationml/2006/ole">
              <mc:AlternateContent xmlns:mc="http://schemas.openxmlformats.org/markup-compatibility/2006">
                <mc:Choice xmlns:v="urn:schemas-microsoft-com:vml" Requires="v">
                  <p:oleObj spid="_x0000_s3122" name="" r:id="rId14" imgW="254000" imgH="317500" progId="Equation.3">
                    <p:embed/>
                  </p:oleObj>
                </mc:Choice>
                <mc:Fallback>
                  <p:oleObj name="" r:id="rId14" imgW="254000" imgH="317500" progId="Equation.3">
                    <p:embed/>
                    <p:pic>
                      <p:nvPicPr>
                        <p:cNvPr id="0" name="图片 3121"/>
                        <p:cNvPicPr/>
                        <p:nvPr/>
                      </p:nvPicPr>
                      <p:blipFill>
                        <a:blip r:embed="rId15"/>
                        <a:stretch>
                          <a:fillRect/>
                        </a:stretch>
                      </p:blipFill>
                      <p:spPr>
                        <a:xfrm>
                          <a:off x="3936" y="2199"/>
                          <a:ext cx="115" cy="145"/>
                        </a:xfrm>
                        <a:prstGeom prst="rect">
                          <a:avLst/>
                        </a:prstGeom>
                        <a:noFill/>
                        <a:ln w="38100">
                          <a:noFill/>
                          <a:miter/>
                        </a:ln>
                      </p:spPr>
                    </p:pic>
                  </p:oleObj>
                </mc:Fallback>
              </mc:AlternateContent>
            </a:graphicData>
          </a:graphic>
        </p:graphicFrame>
        <p:graphicFrame>
          <p:nvGraphicFramePr>
            <p:cNvPr id="19473" name="对象 9229"/>
            <p:cNvGraphicFramePr/>
            <p:nvPr/>
          </p:nvGraphicFramePr>
          <p:xfrm>
            <a:off x="3779" y="3081"/>
            <a:ext cx="98" cy="110"/>
          </p:xfrm>
          <a:graphic>
            <a:graphicData uri="http://schemas.openxmlformats.org/presentationml/2006/ole">
              <mc:AlternateContent xmlns:mc="http://schemas.openxmlformats.org/markup-compatibility/2006">
                <mc:Choice xmlns:v="urn:schemas-microsoft-com:vml" Requires="v">
                  <p:oleObj spid="_x0000_s3104" name="" r:id="rId16" imgW="215900" imgH="241300" progId="Equation.3">
                    <p:embed/>
                  </p:oleObj>
                </mc:Choice>
                <mc:Fallback>
                  <p:oleObj name="" r:id="rId16" imgW="215900" imgH="241300" progId="Equation.3">
                    <p:embed/>
                    <p:pic>
                      <p:nvPicPr>
                        <p:cNvPr id="0" name="图片 3103"/>
                        <p:cNvPicPr/>
                        <p:nvPr/>
                      </p:nvPicPr>
                      <p:blipFill>
                        <a:blip r:embed="rId17"/>
                        <a:stretch>
                          <a:fillRect/>
                        </a:stretch>
                      </p:blipFill>
                      <p:spPr>
                        <a:xfrm>
                          <a:off x="3779" y="3081"/>
                          <a:ext cx="98" cy="110"/>
                        </a:xfrm>
                        <a:prstGeom prst="rect">
                          <a:avLst/>
                        </a:prstGeom>
                        <a:noFill/>
                        <a:ln w="38100">
                          <a:noFill/>
                          <a:miter/>
                        </a:ln>
                      </p:spPr>
                    </p:pic>
                  </p:oleObj>
                </mc:Fallback>
              </mc:AlternateContent>
            </a:graphicData>
          </a:graphic>
        </p:graphicFrame>
        <p:graphicFrame>
          <p:nvGraphicFramePr>
            <p:cNvPr id="19474" name="对象 9230"/>
            <p:cNvGraphicFramePr/>
            <p:nvPr/>
          </p:nvGraphicFramePr>
          <p:xfrm>
            <a:off x="4080" y="2736"/>
            <a:ext cx="184" cy="214"/>
          </p:xfrm>
          <a:graphic>
            <a:graphicData uri="http://schemas.openxmlformats.org/presentationml/2006/ole">
              <mc:AlternateContent xmlns:mc="http://schemas.openxmlformats.org/markup-compatibility/2006">
                <mc:Choice xmlns:v="urn:schemas-microsoft-com:vml" Requires="v">
                  <p:oleObj spid="_x0000_s3113" name="" r:id="rId18" imgW="359410" imgH="414655" progId="Equation.3">
                    <p:embed/>
                  </p:oleObj>
                </mc:Choice>
                <mc:Fallback>
                  <p:oleObj name="" r:id="rId18" imgW="359410" imgH="414655" progId="Equation.3">
                    <p:embed/>
                    <p:pic>
                      <p:nvPicPr>
                        <p:cNvPr id="0" name="图片 3112"/>
                        <p:cNvPicPr/>
                        <p:nvPr/>
                      </p:nvPicPr>
                      <p:blipFill>
                        <a:blip r:embed="rId19">
                          <a:clrChange>
                            <a:clrFrom>
                              <a:srgbClr val="000000"/>
                            </a:clrFrom>
                            <a:clrTo>
                              <a:srgbClr val="31939A"/>
                            </a:clrTo>
                          </a:clrChange>
                        </a:blip>
                        <a:stretch>
                          <a:fillRect/>
                        </a:stretch>
                      </p:blipFill>
                      <p:spPr>
                        <a:xfrm>
                          <a:off x="4080" y="2736"/>
                          <a:ext cx="184" cy="214"/>
                        </a:xfrm>
                        <a:prstGeom prst="rect">
                          <a:avLst/>
                        </a:prstGeom>
                        <a:noFill/>
                        <a:ln w="38100">
                          <a:noFill/>
                          <a:miter/>
                        </a:ln>
                      </p:spPr>
                    </p:pic>
                  </p:oleObj>
                </mc:Fallback>
              </mc:AlternateContent>
            </a:graphicData>
          </a:graphic>
        </p:graphicFrame>
      </p:grpSp>
      <p:sp>
        <p:nvSpPr>
          <p:cNvPr id="9232" name="直接连接符 9231"/>
          <p:cNvSpPr/>
          <p:nvPr/>
        </p:nvSpPr>
        <p:spPr>
          <a:xfrm flipH="1">
            <a:off x="6705600" y="4419600"/>
            <a:ext cx="990600" cy="0"/>
          </a:xfrm>
          <a:prstGeom prst="line">
            <a:avLst/>
          </a:prstGeom>
          <a:ln w="9525" cap="flat" cmpd="sng">
            <a:solidFill>
              <a:srgbClr val="D60093"/>
            </a:solidFill>
            <a:prstDash val="solid"/>
            <a:headEnd type="none" w="med" len="med"/>
            <a:tailEnd type="triangle" w="med" len="med"/>
          </a:ln>
        </p:spPr>
      </p:sp>
      <p:graphicFrame>
        <p:nvGraphicFramePr>
          <p:cNvPr id="9233" name="对象 9232"/>
          <p:cNvGraphicFramePr/>
          <p:nvPr/>
        </p:nvGraphicFramePr>
        <p:xfrm>
          <a:off x="7747000" y="4279900"/>
          <a:ext cx="703263" cy="284163"/>
        </p:xfrm>
        <a:graphic>
          <a:graphicData uri="http://schemas.openxmlformats.org/presentationml/2006/ole">
            <mc:AlternateContent xmlns:mc="http://schemas.openxmlformats.org/markup-compatibility/2006">
              <mc:Choice xmlns:v="urn:schemas-microsoft-com:vml" Requires="v">
                <p:oleObj spid="_x0000_s3129" name="" r:id="rId20" imgW="873125" imgH="346075" progId="Equation.3">
                  <p:embed/>
                </p:oleObj>
              </mc:Choice>
              <mc:Fallback>
                <p:oleObj name="" r:id="rId20" imgW="873125" imgH="346075" progId="Equation.3">
                  <p:embed/>
                  <p:pic>
                    <p:nvPicPr>
                      <p:cNvPr id="0" name="图片 3128"/>
                      <p:cNvPicPr/>
                      <p:nvPr/>
                    </p:nvPicPr>
                    <p:blipFill>
                      <a:blip r:embed="rId21">
                        <a:clrChange>
                          <a:clrFrom>
                            <a:srgbClr val="000000"/>
                          </a:clrFrom>
                          <a:clrTo>
                            <a:srgbClr val="D60093"/>
                          </a:clrTo>
                        </a:clrChange>
                      </a:blip>
                      <a:stretch>
                        <a:fillRect/>
                      </a:stretch>
                    </p:blipFill>
                    <p:spPr>
                      <a:xfrm>
                        <a:off x="7747000" y="4279900"/>
                        <a:ext cx="703263" cy="284163"/>
                      </a:xfrm>
                      <a:prstGeom prst="rect">
                        <a:avLst/>
                      </a:prstGeom>
                      <a:noFill/>
                      <a:ln w="38100">
                        <a:noFill/>
                        <a:miter/>
                      </a:ln>
                    </p:spPr>
                  </p:pic>
                </p:oleObj>
              </mc:Fallback>
            </mc:AlternateContent>
          </a:graphicData>
        </a:graphic>
      </p:graphicFrame>
      <p:sp>
        <p:nvSpPr>
          <p:cNvPr id="19468"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wipe(left)">
                                      <p:cBhvr>
                                        <p:cTn id="12" dur="500"/>
                                        <p:tgtEl>
                                          <p:spTgt spid="92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left)">
                                      <p:cBhvr>
                                        <p:cTn id="17" dur="500"/>
                                        <p:tgtEl>
                                          <p:spTgt spid="92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left)">
                                      <p:cBhvr>
                                        <p:cTn id="22" dur="500"/>
                                        <p:tgtEl>
                                          <p:spTgt spid="92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5"/>
                                        </p:tgtEl>
                                        <p:attrNameLst>
                                          <p:attrName>style.visibility</p:attrName>
                                        </p:attrNameLst>
                                      </p:cBhvr>
                                      <p:to>
                                        <p:strVal val="visible"/>
                                      </p:to>
                                    </p:set>
                                    <p:animEffect transition="in" filter="wipe(left)">
                                      <p:cBhvr>
                                        <p:cTn id="32" dur="500"/>
                                        <p:tgtEl>
                                          <p:spTgt spid="92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9232"/>
                                        </p:tgtEl>
                                        <p:attrNameLst>
                                          <p:attrName>style.visibility</p:attrName>
                                        </p:attrNameLst>
                                      </p:cBhvr>
                                      <p:to>
                                        <p:strVal val="visible"/>
                                      </p:to>
                                    </p:set>
                                    <p:animEffect transition="in" filter="wipe(right)">
                                      <p:cBhvr>
                                        <p:cTn id="37" dur="500"/>
                                        <p:tgtEl>
                                          <p:spTgt spid="92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33"/>
                                        </p:tgtEl>
                                        <p:attrNameLst>
                                          <p:attrName>style.visibility</p:attrName>
                                        </p:attrNameLst>
                                      </p:cBhvr>
                                      <p:to>
                                        <p:strVal val="visible"/>
                                      </p:to>
                                    </p:set>
                                    <p:animEffect transition="in" filter="wipe(left)">
                                      <p:cBhvr>
                                        <p:cTn id="42" dur="500"/>
                                        <p:tgtEl>
                                          <p:spTgt spid="9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05474" name="对象 6155"/>
          <p:cNvGraphicFramePr/>
          <p:nvPr/>
        </p:nvGraphicFramePr>
        <p:xfrm>
          <a:off x="1574800" y="914400"/>
          <a:ext cx="1117600" cy="469900"/>
        </p:xfrm>
        <a:graphic>
          <a:graphicData uri="http://schemas.openxmlformats.org/presentationml/2006/ole">
            <mc:AlternateContent xmlns:mc="http://schemas.openxmlformats.org/markup-compatibility/2006">
              <mc:Choice xmlns:v="urn:schemas-microsoft-com:vml" Requires="v">
                <p:oleObj spid="_x0000_s3290" name="" r:id="rId2" imgW="1117600" imgH="469900" progId="Equation.3">
                  <p:embed/>
                </p:oleObj>
              </mc:Choice>
              <mc:Fallback>
                <p:oleObj name="" r:id="rId2" imgW="1117600" imgH="469900" progId="Equation.3">
                  <p:embed/>
                  <p:pic>
                    <p:nvPicPr>
                      <p:cNvPr id="0" name="图片 3289"/>
                      <p:cNvPicPr/>
                      <p:nvPr/>
                    </p:nvPicPr>
                    <p:blipFill>
                      <a:blip r:embed="rId3"/>
                      <a:stretch>
                        <a:fillRect/>
                      </a:stretch>
                    </p:blipFill>
                    <p:spPr>
                      <a:xfrm>
                        <a:off x="1574800" y="914400"/>
                        <a:ext cx="1117600" cy="469900"/>
                      </a:xfrm>
                      <a:prstGeom prst="rect">
                        <a:avLst/>
                      </a:prstGeom>
                      <a:noFill/>
                      <a:ln w="38100">
                        <a:noFill/>
                        <a:miter/>
                      </a:ln>
                    </p:spPr>
                  </p:pic>
                </p:oleObj>
              </mc:Fallback>
            </mc:AlternateContent>
          </a:graphicData>
        </a:graphic>
      </p:graphicFrame>
      <p:graphicFrame>
        <p:nvGraphicFramePr>
          <p:cNvPr id="6157" name="对象 6156"/>
          <p:cNvGraphicFramePr/>
          <p:nvPr/>
        </p:nvGraphicFramePr>
        <p:xfrm>
          <a:off x="2717800" y="927100"/>
          <a:ext cx="1447800" cy="393700"/>
        </p:xfrm>
        <a:graphic>
          <a:graphicData uri="http://schemas.openxmlformats.org/presentationml/2006/ole">
            <mc:AlternateContent xmlns:mc="http://schemas.openxmlformats.org/markup-compatibility/2006">
              <mc:Choice xmlns:v="urn:schemas-microsoft-com:vml" Requires="v">
                <p:oleObj spid="_x0000_s3291" name="" r:id="rId4" imgW="1447165" imgH="393700" progId="Equation.3">
                  <p:embed/>
                </p:oleObj>
              </mc:Choice>
              <mc:Fallback>
                <p:oleObj name="" r:id="rId4" imgW="1447165" imgH="393700" progId="Equation.3">
                  <p:embed/>
                  <p:pic>
                    <p:nvPicPr>
                      <p:cNvPr id="0" name="图片 3290"/>
                      <p:cNvPicPr/>
                      <p:nvPr/>
                    </p:nvPicPr>
                    <p:blipFill>
                      <a:blip r:embed="rId5"/>
                      <a:stretch>
                        <a:fillRect/>
                      </a:stretch>
                    </p:blipFill>
                    <p:spPr>
                      <a:xfrm>
                        <a:off x="2717800" y="927100"/>
                        <a:ext cx="1447800" cy="393700"/>
                      </a:xfrm>
                      <a:prstGeom prst="rect">
                        <a:avLst/>
                      </a:prstGeom>
                      <a:noFill/>
                      <a:ln w="38100">
                        <a:noFill/>
                        <a:miter/>
                      </a:ln>
                    </p:spPr>
                  </p:pic>
                </p:oleObj>
              </mc:Fallback>
            </mc:AlternateContent>
          </a:graphicData>
        </a:graphic>
      </p:graphicFrame>
      <p:graphicFrame>
        <p:nvGraphicFramePr>
          <p:cNvPr id="6158" name="对象 6157"/>
          <p:cNvGraphicFramePr/>
          <p:nvPr/>
        </p:nvGraphicFramePr>
        <p:xfrm>
          <a:off x="4292600" y="939800"/>
          <a:ext cx="1879600" cy="444500"/>
        </p:xfrm>
        <a:graphic>
          <a:graphicData uri="http://schemas.openxmlformats.org/presentationml/2006/ole">
            <mc:AlternateContent xmlns:mc="http://schemas.openxmlformats.org/markup-compatibility/2006">
              <mc:Choice xmlns:v="urn:schemas-microsoft-com:vml" Requires="v">
                <p:oleObj spid="_x0000_s3308" name="" r:id="rId6" imgW="1878965" imgH="444500" progId="Equation.3">
                  <p:embed/>
                </p:oleObj>
              </mc:Choice>
              <mc:Fallback>
                <p:oleObj name="" r:id="rId6" imgW="1878965" imgH="444500" progId="Equation.3">
                  <p:embed/>
                  <p:pic>
                    <p:nvPicPr>
                      <p:cNvPr id="0" name="图片 3307"/>
                      <p:cNvPicPr/>
                      <p:nvPr/>
                    </p:nvPicPr>
                    <p:blipFill>
                      <a:blip r:embed="rId7"/>
                      <a:stretch>
                        <a:fillRect/>
                      </a:stretch>
                    </p:blipFill>
                    <p:spPr>
                      <a:xfrm>
                        <a:off x="4292600" y="939800"/>
                        <a:ext cx="1879600" cy="444500"/>
                      </a:xfrm>
                      <a:prstGeom prst="rect">
                        <a:avLst/>
                      </a:prstGeom>
                      <a:noFill/>
                      <a:ln w="38100">
                        <a:noFill/>
                        <a:miter/>
                      </a:ln>
                    </p:spPr>
                  </p:pic>
                </p:oleObj>
              </mc:Fallback>
            </mc:AlternateContent>
          </a:graphicData>
        </a:graphic>
      </p:graphicFrame>
      <p:graphicFrame>
        <p:nvGraphicFramePr>
          <p:cNvPr id="6159" name="对象 6158"/>
          <p:cNvGraphicFramePr/>
          <p:nvPr/>
        </p:nvGraphicFramePr>
        <p:xfrm>
          <a:off x="2032000" y="1536700"/>
          <a:ext cx="1803400" cy="558800"/>
        </p:xfrm>
        <a:graphic>
          <a:graphicData uri="http://schemas.openxmlformats.org/presentationml/2006/ole">
            <mc:AlternateContent xmlns:mc="http://schemas.openxmlformats.org/markup-compatibility/2006">
              <mc:Choice xmlns:v="urn:schemas-microsoft-com:vml" Requires="v">
                <p:oleObj spid="_x0000_s3319" name="" r:id="rId8" imgW="1803400" imgH="558800" progId="Equation.3">
                  <p:embed/>
                </p:oleObj>
              </mc:Choice>
              <mc:Fallback>
                <p:oleObj name="" r:id="rId8" imgW="1803400" imgH="558800" progId="Equation.3">
                  <p:embed/>
                  <p:pic>
                    <p:nvPicPr>
                      <p:cNvPr id="0" name="图片 3318"/>
                      <p:cNvPicPr/>
                      <p:nvPr/>
                    </p:nvPicPr>
                    <p:blipFill>
                      <a:blip r:embed="rId9"/>
                      <a:stretch>
                        <a:fillRect/>
                      </a:stretch>
                    </p:blipFill>
                    <p:spPr>
                      <a:xfrm>
                        <a:off x="2032000" y="1536700"/>
                        <a:ext cx="1803400" cy="558800"/>
                      </a:xfrm>
                      <a:prstGeom prst="rect">
                        <a:avLst/>
                      </a:prstGeom>
                      <a:noFill/>
                      <a:ln w="38100">
                        <a:noFill/>
                        <a:miter/>
                      </a:ln>
                    </p:spPr>
                  </p:pic>
                </p:oleObj>
              </mc:Fallback>
            </mc:AlternateContent>
          </a:graphicData>
        </a:graphic>
      </p:graphicFrame>
      <p:graphicFrame>
        <p:nvGraphicFramePr>
          <p:cNvPr id="6160" name="对象 6159"/>
          <p:cNvGraphicFramePr/>
          <p:nvPr/>
        </p:nvGraphicFramePr>
        <p:xfrm>
          <a:off x="1574800" y="2349500"/>
          <a:ext cx="927100" cy="520700"/>
        </p:xfrm>
        <a:graphic>
          <a:graphicData uri="http://schemas.openxmlformats.org/presentationml/2006/ole">
            <mc:AlternateContent xmlns:mc="http://schemas.openxmlformats.org/markup-compatibility/2006">
              <mc:Choice xmlns:v="urn:schemas-microsoft-com:vml" Requires="v">
                <p:oleObj spid="_x0000_s3310" name="" r:id="rId10" imgW="926465" imgH="520700" progId="Equation.3">
                  <p:embed/>
                </p:oleObj>
              </mc:Choice>
              <mc:Fallback>
                <p:oleObj name="" r:id="rId10" imgW="926465" imgH="520700" progId="Equation.3">
                  <p:embed/>
                  <p:pic>
                    <p:nvPicPr>
                      <p:cNvPr id="0" name="图片 3309"/>
                      <p:cNvPicPr/>
                      <p:nvPr/>
                    </p:nvPicPr>
                    <p:blipFill>
                      <a:blip r:embed="rId11"/>
                      <a:stretch>
                        <a:fillRect/>
                      </a:stretch>
                    </p:blipFill>
                    <p:spPr>
                      <a:xfrm>
                        <a:off x="1574800" y="2349500"/>
                        <a:ext cx="927100" cy="520700"/>
                      </a:xfrm>
                      <a:prstGeom prst="rect">
                        <a:avLst/>
                      </a:prstGeom>
                      <a:noFill/>
                      <a:ln w="38100">
                        <a:noFill/>
                        <a:miter/>
                      </a:ln>
                    </p:spPr>
                  </p:pic>
                </p:oleObj>
              </mc:Fallback>
            </mc:AlternateContent>
          </a:graphicData>
        </a:graphic>
      </p:graphicFrame>
      <p:graphicFrame>
        <p:nvGraphicFramePr>
          <p:cNvPr id="6161" name="对象 6160"/>
          <p:cNvGraphicFramePr/>
          <p:nvPr/>
        </p:nvGraphicFramePr>
        <p:xfrm>
          <a:off x="2565400" y="2363788"/>
          <a:ext cx="1219200" cy="444500"/>
        </p:xfrm>
        <a:graphic>
          <a:graphicData uri="http://schemas.openxmlformats.org/presentationml/2006/ole">
            <mc:AlternateContent xmlns:mc="http://schemas.openxmlformats.org/markup-compatibility/2006">
              <mc:Choice xmlns:v="urn:schemas-microsoft-com:vml" Requires="v">
                <p:oleObj spid="_x0000_s3309" name="" r:id="rId12" imgW="1218565" imgH="444500" progId="Equation.3">
                  <p:embed/>
                </p:oleObj>
              </mc:Choice>
              <mc:Fallback>
                <p:oleObj name="" r:id="rId12" imgW="1218565" imgH="444500" progId="Equation.3">
                  <p:embed/>
                  <p:pic>
                    <p:nvPicPr>
                      <p:cNvPr id="0" name="图片 3308"/>
                      <p:cNvPicPr/>
                      <p:nvPr/>
                    </p:nvPicPr>
                    <p:blipFill>
                      <a:blip r:embed="rId13"/>
                      <a:stretch>
                        <a:fillRect/>
                      </a:stretch>
                    </p:blipFill>
                    <p:spPr>
                      <a:xfrm>
                        <a:off x="2565400" y="2363788"/>
                        <a:ext cx="1219200" cy="444500"/>
                      </a:xfrm>
                      <a:prstGeom prst="rect">
                        <a:avLst/>
                      </a:prstGeom>
                      <a:noFill/>
                      <a:ln w="38100">
                        <a:noFill/>
                        <a:miter/>
                      </a:ln>
                    </p:spPr>
                  </p:pic>
                </p:oleObj>
              </mc:Fallback>
            </mc:AlternateContent>
          </a:graphicData>
        </a:graphic>
      </p:graphicFrame>
      <p:graphicFrame>
        <p:nvGraphicFramePr>
          <p:cNvPr id="6162" name="对象 6161"/>
          <p:cNvGraphicFramePr/>
          <p:nvPr/>
        </p:nvGraphicFramePr>
        <p:xfrm>
          <a:off x="3784600" y="2344738"/>
          <a:ext cx="1790700" cy="495300"/>
        </p:xfrm>
        <a:graphic>
          <a:graphicData uri="http://schemas.openxmlformats.org/presentationml/2006/ole">
            <mc:AlternateContent xmlns:mc="http://schemas.openxmlformats.org/markup-compatibility/2006">
              <mc:Choice xmlns:v="urn:schemas-microsoft-com:vml" Requires="v">
                <p:oleObj spid="_x0000_s3311" name="" r:id="rId14" imgW="1790065" imgH="495300" progId="Equation.3">
                  <p:embed/>
                </p:oleObj>
              </mc:Choice>
              <mc:Fallback>
                <p:oleObj name="" r:id="rId14" imgW="1790065" imgH="495300" progId="Equation.3">
                  <p:embed/>
                  <p:pic>
                    <p:nvPicPr>
                      <p:cNvPr id="0" name="图片 3310"/>
                      <p:cNvPicPr/>
                      <p:nvPr/>
                    </p:nvPicPr>
                    <p:blipFill>
                      <a:blip r:embed="rId15"/>
                      <a:stretch>
                        <a:fillRect/>
                      </a:stretch>
                    </p:blipFill>
                    <p:spPr>
                      <a:xfrm>
                        <a:off x="3784600" y="2344738"/>
                        <a:ext cx="1790700" cy="495300"/>
                      </a:xfrm>
                      <a:prstGeom prst="rect">
                        <a:avLst/>
                      </a:prstGeom>
                      <a:noFill/>
                      <a:ln w="38100">
                        <a:noFill/>
                        <a:miter/>
                      </a:ln>
                    </p:spPr>
                  </p:pic>
                </p:oleObj>
              </mc:Fallback>
            </mc:AlternateContent>
          </a:graphicData>
        </a:graphic>
      </p:graphicFrame>
      <p:graphicFrame>
        <p:nvGraphicFramePr>
          <p:cNvPr id="6163" name="对象 6162"/>
          <p:cNvGraphicFramePr/>
          <p:nvPr/>
        </p:nvGraphicFramePr>
        <p:xfrm>
          <a:off x="2052638" y="3086100"/>
          <a:ext cx="1803400" cy="660400"/>
        </p:xfrm>
        <a:graphic>
          <a:graphicData uri="http://schemas.openxmlformats.org/presentationml/2006/ole">
            <mc:AlternateContent xmlns:mc="http://schemas.openxmlformats.org/markup-compatibility/2006">
              <mc:Choice xmlns:v="urn:schemas-microsoft-com:vml" Requires="v">
                <p:oleObj spid="_x0000_s3313" name="" r:id="rId16" imgW="1802765" imgH="660400" progId="Equation.3">
                  <p:embed/>
                </p:oleObj>
              </mc:Choice>
              <mc:Fallback>
                <p:oleObj name="" r:id="rId16" imgW="1802765" imgH="660400" progId="Equation.3">
                  <p:embed/>
                  <p:pic>
                    <p:nvPicPr>
                      <p:cNvPr id="0" name="图片 3312"/>
                      <p:cNvPicPr/>
                      <p:nvPr/>
                    </p:nvPicPr>
                    <p:blipFill>
                      <a:blip r:embed="rId17"/>
                      <a:stretch>
                        <a:fillRect/>
                      </a:stretch>
                    </p:blipFill>
                    <p:spPr>
                      <a:xfrm>
                        <a:off x="2052638" y="3086100"/>
                        <a:ext cx="1803400" cy="660400"/>
                      </a:xfrm>
                      <a:prstGeom prst="rect">
                        <a:avLst/>
                      </a:prstGeom>
                      <a:noFill/>
                      <a:ln w="38100">
                        <a:noFill/>
                        <a:miter/>
                      </a:ln>
                    </p:spPr>
                  </p:pic>
                </p:oleObj>
              </mc:Fallback>
            </mc:AlternateContent>
          </a:graphicData>
        </a:graphic>
      </p:graphicFrame>
      <p:graphicFrame>
        <p:nvGraphicFramePr>
          <p:cNvPr id="6164" name="对象 6163"/>
          <p:cNvGraphicFramePr/>
          <p:nvPr/>
        </p:nvGraphicFramePr>
        <p:xfrm>
          <a:off x="1574800" y="3979863"/>
          <a:ext cx="1143000" cy="736600"/>
        </p:xfrm>
        <a:graphic>
          <a:graphicData uri="http://schemas.openxmlformats.org/presentationml/2006/ole">
            <mc:AlternateContent xmlns:mc="http://schemas.openxmlformats.org/markup-compatibility/2006">
              <mc:Choice xmlns:v="urn:schemas-microsoft-com:vml" Requires="v">
                <p:oleObj spid="_x0000_s3323" name="" r:id="rId18" imgW="1143000" imgH="736600" progId="Equation.3">
                  <p:embed/>
                </p:oleObj>
              </mc:Choice>
              <mc:Fallback>
                <p:oleObj name="" r:id="rId18" imgW="1143000" imgH="736600" progId="Equation.3">
                  <p:embed/>
                  <p:pic>
                    <p:nvPicPr>
                      <p:cNvPr id="0" name="图片 3322"/>
                      <p:cNvPicPr/>
                      <p:nvPr/>
                    </p:nvPicPr>
                    <p:blipFill>
                      <a:blip r:embed="rId19"/>
                      <a:stretch>
                        <a:fillRect/>
                      </a:stretch>
                    </p:blipFill>
                    <p:spPr>
                      <a:xfrm>
                        <a:off x="1574800" y="3979863"/>
                        <a:ext cx="1143000" cy="736600"/>
                      </a:xfrm>
                      <a:prstGeom prst="rect">
                        <a:avLst/>
                      </a:prstGeom>
                      <a:noFill/>
                      <a:ln w="38100">
                        <a:noFill/>
                        <a:miter/>
                      </a:ln>
                    </p:spPr>
                  </p:pic>
                </p:oleObj>
              </mc:Fallback>
            </mc:AlternateContent>
          </a:graphicData>
        </a:graphic>
      </p:graphicFrame>
      <p:graphicFrame>
        <p:nvGraphicFramePr>
          <p:cNvPr id="6165" name="对象 6164"/>
          <p:cNvGraphicFramePr/>
          <p:nvPr/>
        </p:nvGraphicFramePr>
        <p:xfrm>
          <a:off x="2794000" y="3975100"/>
          <a:ext cx="698500" cy="698500"/>
        </p:xfrm>
        <a:graphic>
          <a:graphicData uri="http://schemas.openxmlformats.org/presentationml/2006/ole">
            <mc:AlternateContent xmlns:mc="http://schemas.openxmlformats.org/markup-compatibility/2006">
              <mc:Choice xmlns:v="urn:schemas-microsoft-com:vml" Requires="v">
                <p:oleObj spid="_x0000_s3307" name="" r:id="rId20" imgW="698500" imgH="698500" progId="Equation.3">
                  <p:embed/>
                </p:oleObj>
              </mc:Choice>
              <mc:Fallback>
                <p:oleObj name="" r:id="rId20" imgW="698500" imgH="698500" progId="Equation.3">
                  <p:embed/>
                  <p:pic>
                    <p:nvPicPr>
                      <p:cNvPr id="0" name="图片 3306"/>
                      <p:cNvPicPr/>
                      <p:nvPr/>
                    </p:nvPicPr>
                    <p:blipFill>
                      <a:blip r:embed="rId21"/>
                      <a:stretch>
                        <a:fillRect/>
                      </a:stretch>
                    </p:blipFill>
                    <p:spPr>
                      <a:xfrm>
                        <a:off x="2794000" y="3975100"/>
                        <a:ext cx="698500" cy="698500"/>
                      </a:xfrm>
                      <a:prstGeom prst="rect">
                        <a:avLst/>
                      </a:prstGeom>
                      <a:noFill/>
                      <a:ln w="38100">
                        <a:noFill/>
                        <a:miter/>
                      </a:ln>
                    </p:spPr>
                  </p:pic>
                </p:oleObj>
              </mc:Fallback>
            </mc:AlternateContent>
          </a:graphicData>
        </a:graphic>
      </p:graphicFrame>
      <p:graphicFrame>
        <p:nvGraphicFramePr>
          <p:cNvPr id="6166" name="对象 6165"/>
          <p:cNvGraphicFramePr/>
          <p:nvPr/>
        </p:nvGraphicFramePr>
        <p:xfrm>
          <a:off x="3632200" y="3975100"/>
          <a:ext cx="2095500" cy="762000"/>
        </p:xfrm>
        <a:graphic>
          <a:graphicData uri="http://schemas.openxmlformats.org/presentationml/2006/ole">
            <mc:AlternateContent xmlns:mc="http://schemas.openxmlformats.org/markup-compatibility/2006">
              <mc:Choice xmlns:v="urn:schemas-microsoft-com:vml" Requires="v">
                <p:oleObj spid="_x0000_s3316" name="" r:id="rId22" imgW="2094865" imgH="761365" progId="Equation.3">
                  <p:embed/>
                </p:oleObj>
              </mc:Choice>
              <mc:Fallback>
                <p:oleObj name="" r:id="rId22" imgW="2094865" imgH="761365" progId="Equation.3">
                  <p:embed/>
                  <p:pic>
                    <p:nvPicPr>
                      <p:cNvPr id="0" name="图片 3315"/>
                      <p:cNvPicPr/>
                      <p:nvPr/>
                    </p:nvPicPr>
                    <p:blipFill>
                      <a:blip r:embed="rId23"/>
                      <a:stretch>
                        <a:fillRect/>
                      </a:stretch>
                    </p:blipFill>
                    <p:spPr>
                      <a:xfrm>
                        <a:off x="3632200" y="3975100"/>
                        <a:ext cx="2095500" cy="762000"/>
                      </a:xfrm>
                      <a:prstGeom prst="rect">
                        <a:avLst/>
                      </a:prstGeom>
                      <a:noFill/>
                      <a:ln w="38100">
                        <a:noFill/>
                        <a:miter/>
                      </a:ln>
                    </p:spPr>
                  </p:pic>
                </p:oleObj>
              </mc:Fallback>
            </mc:AlternateContent>
          </a:graphicData>
        </a:graphic>
      </p:graphicFrame>
      <p:graphicFrame>
        <p:nvGraphicFramePr>
          <p:cNvPr id="6168" name="对象 6167"/>
          <p:cNvGraphicFramePr/>
          <p:nvPr/>
        </p:nvGraphicFramePr>
        <p:xfrm>
          <a:off x="2108200" y="4826000"/>
          <a:ext cx="3975100" cy="1054100"/>
        </p:xfrm>
        <a:graphic>
          <a:graphicData uri="http://schemas.openxmlformats.org/presentationml/2006/ole">
            <mc:AlternateContent xmlns:mc="http://schemas.openxmlformats.org/markup-compatibility/2006">
              <mc:Choice xmlns:v="urn:schemas-microsoft-com:vml" Requires="v">
                <p:oleObj spid="_x0000_s3312" name="" r:id="rId24" imgW="3975100" imgH="1054100" progId="Equation.3">
                  <p:embed/>
                </p:oleObj>
              </mc:Choice>
              <mc:Fallback>
                <p:oleObj name="" r:id="rId24" imgW="3975100" imgH="1054100" progId="Equation.3">
                  <p:embed/>
                  <p:pic>
                    <p:nvPicPr>
                      <p:cNvPr id="0" name="图片 3311"/>
                      <p:cNvPicPr/>
                      <p:nvPr/>
                    </p:nvPicPr>
                    <p:blipFill>
                      <a:blip r:embed="rId25"/>
                      <a:stretch>
                        <a:fillRect/>
                      </a:stretch>
                    </p:blipFill>
                    <p:spPr>
                      <a:xfrm>
                        <a:off x="2108200" y="4826000"/>
                        <a:ext cx="3975100" cy="1054100"/>
                      </a:xfrm>
                      <a:prstGeom prst="rect">
                        <a:avLst/>
                      </a:prstGeom>
                      <a:noFill/>
                      <a:ln w="38100">
                        <a:noFill/>
                        <a:miter/>
                      </a:ln>
                    </p:spPr>
                  </p:pic>
                </p:oleObj>
              </mc:Fallback>
            </mc:AlternateContent>
          </a:graphicData>
        </a:graphic>
      </p:graphicFrame>
      <p:sp>
        <p:nvSpPr>
          <p:cNvPr id="10548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57"/>
                                        </p:tgtEl>
                                        <p:attrNameLst>
                                          <p:attrName>style.visibility</p:attrName>
                                        </p:attrNameLst>
                                      </p:cBhvr>
                                      <p:to>
                                        <p:strVal val="visible"/>
                                      </p:to>
                                    </p:set>
                                    <p:animEffect transition="in" filter="wipe(left)">
                                      <p:cBhvr>
                                        <p:cTn id="7" dur="500"/>
                                        <p:tgtEl>
                                          <p:spTgt spid="61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58"/>
                                        </p:tgtEl>
                                        <p:attrNameLst>
                                          <p:attrName>style.visibility</p:attrName>
                                        </p:attrNameLst>
                                      </p:cBhvr>
                                      <p:to>
                                        <p:strVal val="visible"/>
                                      </p:to>
                                    </p:set>
                                    <p:animEffect transition="in" filter="wipe(left)">
                                      <p:cBhvr>
                                        <p:cTn id="12" dur="500"/>
                                        <p:tgtEl>
                                          <p:spTgt spid="61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59"/>
                                        </p:tgtEl>
                                        <p:attrNameLst>
                                          <p:attrName>style.visibility</p:attrName>
                                        </p:attrNameLst>
                                      </p:cBhvr>
                                      <p:to>
                                        <p:strVal val="visible"/>
                                      </p:to>
                                    </p:set>
                                    <p:animEffect transition="in" filter="wipe(left)">
                                      <p:cBhvr>
                                        <p:cTn id="17" dur="500"/>
                                        <p:tgtEl>
                                          <p:spTgt spid="61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60"/>
                                        </p:tgtEl>
                                        <p:attrNameLst>
                                          <p:attrName>style.visibility</p:attrName>
                                        </p:attrNameLst>
                                      </p:cBhvr>
                                      <p:to>
                                        <p:strVal val="visible"/>
                                      </p:to>
                                    </p:set>
                                    <p:animEffect transition="in" filter="wipe(left)">
                                      <p:cBhvr>
                                        <p:cTn id="22" dur="500"/>
                                        <p:tgtEl>
                                          <p:spTgt spid="616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61"/>
                                        </p:tgtEl>
                                        <p:attrNameLst>
                                          <p:attrName>style.visibility</p:attrName>
                                        </p:attrNameLst>
                                      </p:cBhvr>
                                      <p:to>
                                        <p:strVal val="visible"/>
                                      </p:to>
                                    </p:set>
                                    <p:animEffect transition="in" filter="wipe(left)">
                                      <p:cBhvr>
                                        <p:cTn id="27" dur="500"/>
                                        <p:tgtEl>
                                          <p:spTgt spid="61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62"/>
                                        </p:tgtEl>
                                        <p:attrNameLst>
                                          <p:attrName>style.visibility</p:attrName>
                                        </p:attrNameLst>
                                      </p:cBhvr>
                                      <p:to>
                                        <p:strVal val="visible"/>
                                      </p:to>
                                    </p:set>
                                    <p:animEffect transition="in" filter="wipe(left)">
                                      <p:cBhvr>
                                        <p:cTn id="32" dur="500"/>
                                        <p:tgtEl>
                                          <p:spTgt spid="61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63"/>
                                        </p:tgtEl>
                                        <p:attrNameLst>
                                          <p:attrName>style.visibility</p:attrName>
                                        </p:attrNameLst>
                                      </p:cBhvr>
                                      <p:to>
                                        <p:strVal val="visible"/>
                                      </p:to>
                                    </p:set>
                                    <p:animEffect transition="in" filter="wipe(left)">
                                      <p:cBhvr>
                                        <p:cTn id="37" dur="500"/>
                                        <p:tgtEl>
                                          <p:spTgt spid="616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64"/>
                                        </p:tgtEl>
                                        <p:attrNameLst>
                                          <p:attrName>style.visibility</p:attrName>
                                        </p:attrNameLst>
                                      </p:cBhvr>
                                      <p:to>
                                        <p:strVal val="visible"/>
                                      </p:to>
                                    </p:set>
                                    <p:animEffect transition="in" filter="wipe(left)">
                                      <p:cBhvr>
                                        <p:cTn id="42" dur="500"/>
                                        <p:tgtEl>
                                          <p:spTgt spid="616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165"/>
                                        </p:tgtEl>
                                        <p:attrNameLst>
                                          <p:attrName>style.visibility</p:attrName>
                                        </p:attrNameLst>
                                      </p:cBhvr>
                                      <p:to>
                                        <p:strVal val="visible"/>
                                      </p:to>
                                    </p:set>
                                    <p:animEffect transition="in" filter="wipe(left)">
                                      <p:cBhvr>
                                        <p:cTn id="47" dur="500"/>
                                        <p:tgtEl>
                                          <p:spTgt spid="616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166"/>
                                        </p:tgtEl>
                                        <p:attrNameLst>
                                          <p:attrName>style.visibility</p:attrName>
                                        </p:attrNameLst>
                                      </p:cBhvr>
                                      <p:to>
                                        <p:strVal val="visible"/>
                                      </p:to>
                                    </p:set>
                                    <p:animEffect transition="in" filter="wipe(left)">
                                      <p:cBhvr>
                                        <p:cTn id="52" dur="500"/>
                                        <p:tgtEl>
                                          <p:spTgt spid="616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168"/>
                                        </p:tgtEl>
                                        <p:attrNameLst>
                                          <p:attrName>style.visibility</p:attrName>
                                        </p:attrNameLst>
                                      </p:cBhvr>
                                      <p:to>
                                        <p:strVal val="visible"/>
                                      </p:to>
                                    </p:set>
                                    <p:animEffect transition="in" filter="wipe(left)">
                                      <p:cBhvr>
                                        <p:cTn id="57" dur="500"/>
                                        <p:tgtEl>
                                          <p:spTgt spid="6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6498" name="文本框 7169"/>
          <p:cNvSpPr txBox="1"/>
          <p:nvPr/>
        </p:nvSpPr>
        <p:spPr>
          <a:xfrm>
            <a:off x="914400" y="849313"/>
            <a:ext cx="2362200" cy="519112"/>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2     </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7173" name="文本框 7172"/>
          <p:cNvSpPr txBox="1"/>
          <p:nvPr/>
        </p:nvSpPr>
        <p:spPr>
          <a:xfrm>
            <a:off x="990600" y="2667000"/>
            <a:ext cx="1143000"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106500" name="文本框 7179"/>
          <p:cNvSpPr txBox="1"/>
          <p:nvPr/>
        </p:nvSpPr>
        <p:spPr>
          <a:xfrm>
            <a:off x="1676400" y="838200"/>
            <a:ext cx="55626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求出下列复数的辐角主值</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106501" name="对象 7180"/>
          <p:cNvGraphicFramePr/>
          <p:nvPr/>
        </p:nvGraphicFramePr>
        <p:xfrm>
          <a:off x="820738" y="1484313"/>
          <a:ext cx="7143750" cy="1090612"/>
        </p:xfrm>
        <a:graphic>
          <a:graphicData uri="http://schemas.openxmlformats.org/presentationml/2006/ole">
            <mc:AlternateContent xmlns:mc="http://schemas.openxmlformats.org/markup-compatibility/2006">
              <mc:Choice xmlns:v="urn:schemas-microsoft-com:vml" Requires="v">
                <p:oleObj spid="_x0000_s3304" name="" r:id="rId2" imgW="2997200" imgH="457200" progId="Equation.DSMT4">
                  <p:embed/>
                </p:oleObj>
              </mc:Choice>
              <mc:Fallback>
                <p:oleObj name="" r:id="rId2" imgW="2997200" imgH="457200" progId="Equation.DSMT4">
                  <p:embed/>
                  <p:pic>
                    <p:nvPicPr>
                      <p:cNvPr id="0" name="图片 3303"/>
                      <p:cNvPicPr/>
                      <p:nvPr/>
                    </p:nvPicPr>
                    <p:blipFill>
                      <a:blip r:embed="rId3"/>
                      <a:stretch>
                        <a:fillRect/>
                      </a:stretch>
                    </p:blipFill>
                    <p:spPr>
                      <a:xfrm>
                        <a:off x="820738" y="1484313"/>
                        <a:ext cx="7143750" cy="1090612"/>
                      </a:xfrm>
                      <a:prstGeom prst="rect">
                        <a:avLst/>
                      </a:prstGeom>
                      <a:noFill/>
                      <a:ln w="38100">
                        <a:noFill/>
                        <a:miter/>
                      </a:ln>
                    </p:spPr>
                  </p:pic>
                </p:oleObj>
              </mc:Fallback>
            </mc:AlternateContent>
          </a:graphicData>
        </a:graphic>
      </p:graphicFrame>
      <p:graphicFrame>
        <p:nvGraphicFramePr>
          <p:cNvPr id="7182" name="对象 7181"/>
          <p:cNvGraphicFramePr/>
          <p:nvPr/>
        </p:nvGraphicFramePr>
        <p:xfrm>
          <a:off x="1752600" y="2743200"/>
          <a:ext cx="6210300" cy="469900"/>
        </p:xfrm>
        <a:graphic>
          <a:graphicData uri="http://schemas.openxmlformats.org/presentationml/2006/ole">
            <mc:AlternateContent xmlns:mc="http://schemas.openxmlformats.org/markup-compatibility/2006">
              <mc:Choice xmlns:v="urn:schemas-microsoft-com:vml" Requires="v">
                <p:oleObj spid="_x0000_s3317" name="" r:id="rId4" imgW="5579110" imgH="417830" progId="Equation.3">
                  <p:embed/>
                </p:oleObj>
              </mc:Choice>
              <mc:Fallback>
                <p:oleObj name="" r:id="rId4" imgW="5579110" imgH="417830" progId="Equation.3">
                  <p:embed/>
                  <p:pic>
                    <p:nvPicPr>
                      <p:cNvPr id="0" name="图片 3316"/>
                      <p:cNvPicPr/>
                      <p:nvPr/>
                    </p:nvPicPr>
                    <p:blipFill>
                      <a:blip r:embed="rId5">
                        <a:clrChange>
                          <a:clrFrom>
                            <a:srgbClr val="000000"/>
                          </a:clrFrom>
                          <a:clrTo>
                            <a:srgbClr val="46B3BB"/>
                          </a:clrTo>
                        </a:clrChange>
                      </a:blip>
                      <a:stretch>
                        <a:fillRect/>
                      </a:stretch>
                    </p:blipFill>
                    <p:spPr>
                      <a:xfrm>
                        <a:off x="1752600" y="2743200"/>
                        <a:ext cx="6210300" cy="469900"/>
                      </a:xfrm>
                      <a:prstGeom prst="rect">
                        <a:avLst/>
                      </a:prstGeom>
                      <a:noFill/>
                      <a:ln w="38100">
                        <a:noFill/>
                        <a:miter/>
                      </a:ln>
                    </p:spPr>
                  </p:pic>
                </p:oleObj>
              </mc:Fallback>
            </mc:AlternateContent>
          </a:graphicData>
        </a:graphic>
      </p:graphicFrame>
      <p:graphicFrame>
        <p:nvGraphicFramePr>
          <p:cNvPr id="7183" name="对象 7182"/>
          <p:cNvGraphicFramePr/>
          <p:nvPr/>
        </p:nvGraphicFramePr>
        <p:xfrm>
          <a:off x="1670050" y="3340100"/>
          <a:ext cx="4432300" cy="469900"/>
        </p:xfrm>
        <a:graphic>
          <a:graphicData uri="http://schemas.openxmlformats.org/presentationml/2006/ole">
            <mc:AlternateContent xmlns:mc="http://schemas.openxmlformats.org/markup-compatibility/2006">
              <mc:Choice xmlns:v="urn:schemas-microsoft-com:vml" Requires="v">
                <p:oleObj spid="_x0000_s3306" name="" r:id="rId6" imgW="4432300" imgH="469900" progId="Equation.3">
                  <p:embed/>
                </p:oleObj>
              </mc:Choice>
              <mc:Fallback>
                <p:oleObj name="" r:id="rId6" imgW="4432300" imgH="469900" progId="Equation.3">
                  <p:embed/>
                  <p:pic>
                    <p:nvPicPr>
                      <p:cNvPr id="0" name="图片 3305"/>
                      <p:cNvPicPr/>
                      <p:nvPr/>
                    </p:nvPicPr>
                    <p:blipFill>
                      <a:blip r:embed="rId7"/>
                      <a:stretch>
                        <a:fillRect/>
                      </a:stretch>
                    </p:blipFill>
                    <p:spPr>
                      <a:xfrm>
                        <a:off x="1670050" y="3340100"/>
                        <a:ext cx="4432300" cy="469900"/>
                      </a:xfrm>
                      <a:prstGeom prst="rect">
                        <a:avLst/>
                      </a:prstGeom>
                      <a:noFill/>
                      <a:ln w="38100">
                        <a:noFill/>
                        <a:miter/>
                      </a:ln>
                    </p:spPr>
                  </p:pic>
                </p:oleObj>
              </mc:Fallback>
            </mc:AlternateContent>
          </a:graphicData>
        </a:graphic>
      </p:graphicFrame>
      <p:graphicFrame>
        <p:nvGraphicFramePr>
          <p:cNvPr id="7184" name="对象 7183"/>
          <p:cNvGraphicFramePr/>
          <p:nvPr/>
        </p:nvGraphicFramePr>
        <p:xfrm>
          <a:off x="1066800" y="3949700"/>
          <a:ext cx="7162800" cy="469900"/>
        </p:xfrm>
        <a:graphic>
          <a:graphicData uri="http://schemas.openxmlformats.org/presentationml/2006/ole">
            <mc:AlternateContent xmlns:mc="http://schemas.openxmlformats.org/markup-compatibility/2006">
              <mc:Choice xmlns:v="urn:schemas-microsoft-com:vml" Requires="v">
                <p:oleObj spid="_x0000_s3318" name="" r:id="rId8" imgW="7162800" imgH="469900" progId="Equation.3">
                  <p:embed/>
                </p:oleObj>
              </mc:Choice>
              <mc:Fallback>
                <p:oleObj name="" r:id="rId8" imgW="7162800" imgH="469900" progId="Equation.3">
                  <p:embed/>
                  <p:pic>
                    <p:nvPicPr>
                      <p:cNvPr id="0" name="图片 3317"/>
                      <p:cNvPicPr/>
                      <p:nvPr/>
                    </p:nvPicPr>
                    <p:blipFill>
                      <a:blip r:embed="rId9"/>
                      <a:stretch>
                        <a:fillRect/>
                      </a:stretch>
                    </p:blipFill>
                    <p:spPr>
                      <a:xfrm>
                        <a:off x="1066800" y="3949700"/>
                        <a:ext cx="7162800" cy="469900"/>
                      </a:xfrm>
                      <a:prstGeom prst="rect">
                        <a:avLst/>
                      </a:prstGeom>
                      <a:noFill/>
                      <a:ln w="38100">
                        <a:noFill/>
                        <a:miter/>
                      </a:ln>
                    </p:spPr>
                  </p:pic>
                </p:oleObj>
              </mc:Fallback>
            </mc:AlternateContent>
          </a:graphicData>
        </a:graphic>
      </p:graphicFrame>
      <p:graphicFrame>
        <p:nvGraphicFramePr>
          <p:cNvPr id="7185" name="对象 7184"/>
          <p:cNvGraphicFramePr/>
          <p:nvPr/>
        </p:nvGraphicFramePr>
        <p:xfrm>
          <a:off x="1066800" y="4594225"/>
          <a:ext cx="419100" cy="393700"/>
        </p:xfrm>
        <a:graphic>
          <a:graphicData uri="http://schemas.openxmlformats.org/presentationml/2006/ole">
            <mc:AlternateContent xmlns:mc="http://schemas.openxmlformats.org/markup-compatibility/2006">
              <mc:Choice xmlns:v="urn:schemas-microsoft-com:vml" Requires="v">
                <p:oleObj spid="_x0000_s3314" name="" r:id="rId10" imgW="419100" imgH="393700" progId="Equation.3">
                  <p:embed/>
                </p:oleObj>
              </mc:Choice>
              <mc:Fallback>
                <p:oleObj name="" r:id="rId10" imgW="419100" imgH="393700" progId="Equation.3">
                  <p:embed/>
                  <p:pic>
                    <p:nvPicPr>
                      <p:cNvPr id="0" name="图片 3313"/>
                      <p:cNvPicPr/>
                      <p:nvPr/>
                    </p:nvPicPr>
                    <p:blipFill>
                      <a:blip r:embed="rId11"/>
                      <a:stretch>
                        <a:fillRect/>
                      </a:stretch>
                    </p:blipFill>
                    <p:spPr>
                      <a:xfrm>
                        <a:off x="1066800" y="4594225"/>
                        <a:ext cx="419100" cy="393700"/>
                      </a:xfrm>
                      <a:prstGeom prst="rect">
                        <a:avLst/>
                      </a:prstGeom>
                      <a:noFill/>
                      <a:ln w="38100">
                        <a:noFill/>
                        <a:miter/>
                      </a:ln>
                    </p:spPr>
                  </p:pic>
                </p:oleObj>
              </mc:Fallback>
            </mc:AlternateContent>
          </a:graphicData>
        </a:graphic>
      </p:graphicFrame>
      <p:graphicFrame>
        <p:nvGraphicFramePr>
          <p:cNvPr id="7186" name="对象 7185"/>
          <p:cNvGraphicFramePr/>
          <p:nvPr/>
        </p:nvGraphicFramePr>
        <p:xfrm>
          <a:off x="1701800" y="4559300"/>
          <a:ext cx="3187700" cy="469900"/>
        </p:xfrm>
        <a:graphic>
          <a:graphicData uri="http://schemas.openxmlformats.org/presentationml/2006/ole">
            <mc:AlternateContent xmlns:mc="http://schemas.openxmlformats.org/markup-compatibility/2006">
              <mc:Choice xmlns:v="urn:schemas-microsoft-com:vml" Requires="v">
                <p:oleObj spid="_x0000_s3315" name="" r:id="rId12" imgW="3187700" imgH="469900" progId="Equation.3">
                  <p:embed/>
                </p:oleObj>
              </mc:Choice>
              <mc:Fallback>
                <p:oleObj name="" r:id="rId12" imgW="3187700" imgH="469900" progId="Equation.3">
                  <p:embed/>
                  <p:pic>
                    <p:nvPicPr>
                      <p:cNvPr id="0" name="图片 3314"/>
                      <p:cNvPicPr/>
                      <p:nvPr/>
                    </p:nvPicPr>
                    <p:blipFill>
                      <a:blip r:embed="rId13"/>
                      <a:stretch>
                        <a:fillRect/>
                      </a:stretch>
                    </p:blipFill>
                    <p:spPr>
                      <a:xfrm>
                        <a:off x="1701800" y="4559300"/>
                        <a:ext cx="3187700" cy="469900"/>
                      </a:xfrm>
                      <a:prstGeom prst="rect">
                        <a:avLst/>
                      </a:prstGeom>
                      <a:noFill/>
                      <a:ln w="38100">
                        <a:noFill/>
                        <a:miter/>
                      </a:ln>
                    </p:spPr>
                  </p:pic>
                </p:oleObj>
              </mc:Fallback>
            </mc:AlternateContent>
          </a:graphicData>
        </a:graphic>
      </p:graphicFrame>
      <p:graphicFrame>
        <p:nvGraphicFramePr>
          <p:cNvPr id="7187" name="对象 7186"/>
          <p:cNvGraphicFramePr/>
          <p:nvPr/>
        </p:nvGraphicFramePr>
        <p:xfrm>
          <a:off x="4897438" y="4551363"/>
          <a:ext cx="1701800" cy="469900"/>
        </p:xfrm>
        <a:graphic>
          <a:graphicData uri="http://schemas.openxmlformats.org/presentationml/2006/ole">
            <mc:AlternateContent xmlns:mc="http://schemas.openxmlformats.org/markup-compatibility/2006">
              <mc:Choice xmlns:v="urn:schemas-microsoft-com:vml" Requires="v">
                <p:oleObj spid="_x0000_s3320" name="" r:id="rId14" imgW="1701800" imgH="469900" progId="Equation.3">
                  <p:embed/>
                </p:oleObj>
              </mc:Choice>
              <mc:Fallback>
                <p:oleObj name="" r:id="rId14" imgW="1701800" imgH="469900" progId="Equation.3">
                  <p:embed/>
                  <p:pic>
                    <p:nvPicPr>
                      <p:cNvPr id="0" name="图片 3319"/>
                      <p:cNvPicPr/>
                      <p:nvPr/>
                    </p:nvPicPr>
                    <p:blipFill>
                      <a:blip r:embed="rId15"/>
                      <a:stretch>
                        <a:fillRect/>
                      </a:stretch>
                    </p:blipFill>
                    <p:spPr>
                      <a:xfrm>
                        <a:off x="4897438" y="4551363"/>
                        <a:ext cx="1701800" cy="469900"/>
                      </a:xfrm>
                      <a:prstGeom prst="rect">
                        <a:avLst/>
                      </a:prstGeom>
                      <a:noFill/>
                      <a:ln w="38100">
                        <a:noFill/>
                        <a:miter/>
                      </a:ln>
                    </p:spPr>
                  </p:pic>
                </p:oleObj>
              </mc:Fallback>
            </mc:AlternateContent>
          </a:graphicData>
        </a:graphic>
      </p:graphicFrame>
      <p:graphicFrame>
        <p:nvGraphicFramePr>
          <p:cNvPr id="7188" name="对象 7187"/>
          <p:cNvGraphicFramePr/>
          <p:nvPr/>
        </p:nvGraphicFramePr>
        <p:xfrm>
          <a:off x="1047750" y="5203825"/>
          <a:ext cx="457200" cy="393700"/>
        </p:xfrm>
        <a:graphic>
          <a:graphicData uri="http://schemas.openxmlformats.org/presentationml/2006/ole">
            <mc:AlternateContent xmlns:mc="http://schemas.openxmlformats.org/markup-compatibility/2006">
              <mc:Choice xmlns:v="urn:schemas-microsoft-com:vml" Requires="v">
                <p:oleObj spid="_x0000_s3321" name="" r:id="rId16" imgW="457200" imgH="393700" progId="Equation.3">
                  <p:embed/>
                </p:oleObj>
              </mc:Choice>
              <mc:Fallback>
                <p:oleObj name="" r:id="rId16" imgW="457200" imgH="393700" progId="Equation.3">
                  <p:embed/>
                  <p:pic>
                    <p:nvPicPr>
                      <p:cNvPr id="0" name="图片 3320"/>
                      <p:cNvPicPr/>
                      <p:nvPr/>
                    </p:nvPicPr>
                    <p:blipFill>
                      <a:blip r:embed="rId17"/>
                      <a:stretch>
                        <a:fillRect/>
                      </a:stretch>
                    </p:blipFill>
                    <p:spPr>
                      <a:xfrm>
                        <a:off x="1047750" y="5203825"/>
                        <a:ext cx="457200" cy="393700"/>
                      </a:xfrm>
                      <a:prstGeom prst="rect">
                        <a:avLst/>
                      </a:prstGeom>
                      <a:noFill/>
                      <a:ln w="38100">
                        <a:noFill/>
                        <a:miter/>
                      </a:ln>
                    </p:spPr>
                  </p:pic>
                </p:oleObj>
              </mc:Fallback>
            </mc:AlternateContent>
          </a:graphicData>
        </a:graphic>
      </p:graphicFrame>
      <p:graphicFrame>
        <p:nvGraphicFramePr>
          <p:cNvPr id="7189" name="对象 7188"/>
          <p:cNvGraphicFramePr/>
          <p:nvPr/>
        </p:nvGraphicFramePr>
        <p:xfrm>
          <a:off x="1720850" y="5168900"/>
          <a:ext cx="3543300" cy="469900"/>
        </p:xfrm>
        <a:graphic>
          <a:graphicData uri="http://schemas.openxmlformats.org/presentationml/2006/ole">
            <mc:AlternateContent xmlns:mc="http://schemas.openxmlformats.org/markup-compatibility/2006">
              <mc:Choice xmlns:v="urn:schemas-microsoft-com:vml" Requires="v">
                <p:oleObj spid="_x0000_s3322" name="" r:id="rId18" imgW="3543300" imgH="469900" progId="Equation.3">
                  <p:embed/>
                </p:oleObj>
              </mc:Choice>
              <mc:Fallback>
                <p:oleObj name="" r:id="rId18" imgW="3543300" imgH="469900" progId="Equation.3">
                  <p:embed/>
                  <p:pic>
                    <p:nvPicPr>
                      <p:cNvPr id="0" name="图片 3321"/>
                      <p:cNvPicPr/>
                      <p:nvPr/>
                    </p:nvPicPr>
                    <p:blipFill>
                      <a:blip r:embed="rId19"/>
                      <a:stretch>
                        <a:fillRect/>
                      </a:stretch>
                    </p:blipFill>
                    <p:spPr>
                      <a:xfrm>
                        <a:off x="1720850" y="5168900"/>
                        <a:ext cx="3543300" cy="469900"/>
                      </a:xfrm>
                      <a:prstGeom prst="rect">
                        <a:avLst/>
                      </a:prstGeom>
                      <a:noFill/>
                      <a:ln w="38100">
                        <a:noFill/>
                        <a:miter/>
                      </a:ln>
                    </p:spPr>
                  </p:pic>
                </p:oleObj>
              </mc:Fallback>
            </mc:AlternateContent>
          </a:graphicData>
        </a:graphic>
      </p:graphicFrame>
      <p:graphicFrame>
        <p:nvGraphicFramePr>
          <p:cNvPr id="7190" name="对象 7189"/>
          <p:cNvGraphicFramePr/>
          <p:nvPr/>
        </p:nvGraphicFramePr>
        <p:xfrm>
          <a:off x="5029200" y="5160963"/>
          <a:ext cx="2057400" cy="469900"/>
        </p:xfrm>
        <a:graphic>
          <a:graphicData uri="http://schemas.openxmlformats.org/presentationml/2006/ole">
            <mc:AlternateContent xmlns:mc="http://schemas.openxmlformats.org/markup-compatibility/2006">
              <mc:Choice xmlns:v="urn:schemas-microsoft-com:vml" Requires="v">
                <p:oleObj spid="_x0000_s3305" name="" r:id="rId20" imgW="2057400" imgH="469900" progId="Equation.3">
                  <p:embed/>
                </p:oleObj>
              </mc:Choice>
              <mc:Fallback>
                <p:oleObj name="" r:id="rId20" imgW="2057400" imgH="469900" progId="Equation.3">
                  <p:embed/>
                  <p:pic>
                    <p:nvPicPr>
                      <p:cNvPr id="0" name="图片 3304"/>
                      <p:cNvPicPr/>
                      <p:nvPr/>
                    </p:nvPicPr>
                    <p:blipFill>
                      <a:blip r:embed="rId21"/>
                      <a:stretch>
                        <a:fillRect/>
                      </a:stretch>
                    </p:blipFill>
                    <p:spPr>
                      <a:xfrm>
                        <a:off x="5029200" y="5160963"/>
                        <a:ext cx="2057400" cy="469900"/>
                      </a:xfrm>
                      <a:prstGeom prst="rect">
                        <a:avLst/>
                      </a:prstGeom>
                      <a:noFill/>
                      <a:ln w="38100">
                        <a:noFill/>
                        <a:miter/>
                      </a:ln>
                    </p:spPr>
                  </p:pic>
                </p:oleObj>
              </mc:Fallback>
            </mc:AlternateContent>
          </a:graphicData>
        </a:graphic>
      </p:graphicFrame>
      <p:sp>
        <p:nvSpPr>
          <p:cNvPr id="10651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animEffect transition="in" filter="wipe(left)">
                                      <p:cBhvr>
                                        <p:cTn id="7" dur="500"/>
                                        <p:tgtEl>
                                          <p:spTgt spid="71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82"/>
                                        </p:tgtEl>
                                        <p:attrNameLst>
                                          <p:attrName>style.visibility</p:attrName>
                                        </p:attrNameLst>
                                      </p:cBhvr>
                                      <p:to>
                                        <p:strVal val="visible"/>
                                      </p:to>
                                    </p:set>
                                    <p:animEffect transition="in" filter="wipe(left)">
                                      <p:cBhvr>
                                        <p:cTn id="12" dur="500"/>
                                        <p:tgtEl>
                                          <p:spTgt spid="718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3"/>
                                        </p:tgtEl>
                                        <p:attrNameLst>
                                          <p:attrName>style.visibility</p:attrName>
                                        </p:attrNameLst>
                                      </p:cBhvr>
                                      <p:to>
                                        <p:strVal val="visible"/>
                                      </p:to>
                                    </p:set>
                                    <p:animEffect transition="in" filter="wipe(left)">
                                      <p:cBhvr>
                                        <p:cTn id="17" dur="500"/>
                                        <p:tgtEl>
                                          <p:spTgt spid="718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84"/>
                                        </p:tgtEl>
                                        <p:attrNameLst>
                                          <p:attrName>style.visibility</p:attrName>
                                        </p:attrNameLst>
                                      </p:cBhvr>
                                      <p:to>
                                        <p:strVal val="visible"/>
                                      </p:to>
                                    </p:set>
                                    <p:animEffect transition="in" filter="wipe(left)">
                                      <p:cBhvr>
                                        <p:cTn id="22" dur="500"/>
                                        <p:tgtEl>
                                          <p:spTgt spid="718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185"/>
                                        </p:tgtEl>
                                        <p:attrNameLst>
                                          <p:attrName>style.visibility</p:attrName>
                                        </p:attrNameLst>
                                      </p:cBhvr>
                                      <p:to>
                                        <p:strVal val="visible"/>
                                      </p:to>
                                    </p:set>
                                    <p:animEffect transition="in" filter="wipe(left)">
                                      <p:cBhvr>
                                        <p:cTn id="27" dur="500"/>
                                        <p:tgtEl>
                                          <p:spTgt spid="71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186"/>
                                        </p:tgtEl>
                                        <p:attrNameLst>
                                          <p:attrName>style.visibility</p:attrName>
                                        </p:attrNameLst>
                                      </p:cBhvr>
                                      <p:to>
                                        <p:strVal val="visible"/>
                                      </p:to>
                                    </p:set>
                                    <p:animEffect transition="in" filter="wipe(left)">
                                      <p:cBhvr>
                                        <p:cTn id="32" dur="500"/>
                                        <p:tgtEl>
                                          <p:spTgt spid="718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87"/>
                                        </p:tgtEl>
                                        <p:attrNameLst>
                                          <p:attrName>style.visibility</p:attrName>
                                        </p:attrNameLst>
                                      </p:cBhvr>
                                      <p:to>
                                        <p:strVal val="visible"/>
                                      </p:to>
                                    </p:set>
                                    <p:animEffect transition="in" filter="wipe(left)">
                                      <p:cBhvr>
                                        <p:cTn id="37" dur="500"/>
                                        <p:tgtEl>
                                          <p:spTgt spid="718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188"/>
                                        </p:tgtEl>
                                        <p:attrNameLst>
                                          <p:attrName>style.visibility</p:attrName>
                                        </p:attrNameLst>
                                      </p:cBhvr>
                                      <p:to>
                                        <p:strVal val="visible"/>
                                      </p:to>
                                    </p:set>
                                    <p:animEffect transition="in" filter="wipe(left)">
                                      <p:cBhvr>
                                        <p:cTn id="42" dur="500"/>
                                        <p:tgtEl>
                                          <p:spTgt spid="718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7189"/>
                                        </p:tgtEl>
                                        <p:attrNameLst>
                                          <p:attrName>style.visibility</p:attrName>
                                        </p:attrNameLst>
                                      </p:cBhvr>
                                      <p:to>
                                        <p:strVal val="visible"/>
                                      </p:to>
                                    </p:set>
                                    <p:animEffect transition="in" filter="wipe(left)">
                                      <p:cBhvr>
                                        <p:cTn id="47" dur="500"/>
                                        <p:tgtEl>
                                          <p:spTgt spid="718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190"/>
                                        </p:tgtEl>
                                        <p:attrNameLst>
                                          <p:attrName>style.visibility</p:attrName>
                                        </p:attrNameLst>
                                      </p:cBhvr>
                                      <p:to>
                                        <p:strVal val="visible"/>
                                      </p:to>
                                    </p:set>
                                    <p:animEffect transition="in" filter="wipe(left)">
                                      <p:cBhvr>
                                        <p:cTn id="52" dur="500"/>
                                        <p:tgtEl>
                                          <p:spTgt spid="7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8202" name="对象 8201"/>
          <p:cNvGraphicFramePr/>
          <p:nvPr/>
        </p:nvGraphicFramePr>
        <p:xfrm>
          <a:off x="1370013" y="1308100"/>
          <a:ext cx="3327400" cy="469900"/>
        </p:xfrm>
        <a:graphic>
          <a:graphicData uri="http://schemas.openxmlformats.org/presentationml/2006/ole">
            <mc:AlternateContent xmlns:mc="http://schemas.openxmlformats.org/markup-compatibility/2006">
              <mc:Choice xmlns:v="urn:schemas-microsoft-com:vml" Requires="v">
                <p:oleObj spid="_x0000_s3343" name="" r:id="rId2" imgW="3327400" imgH="469900" progId="Equation.3">
                  <p:embed/>
                </p:oleObj>
              </mc:Choice>
              <mc:Fallback>
                <p:oleObj name="" r:id="rId2" imgW="3327400" imgH="469900" progId="Equation.3">
                  <p:embed/>
                  <p:pic>
                    <p:nvPicPr>
                      <p:cNvPr id="0" name="图片 3342"/>
                      <p:cNvPicPr/>
                      <p:nvPr/>
                    </p:nvPicPr>
                    <p:blipFill>
                      <a:blip r:embed="rId3"/>
                      <a:stretch>
                        <a:fillRect/>
                      </a:stretch>
                    </p:blipFill>
                    <p:spPr>
                      <a:xfrm>
                        <a:off x="1370013" y="1308100"/>
                        <a:ext cx="3327400" cy="469900"/>
                      </a:xfrm>
                      <a:prstGeom prst="rect">
                        <a:avLst/>
                      </a:prstGeom>
                      <a:noFill/>
                      <a:ln w="38100">
                        <a:noFill/>
                        <a:miter/>
                      </a:ln>
                    </p:spPr>
                  </p:pic>
                </p:oleObj>
              </mc:Fallback>
            </mc:AlternateContent>
          </a:graphicData>
        </a:graphic>
      </p:graphicFrame>
      <p:graphicFrame>
        <p:nvGraphicFramePr>
          <p:cNvPr id="8203" name="对象 8202"/>
          <p:cNvGraphicFramePr/>
          <p:nvPr/>
        </p:nvGraphicFramePr>
        <p:xfrm>
          <a:off x="4368800" y="1341438"/>
          <a:ext cx="2565400" cy="469900"/>
        </p:xfrm>
        <a:graphic>
          <a:graphicData uri="http://schemas.openxmlformats.org/presentationml/2006/ole">
            <mc:AlternateContent xmlns:mc="http://schemas.openxmlformats.org/markup-compatibility/2006">
              <mc:Choice xmlns:v="urn:schemas-microsoft-com:vml" Requires="v">
                <p:oleObj spid="_x0000_s3332" name="" r:id="rId4" imgW="2565400" imgH="469900" progId="Equation.3">
                  <p:embed/>
                </p:oleObj>
              </mc:Choice>
              <mc:Fallback>
                <p:oleObj name="" r:id="rId4" imgW="2565400" imgH="469900" progId="Equation.3">
                  <p:embed/>
                  <p:pic>
                    <p:nvPicPr>
                      <p:cNvPr id="0" name="图片 3331"/>
                      <p:cNvPicPr/>
                      <p:nvPr/>
                    </p:nvPicPr>
                    <p:blipFill>
                      <a:blip r:embed="rId5"/>
                      <a:stretch>
                        <a:fillRect/>
                      </a:stretch>
                    </p:blipFill>
                    <p:spPr>
                      <a:xfrm>
                        <a:off x="4368800" y="1341438"/>
                        <a:ext cx="2565400" cy="469900"/>
                      </a:xfrm>
                      <a:prstGeom prst="rect">
                        <a:avLst/>
                      </a:prstGeom>
                      <a:noFill/>
                      <a:ln w="38100">
                        <a:noFill/>
                        <a:miter/>
                      </a:ln>
                    </p:spPr>
                  </p:pic>
                </p:oleObj>
              </mc:Fallback>
            </mc:AlternateContent>
          </a:graphicData>
        </a:graphic>
      </p:graphicFrame>
      <p:graphicFrame>
        <p:nvGraphicFramePr>
          <p:cNvPr id="8205" name="对象 8204"/>
          <p:cNvGraphicFramePr/>
          <p:nvPr/>
        </p:nvGraphicFramePr>
        <p:xfrm>
          <a:off x="1365250" y="2501900"/>
          <a:ext cx="3670300" cy="469900"/>
        </p:xfrm>
        <a:graphic>
          <a:graphicData uri="http://schemas.openxmlformats.org/presentationml/2006/ole">
            <mc:AlternateContent xmlns:mc="http://schemas.openxmlformats.org/markup-compatibility/2006">
              <mc:Choice xmlns:v="urn:schemas-microsoft-com:vml" Requires="v">
                <p:oleObj spid="_x0000_s3338" name="" r:id="rId6" imgW="3670300" imgH="469900" progId="Equation.3">
                  <p:embed/>
                </p:oleObj>
              </mc:Choice>
              <mc:Fallback>
                <p:oleObj name="" r:id="rId6" imgW="3670300" imgH="469900" progId="Equation.3">
                  <p:embed/>
                  <p:pic>
                    <p:nvPicPr>
                      <p:cNvPr id="0" name="图片 3337"/>
                      <p:cNvPicPr/>
                      <p:nvPr/>
                    </p:nvPicPr>
                    <p:blipFill>
                      <a:blip r:embed="rId7"/>
                      <a:stretch>
                        <a:fillRect/>
                      </a:stretch>
                    </p:blipFill>
                    <p:spPr>
                      <a:xfrm>
                        <a:off x="1365250" y="2501900"/>
                        <a:ext cx="3670300" cy="469900"/>
                      </a:xfrm>
                      <a:prstGeom prst="rect">
                        <a:avLst/>
                      </a:prstGeom>
                      <a:noFill/>
                      <a:ln w="38100">
                        <a:noFill/>
                        <a:miter/>
                      </a:ln>
                    </p:spPr>
                  </p:pic>
                </p:oleObj>
              </mc:Fallback>
            </mc:AlternateContent>
          </a:graphicData>
        </a:graphic>
      </p:graphicFrame>
      <p:graphicFrame>
        <p:nvGraphicFramePr>
          <p:cNvPr id="8206" name="对象 8205"/>
          <p:cNvGraphicFramePr/>
          <p:nvPr/>
        </p:nvGraphicFramePr>
        <p:xfrm>
          <a:off x="4800600" y="2514600"/>
          <a:ext cx="2895600" cy="469900"/>
        </p:xfrm>
        <a:graphic>
          <a:graphicData uri="http://schemas.openxmlformats.org/presentationml/2006/ole">
            <mc:AlternateContent xmlns:mc="http://schemas.openxmlformats.org/markup-compatibility/2006">
              <mc:Choice xmlns:v="urn:schemas-microsoft-com:vml" Requires="v">
                <p:oleObj spid="_x0000_s3335" name="" r:id="rId8" imgW="2895600" imgH="469900" progId="Equation.3">
                  <p:embed/>
                </p:oleObj>
              </mc:Choice>
              <mc:Fallback>
                <p:oleObj name="" r:id="rId8" imgW="2895600" imgH="469900" progId="Equation.3">
                  <p:embed/>
                  <p:pic>
                    <p:nvPicPr>
                      <p:cNvPr id="0" name="图片 3334"/>
                      <p:cNvPicPr/>
                      <p:nvPr/>
                    </p:nvPicPr>
                    <p:blipFill>
                      <a:blip r:embed="rId9"/>
                      <a:stretch>
                        <a:fillRect/>
                      </a:stretch>
                    </p:blipFill>
                    <p:spPr>
                      <a:xfrm>
                        <a:off x="4800600" y="2514600"/>
                        <a:ext cx="2895600" cy="469900"/>
                      </a:xfrm>
                      <a:prstGeom prst="rect">
                        <a:avLst/>
                      </a:prstGeom>
                      <a:noFill/>
                      <a:ln w="38100">
                        <a:noFill/>
                        <a:miter/>
                      </a:ln>
                    </p:spPr>
                  </p:pic>
                </p:oleObj>
              </mc:Fallback>
            </mc:AlternateContent>
          </a:graphicData>
        </a:graphic>
      </p:graphicFrame>
      <p:graphicFrame>
        <p:nvGraphicFramePr>
          <p:cNvPr id="8207" name="对象 8206"/>
          <p:cNvGraphicFramePr/>
          <p:nvPr/>
        </p:nvGraphicFramePr>
        <p:xfrm>
          <a:off x="927100" y="3213100"/>
          <a:ext cx="1612900" cy="469900"/>
        </p:xfrm>
        <a:graphic>
          <a:graphicData uri="http://schemas.openxmlformats.org/presentationml/2006/ole">
            <mc:AlternateContent xmlns:mc="http://schemas.openxmlformats.org/markup-compatibility/2006">
              <mc:Choice xmlns:v="urn:schemas-microsoft-com:vml" Requires="v">
                <p:oleObj spid="_x0000_s3339" name="" r:id="rId10" imgW="1612900" imgH="469900" progId="Equation.3">
                  <p:embed/>
                </p:oleObj>
              </mc:Choice>
              <mc:Fallback>
                <p:oleObj name="" r:id="rId10" imgW="1612900" imgH="469900" progId="Equation.3">
                  <p:embed/>
                  <p:pic>
                    <p:nvPicPr>
                      <p:cNvPr id="0" name="图片 3338"/>
                      <p:cNvPicPr/>
                      <p:nvPr/>
                    </p:nvPicPr>
                    <p:blipFill>
                      <a:blip r:embed="rId11"/>
                      <a:stretch>
                        <a:fillRect/>
                      </a:stretch>
                    </p:blipFill>
                    <p:spPr>
                      <a:xfrm>
                        <a:off x="927100" y="3213100"/>
                        <a:ext cx="1612900" cy="469900"/>
                      </a:xfrm>
                      <a:prstGeom prst="rect">
                        <a:avLst/>
                      </a:prstGeom>
                      <a:noFill/>
                      <a:ln w="38100">
                        <a:noFill/>
                        <a:miter/>
                      </a:ln>
                    </p:spPr>
                  </p:pic>
                </p:oleObj>
              </mc:Fallback>
            </mc:AlternateContent>
          </a:graphicData>
        </a:graphic>
      </p:graphicFrame>
      <p:graphicFrame>
        <p:nvGraphicFramePr>
          <p:cNvPr id="107527" name="对象 8207"/>
          <p:cNvGraphicFramePr/>
          <p:nvPr/>
        </p:nvGraphicFramePr>
        <p:xfrm>
          <a:off x="952500" y="762000"/>
          <a:ext cx="1409700" cy="469900"/>
        </p:xfrm>
        <a:graphic>
          <a:graphicData uri="http://schemas.openxmlformats.org/presentationml/2006/ole">
            <mc:AlternateContent xmlns:mc="http://schemas.openxmlformats.org/markup-compatibility/2006">
              <mc:Choice xmlns:v="urn:schemas-microsoft-com:vml" Requires="v">
                <p:oleObj spid="_x0000_s3336" name="" r:id="rId12" imgW="1409700" imgH="469900" progId="Equation.3">
                  <p:embed/>
                </p:oleObj>
              </mc:Choice>
              <mc:Fallback>
                <p:oleObj name="" r:id="rId12" imgW="1409700" imgH="469900" progId="Equation.3">
                  <p:embed/>
                  <p:pic>
                    <p:nvPicPr>
                      <p:cNvPr id="0" name="图片 3335"/>
                      <p:cNvPicPr/>
                      <p:nvPr/>
                    </p:nvPicPr>
                    <p:blipFill>
                      <a:blip r:embed="rId13"/>
                      <a:stretch>
                        <a:fillRect/>
                      </a:stretch>
                    </p:blipFill>
                    <p:spPr>
                      <a:xfrm>
                        <a:off x="952500" y="762000"/>
                        <a:ext cx="1409700" cy="469900"/>
                      </a:xfrm>
                      <a:prstGeom prst="rect">
                        <a:avLst/>
                      </a:prstGeom>
                      <a:noFill/>
                      <a:ln w="38100">
                        <a:noFill/>
                        <a:miter/>
                      </a:ln>
                    </p:spPr>
                  </p:pic>
                </p:oleObj>
              </mc:Fallback>
            </mc:AlternateContent>
          </a:graphicData>
        </a:graphic>
      </p:graphicFrame>
      <p:graphicFrame>
        <p:nvGraphicFramePr>
          <p:cNvPr id="8209" name="对象 8208"/>
          <p:cNvGraphicFramePr/>
          <p:nvPr/>
        </p:nvGraphicFramePr>
        <p:xfrm>
          <a:off x="914400" y="1993900"/>
          <a:ext cx="1320800" cy="469900"/>
        </p:xfrm>
        <a:graphic>
          <a:graphicData uri="http://schemas.openxmlformats.org/presentationml/2006/ole">
            <mc:AlternateContent xmlns:mc="http://schemas.openxmlformats.org/markup-compatibility/2006">
              <mc:Choice xmlns:v="urn:schemas-microsoft-com:vml" Requires="v">
                <p:oleObj spid="_x0000_s3340" name="" r:id="rId14" imgW="1320165" imgH="469900" progId="Equation.3">
                  <p:embed/>
                </p:oleObj>
              </mc:Choice>
              <mc:Fallback>
                <p:oleObj name="" r:id="rId14" imgW="1320165" imgH="469900" progId="Equation.3">
                  <p:embed/>
                  <p:pic>
                    <p:nvPicPr>
                      <p:cNvPr id="0" name="图片 3339"/>
                      <p:cNvPicPr/>
                      <p:nvPr/>
                    </p:nvPicPr>
                    <p:blipFill>
                      <a:blip r:embed="rId15"/>
                      <a:stretch>
                        <a:fillRect/>
                      </a:stretch>
                    </p:blipFill>
                    <p:spPr>
                      <a:xfrm>
                        <a:off x="914400" y="1993900"/>
                        <a:ext cx="1320800" cy="469900"/>
                      </a:xfrm>
                      <a:prstGeom prst="rect">
                        <a:avLst/>
                      </a:prstGeom>
                      <a:noFill/>
                      <a:ln w="38100">
                        <a:noFill/>
                        <a:miter/>
                      </a:ln>
                    </p:spPr>
                  </p:pic>
                </p:oleObj>
              </mc:Fallback>
            </mc:AlternateContent>
          </a:graphicData>
        </a:graphic>
      </p:graphicFrame>
      <p:graphicFrame>
        <p:nvGraphicFramePr>
          <p:cNvPr id="8210" name="对象 8209"/>
          <p:cNvGraphicFramePr/>
          <p:nvPr/>
        </p:nvGraphicFramePr>
        <p:xfrm>
          <a:off x="2578100" y="3246438"/>
          <a:ext cx="4800600" cy="393700"/>
        </p:xfrm>
        <a:graphic>
          <a:graphicData uri="http://schemas.openxmlformats.org/presentationml/2006/ole">
            <mc:AlternateContent xmlns:mc="http://schemas.openxmlformats.org/markup-compatibility/2006">
              <mc:Choice xmlns:v="urn:schemas-microsoft-com:vml" Requires="v">
                <p:oleObj spid="_x0000_s3331" name="" r:id="rId16" imgW="4798695" imgH="393700" progId="Equation.3">
                  <p:embed/>
                </p:oleObj>
              </mc:Choice>
              <mc:Fallback>
                <p:oleObj name="" r:id="rId16" imgW="4798695" imgH="393700" progId="Equation.3">
                  <p:embed/>
                  <p:pic>
                    <p:nvPicPr>
                      <p:cNvPr id="0" name="图片 3330"/>
                      <p:cNvPicPr/>
                      <p:nvPr/>
                    </p:nvPicPr>
                    <p:blipFill>
                      <a:blip r:embed="rId17"/>
                      <a:stretch>
                        <a:fillRect/>
                      </a:stretch>
                    </p:blipFill>
                    <p:spPr>
                      <a:xfrm>
                        <a:off x="2578100" y="3246438"/>
                        <a:ext cx="4800600" cy="393700"/>
                      </a:xfrm>
                      <a:prstGeom prst="rect">
                        <a:avLst/>
                      </a:prstGeom>
                      <a:noFill/>
                      <a:ln w="38100">
                        <a:noFill/>
                        <a:miter/>
                      </a:ln>
                    </p:spPr>
                  </p:pic>
                </p:oleObj>
              </mc:Fallback>
            </mc:AlternateContent>
          </a:graphicData>
        </a:graphic>
      </p:graphicFrame>
      <p:graphicFrame>
        <p:nvGraphicFramePr>
          <p:cNvPr id="8211" name="对象 8210"/>
          <p:cNvGraphicFramePr/>
          <p:nvPr/>
        </p:nvGraphicFramePr>
        <p:xfrm>
          <a:off x="1257300" y="3810000"/>
          <a:ext cx="4851400" cy="393700"/>
        </p:xfrm>
        <a:graphic>
          <a:graphicData uri="http://schemas.openxmlformats.org/presentationml/2006/ole">
            <mc:AlternateContent xmlns:mc="http://schemas.openxmlformats.org/markup-compatibility/2006">
              <mc:Choice xmlns:v="urn:schemas-microsoft-com:vml" Requires="v">
                <p:oleObj spid="_x0000_s3333" name="" r:id="rId18" imgW="4849495" imgH="393700" progId="Equation.3">
                  <p:embed/>
                </p:oleObj>
              </mc:Choice>
              <mc:Fallback>
                <p:oleObj name="" r:id="rId18" imgW="4849495" imgH="393700" progId="Equation.3">
                  <p:embed/>
                  <p:pic>
                    <p:nvPicPr>
                      <p:cNvPr id="0" name="图片 3332"/>
                      <p:cNvPicPr/>
                      <p:nvPr/>
                    </p:nvPicPr>
                    <p:blipFill>
                      <a:blip r:embed="rId19"/>
                      <a:stretch>
                        <a:fillRect/>
                      </a:stretch>
                    </p:blipFill>
                    <p:spPr>
                      <a:xfrm>
                        <a:off x="1257300" y="3810000"/>
                        <a:ext cx="4851400" cy="393700"/>
                      </a:xfrm>
                      <a:prstGeom prst="rect">
                        <a:avLst/>
                      </a:prstGeom>
                      <a:noFill/>
                      <a:ln w="38100">
                        <a:noFill/>
                        <a:miter/>
                      </a:ln>
                    </p:spPr>
                  </p:pic>
                </p:oleObj>
              </mc:Fallback>
            </mc:AlternateContent>
          </a:graphicData>
        </a:graphic>
      </p:graphicFrame>
      <p:graphicFrame>
        <p:nvGraphicFramePr>
          <p:cNvPr id="8212" name="对象 8211"/>
          <p:cNvGraphicFramePr/>
          <p:nvPr/>
        </p:nvGraphicFramePr>
        <p:xfrm>
          <a:off x="1193800" y="4343400"/>
          <a:ext cx="6807200" cy="838200"/>
        </p:xfrm>
        <a:graphic>
          <a:graphicData uri="http://schemas.openxmlformats.org/presentationml/2006/ole">
            <mc:AlternateContent xmlns:mc="http://schemas.openxmlformats.org/markup-compatibility/2006">
              <mc:Choice xmlns:v="urn:schemas-microsoft-com:vml" Requires="v">
                <p:oleObj spid="_x0000_s3345" name="" r:id="rId20" imgW="6807200" imgH="838200" progId="Equation.3">
                  <p:embed/>
                </p:oleObj>
              </mc:Choice>
              <mc:Fallback>
                <p:oleObj name="" r:id="rId20" imgW="6807200" imgH="838200" progId="Equation.3">
                  <p:embed/>
                  <p:pic>
                    <p:nvPicPr>
                      <p:cNvPr id="0" name="图片 3344"/>
                      <p:cNvPicPr/>
                      <p:nvPr/>
                    </p:nvPicPr>
                    <p:blipFill>
                      <a:blip r:embed="rId21"/>
                      <a:stretch>
                        <a:fillRect/>
                      </a:stretch>
                    </p:blipFill>
                    <p:spPr>
                      <a:xfrm>
                        <a:off x="1193800" y="4343400"/>
                        <a:ext cx="6807200" cy="838200"/>
                      </a:xfrm>
                      <a:prstGeom prst="rect">
                        <a:avLst/>
                      </a:prstGeom>
                      <a:noFill/>
                      <a:ln w="38100">
                        <a:noFill/>
                        <a:miter/>
                      </a:ln>
                    </p:spPr>
                  </p:pic>
                </p:oleObj>
              </mc:Fallback>
            </mc:AlternateContent>
          </a:graphicData>
        </a:graphic>
      </p:graphicFrame>
      <p:graphicFrame>
        <p:nvGraphicFramePr>
          <p:cNvPr id="8213" name="对象 8212"/>
          <p:cNvGraphicFramePr/>
          <p:nvPr/>
        </p:nvGraphicFramePr>
        <p:xfrm>
          <a:off x="1196975" y="5257800"/>
          <a:ext cx="5664200" cy="914400"/>
        </p:xfrm>
        <a:graphic>
          <a:graphicData uri="http://schemas.openxmlformats.org/presentationml/2006/ole">
            <mc:AlternateContent xmlns:mc="http://schemas.openxmlformats.org/markup-compatibility/2006">
              <mc:Choice xmlns:v="urn:schemas-microsoft-com:vml" Requires="v">
                <p:oleObj spid="_x0000_s3329" name="" r:id="rId22" imgW="5664200" imgH="914400" progId="Equation.3">
                  <p:embed/>
                </p:oleObj>
              </mc:Choice>
              <mc:Fallback>
                <p:oleObj name="" r:id="rId22" imgW="5664200" imgH="914400" progId="Equation.3">
                  <p:embed/>
                  <p:pic>
                    <p:nvPicPr>
                      <p:cNvPr id="0" name="图片 3328"/>
                      <p:cNvPicPr/>
                      <p:nvPr/>
                    </p:nvPicPr>
                    <p:blipFill>
                      <a:blip r:embed="rId23"/>
                      <a:stretch>
                        <a:fillRect/>
                      </a:stretch>
                    </p:blipFill>
                    <p:spPr>
                      <a:xfrm>
                        <a:off x="1196975" y="5257800"/>
                        <a:ext cx="5664200" cy="914400"/>
                      </a:xfrm>
                      <a:prstGeom prst="rect">
                        <a:avLst/>
                      </a:prstGeom>
                      <a:noFill/>
                      <a:ln w="38100">
                        <a:noFill/>
                        <a:miter/>
                      </a:ln>
                    </p:spPr>
                  </p:pic>
                </p:oleObj>
              </mc:Fallback>
            </mc:AlternateContent>
          </a:graphicData>
        </a:graphic>
      </p:graphicFrame>
      <p:sp>
        <p:nvSpPr>
          <p:cNvPr id="107533"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02"/>
                                        </p:tgtEl>
                                        <p:attrNameLst>
                                          <p:attrName>style.visibility</p:attrName>
                                        </p:attrNameLst>
                                      </p:cBhvr>
                                      <p:to>
                                        <p:strVal val="visible"/>
                                      </p:to>
                                    </p:set>
                                    <p:animEffect transition="in" filter="wipe(left)">
                                      <p:cBhvr>
                                        <p:cTn id="7" dur="500"/>
                                        <p:tgtEl>
                                          <p:spTgt spid="8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03"/>
                                        </p:tgtEl>
                                        <p:attrNameLst>
                                          <p:attrName>style.visibility</p:attrName>
                                        </p:attrNameLst>
                                      </p:cBhvr>
                                      <p:to>
                                        <p:strVal val="visible"/>
                                      </p:to>
                                    </p:set>
                                    <p:animEffect transition="in" filter="wipe(left)">
                                      <p:cBhvr>
                                        <p:cTn id="12" dur="500"/>
                                        <p:tgtEl>
                                          <p:spTgt spid="82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209"/>
                                        </p:tgtEl>
                                        <p:attrNameLst>
                                          <p:attrName>style.visibility</p:attrName>
                                        </p:attrNameLst>
                                      </p:cBhvr>
                                      <p:to>
                                        <p:strVal val="visible"/>
                                      </p:to>
                                    </p:set>
                                    <p:animEffect transition="in" filter="wipe(left)">
                                      <p:cBhvr>
                                        <p:cTn id="17" dur="500"/>
                                        <p:tgtEl>
                                          <p:spTgt spid="82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205"/>
                                        </p:tgtEl>
                                        <p:attrNameLst>
                                          <p:attrName>style.visibility</p:attrName>
                                        </p:attrNameLst>
                                      </p:cBhvr>
                                      <p:to>
                                        <p:strVal val="visible"/>
                                      </p:to>
                                    </p:set>
                                    <p:animEffect transition="in" filter="wipe(left)">
                                      <p:cBhvr>
                                        <p:cTn id="22" dur="500"/>
                                        <p:tgtEl>
                                          <p:spTgt spid="82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206"/>
                                        </p:tgtEl>
                                        <p:attrNameLst>
                                          <p:attrName>style.visibility</p:attrName>
                                        </p:attrNameLst>
                                      </p:cBhvr>
                                      <p:to>
                                        <p:strVal val="visible"/>
                                      </p:to>
                                    </p:set>
                                    <p:animEffect transition="in" filter="wipe(left)">
                                      <p:cBhvr>
                                        <p:cTn id="27" dur="500"/>
                                        <p:tgtEl>
                                          <p:spTgt spid="820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207"/>
                                        </p:tgtEl>
                                        <p:attrNameLst>
                                          <p:attrName>style.visibility</p:attrName>
                                        </p:attrNameLst>
                                      </p:cBhvr>
                                      <p:to>
                                        <p:strVal val="visible"/>
                                      </p:to>
                                    </p:set>
                                    <p:animEffect transition="in" filter="wipe(left)">
                                      <p:cBhvr>
                                        <p:cTn id="32" dur="500"/>
                                        <p:tgtEl>
                                          <p:spTgt spid="82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210"/>
                                        </p:tgtEl>
                                        <p:attrNameLst>
                                          <p:attrName>style.visibility</p:attrName>
                                        </p:attrNameLst>
                                      </p:cBhvr>
                                      <p:to>
                                        <p:strVal val="visible"/>
                                      </p:to>
                                    </p:set>
                                    <p:animEffect transition="in" filter="wipe(left)">
                                      <p:cBhvr>
                                        <p:cTn id="37" dur="500"/>
                                        <p:tgtEl>
                                          <p:spTgt spid="82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211"/>
                                        </p:tgtEl>
                                        <p:attrNameLst>
                                          <p:attrName>style.visibility</p:attrName>
                                        </p:attrNameLst>
                                      </p:cBhvr>
                                      <p:to>
                                        <p:strVal val="visible"/>
                                      </p:to>
                                    </p:set>
                                    <p:animEffect transition="in" filter="wipe(left)">
                                      <p:cBhvr>
                                        <p:cTn id="42" dur="500"/>
                                        <p:tgtEl>
                                          <p:spTgt spid="82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212"/>
                                        </p:tgtEl>
                                        <p:attrNameLst>
                                          <p:attrName>style.visibility</p:attrName>
                                        </p:attrNameLst>
                                      </p:cBhvr>
                                      <p:to>
                                        <p:strVal val="visible"/>
                                      </p:to>
                                    </p:set>
                                    <p:animEffect transition="in" filter="wipe(left)">
                                      <p:cBhvr>
                                        <p:cTn id="47" dur="500"/>
                                        <p:tgtEl>
                                          <p:spTgt spid="82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8213"/>
                                        </p:tgtEl>
                                        <p:attrNameLst>
                                          <p:attrName>style.visibility</p:attrName>
                                        </p:attrNameLst>
                                      </p:cBhvr>
                                      <p:to>
                                        <p:strVal val="visible"/>
                                      </p:to>
                                    </p:set>
                                    <p:animEffect transition="in" filter="wipe(left)">
                                      <p:cBhvr>
                                        <p:cTn id="52" dur="500"/>
                                        <p:tgtEl>
                                          <p:spTgt spid="8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08546" name="对象 30722"/>
          <p:cNvGraphicFramePr/>
          <p:nvPr/>
        </p:nvGraphicFramePr>
        <p:xfrm>
          <a:off x="1079500" y="914400"/>
          <a:ext cx="6477000" cy="914400"/>
        </p:xfrm>
        <a:graphic>
          <a:graphicData uri="http://schemas.openxmlformats.org/presentationml/2006/ole">
            <mc:AlternateContent xmlns:mc="http://schemas.openxmlformats.org/markup-compatibility/2006">
              <mc:Choice xmlns:v="urn:schemas-microsoft-com:vml" Requires="v">
                <p:oleObj spid="_x0000_s3334" name="" r:id="rId2" imgW="6477000" imgH="914400" progId="Equation.3">
                  <p:embed/>
                </p:oleObj>
              </mc:Choice>
              <mc:Fallback>
                <p:oleObj name="" r:id="rId2" imgW="6477000" imgH="914400" progId="Equation.3">
                  <p:embed/>
                  <p:pic>
                    <p:nvPicPr>
                      <p:cNvPr id="0" name="图片 3333"/>
                      <p:cNvPicPr/>
                      <p:nvPr/>
                    </p:nvPicPr>
                    <p:blipFill>
                      <a:blip r:embed="rId3"/>
                      <a:stretch>
                        <a:fillRect/>
                      </a:stretch>
                    </p:blipFill>
                    <p:spPr>
                      <a:xfrm>
                        <a:off x="1079500" y="914400"/>
                        <a:ext cx="6477000" cy="914400"/>
                      </a:xfrm>
                      <a:prstGeom prst="rect">
                        <a:avLst/>
                      </a:prstGeom>
                      <a:noFill/>
                      <a:ln w="38100">
                        <a:noFill/>
                        <a:miter/>
                      </a:ln>
                    </p:spPr>
                  </p:pic>
                </p:oleObj>
              </mc:Fallback>
            </mc:AlternateContent>
          </a:graphicData>
        </a:graphic>
      </p:graphicFrame>
      <p:graphicFrame>
        <p:nvGraphicFramePr>
          <p:cNvPr id="30724" name="对象 30723"/>
          <p:cNvGraphicFramePr/>
          <p:nvPr/>
        </p:nvGraphicFramePr>
        <p:xfrm>
          <a:off x="1258888" y="1989138"/>
          <a:ext cx="3600450" cy="571500"/>
        </p:xfrm>
        <a:graphic>
          <a:graphicData uri="http://schemas.openxmlformats.org/presentationml/2006/ole">
            <mc:AlternateContent xmlns:mc="http://schemas.openxmlformats.org/markup-compatibility/2006">
              <mc:Choice xmlns:v="urn:schemas-microsoft-com:vml" Requires="v">
                <p:oleObj spid="_x0000_s3344" name="" r:id="rId4" imgW="1281430" imgH="203200" progId="Equation.DSMT4">
                  <p:embed/>
                </p:oleObj>
              </mc:Choice>
              <mc:Fallback>
                <p:oleObj name="" r:id="rId4" imgW="1281430" imgH="203200" progId="Equation.DSMT4">
                  <p:embed/>
                  <p:pic>
                    <p:nvPicPr>
                      <p:cNvPr id="0" name="图片 3343"/>
                      <p:cNvPicPr/>
                      <p:nvPr/>
                    </p:nvPicPr>
                    <p:blipFill>
                      <a:blip r:embed="rId5"/>
                      <a:stretch>
                        <a:fillRect/>
                      </a:stretch>
                    </p:blipFill>
                    <p:spPr>
                      <a:xfrm>
                        <a:off x="1258888" y="1989138"/>
                        <a:ext cx="3600450" cy="571500"/>
                      </a:xfrm>
                      <a:prstGeom prst="rect">
                        <a:avLst/>
                      </a:prstGeom>
                      <a:noFill/>
                      <a:ln w="38100">
                        <a:noFill/>
                        <a:miter/>
                      </a:ln>
                    </p:spPr>
                  </p:pic>
                </p:oleObj>
              </mc:Fallback>
            </mc:AlternateContent>
          </a:graphicData>
        </a:graphic>
      </p:graphicFrame>
      <p:graphicFrame>
        <p:nvGraphicFramePr>
          <p:cNvPr id="30725" name="对象 30724"/>
          <p:cNvGraphicFramePr/>
          <p:nvPr/>
        </p:nvGraphicFramePr>
        <p:xfrm>
          <a:off x="4500563" y="1844675"/>
          <a:ext cx="1981200" cy="838200"/>
        </p:xfrm>
        <a:graphic>
          <a:graphicData uri="http://schemas.openxmlformats.org/presentationml/2006/ole">
            <mc:AlternateContent xmlns:mc="http://schemas.openxmlformats.org/markup-compatibility/2006">
              <mc:Choice xmlns:v="urn:schemas-microsoft-com:vml" Requires="v">
                <p:oleObj spid="_x0000_s3337" name="" r:id="rId6" imgW="1981200" imgH="838200" progId="Equation.3">
                  <p:embed/>
                </p:oleObj>
              </mc:Choice>
              <mc:Fallback>
                <p:oleObj name="" r:id="rId6" imgW="1981200" imgH="838200" progId="Equation.3">
                  <p:embed/>
                  <p:pic>
                    <p:nvPicPr>
                      <p:cNvPr id="0" name="图片 3336"/>
                      <p:cNvPicPr/>
                      <p:nvPr/>
                    </p:nvPicPr>
                    <p:blipFill>
                      <a:blip r:embed="rId7"/>
                      <a:stretch>
                        <a:fillRect/>
                      </a:stretch>
                    </p:blipFill>
                    <p:spPr>
                      <a:xfrm>
                        <a:off x="4500563" y="1844675"/>
                        <a:ext cx="1981200" cy="838200"/>
                      </a:xfrm>
                      <a:prstGeom prst="rect">
                        <a:avLst/>
                      </a:prstGeom>
                      <a:noFill/>
                      <a:ln w="38100">
                        <a:noFill/>
                        <a:miter/>
                      </a:ln>
                    </p:spPr>
                  </p:pic>
                </p:oleObj>
              </mc:Fallback>
            </mc:AlternateContent>
          </a:graphicData>
        </a:graphic>
      </p:graphicFrame>
      <p:graphicFrame>
        <p:nvGraphicFramePr>
          <p:cNvPr id="30726" name="对象 30725"/>
          <p:cNvGraphicFramePr/>
          <p:nvPr/>
        </p:nvGraphicFramePr>
        <p:xfrm>
          <a:off x="1193800" y="2747963"/>
          <a:ext cx="5981700" cy="431800"/>
        </p:xfrm>
        <a:graphic>
          <a:graphicData uri="http://schemas.openxmlformats.org/presentationml/2006/ole">
            <mc:AlternateContent xmlns:mc="http://schemas.openxmlformats.org/markup-compatibility/2006">
              <mc:Choice xmlns:v="urn:schemas-microsoft-com:vml" Requires="v">
                <p:oleObj spid="_x0000_s3324" name="" r:id="rId8" imgW="5979160" imgH="431800" progId="Equation.3">
                  <p:embed/>
                </p:oleObj>
              </mc:Choice>
              <mc:Fallback>
                <p:oleObj name="" r:id="rId8" imgW="5979160" imgH="431800" progId="Equation.3">
                  <p:embed/>
                  <p:pic>
                    <p:nvPicPr>
                      <p:cNvPr id="0" name="图片 3323"/>
                      <p:cNvPicPr/>
                      <p:nvPr/>
                    </p:nvPicPr>
                    <p:blipFill>
                      <a:blip r:embed="rId9"/>
                      <a:stretch>
                        <a:fillRect/>
                      </a:stretch>
                    </p:blipFill>
                    <p:spPr>
                      <a:xfrm>
                        <a:off x="1193800" y="2747963"/>
                        <a:ext cx="5981700" cy="431800"/>
                      </a:xfrm>
                      <a:prstGeom prst="rect">
                        <a:avLst/>
                      </a:prstGeom>
                      <a:noFill/>
                      <a:ln w="38100">
                        <a:noFill/>
                        <a:miter/>
                      </a:ln>
                    </p:spPr>
                  </p:pic>
                </p:oleObj>
              </mc:Fallback>
            </mc:AlternateContent>
          </a:graphicData>
        </a:graphic>
      </p:graphicFrame>
      <p:graphicFrame>
        <p:nvGraphicFramePr>
          <p:cNvPr id="30727" name="对象 30726"/>
          <p:cNvGraphicFramePr/>
          <p:nvPr/>
        </p:nvGraphicFramePr>
        <p:xfrm>
          <a:off x="1219200" y="3581400"/>
          <a:ext cx="2933700" cy="469900"/>
        </p:xfrm>
        <a:graphic>
          <a:graphicData uri="http://schemas.openxmlformats.org/presentationml/2006/ole">
            <mc:AlternateContent xmlns:mc="http://schemas.openxmlformats.org/markup-compatibility/2006">
              <mc:Choice xmlns:v="urn:schemas-microsoft-com:vml" Requires="v">
                <p:oleObj spid="_x0000_s3342" name="" r:id="rId10" imgW="2933700" imgH="469900" progId="Equation.3">
                  <p:embed/>
                </p:oleObj>
              </mc:Choice>
              <mc:Fallback>
                <p:oleObj name="" r:id="rId10" imgW="2933700" imgH="469900" progId="Equation.3">
                  <p:embed/>
                  <p:pic>
                    <p:nvPicPr>
                      <p:cNvPr id="0" name="图片 3341"/>
                      <p:cNvPicPr/>
                      <p:nvPr/>
                    </p:nvPicPr>
                    <p:blipFill>
                      <a:blip r:embed="rId11"/>
                      <a:stretch>
                        <a:fillRect/>
                      </a:stretch>
                    </p:blipFill>
                    <p:spPr>
                      <a:xfrm>
                        <a:off x="1219200" y="3581400"/>
                        <a:ext cx="2933700" cy="469900"/>
                      </a:xfrm>
                      <a:prstGeom prst="rect">
                        <a:avLst/>
                      </a:prstGeom>
                      <a:noFill/>
                      <a:ln w="38100">
                        <a:noFill/>
                        <a:miter/>
                      </a:ln>
                    </p:spPr>
                  </p:pic>
                </p:oleObj>
              </mc:Fallback>
            </mc:AlternateContent>
          </a:graphicData>
        </a:graphic>
      </p:graphicFrame>
      <p:graphicFrame>
        <p:nvGraphicFramePr>
          <p:cNvPr id="30728" name="对象 30727"/>
          <p:cNvGraphicFramePr/>
          <p:nvPr/>
        </p:nvGraphicFramePr>
        <p:xfrm>
          <a:off x="4165600" y="3387725"/>
          <a:ext cx="2692400" cy="838200"/>
        </p:xfrm>
        <a:graphic>
          <a:graphicData uri="http://schemas.openxmlformats.org/presentationml/2006/ole">
            <mc:AlternateContent xmlns:mc="http://schemas.openxmlformats.org/markup-compatibility/2006">
              <mc:Choice xmlns:v="urn:schemas-microsoft-com:vml" Requires="v">
                <p:oleObj spid="_x0000_s3341" name="" r:id="rId12" imgW="2692400" imgH="838200" progId="Equation.3">
                  <p:embed/>
                </p:oleObj>
              </mc:Choice>
              <mc:Fallback>
                <p:oleObj name="" r:id="rId12" imgW="2692400" imgH="838200" progId="Equation.3">
                  <p:embed/>
                  <p:pic>
                    <p:nvPicPr>
                      <p:cNvPr id="0" name="图片 3340"/>
                      <p:cNvPicPr/>
                      <p:nvPr/>
                    </p:nvPicPr>
                    <p:blipFill>
                      <a:blip r:embed="rId13"/>
                      <a:stretch>
                        <a:fillRect/>
                      </a:stretch>
                    </p:blipFill>
                    <p:spPr>
                      <a:xfrm>
                        <a:off x="4165600" y="3387725"/>
                        <a:ext cx="2692400" cy="838200"/>
                      </a:xfrm>
                      <a:prstGeom prst="rect">
                        <a:avLst/>
                      </a:prstGeom>
                      <a:noFill/>
                      <a:ln w="38100">
                        <a:noFill/>
                        <a:miter/>
                      </a:ln>
                    </p:spPr>
                  </p:pic>
                </p:oleObj>
              </mc:Fallback>
            </mc:AlternateContent>
          </a:graphicData>
        </a:graphic>
      </p:graphicFrame>
      <p:graphicFrame>
        <p:nvGraphicFramePr>
          <p:cNvPr id="30729" name="对象 30728"/>
          <p:cNvGraphicFramePr/>
          <p:nvPr/>
        </p:nvGraphicFramePr>
        <p:xfrm>
          <a:off x="1155700" y="4451350"/>
          <a:ext cx="2413000" cy="431800"/>
        </p:xfrm>
        <a:graphic>
          <a:graphicData uri="http://schemas.openxmlformats.org/presentationml/2006/ole">
            <mc:AlternateContent xmlns:mc="http://schemas.openxmlformats.org/markup-compatibility/2006">
              <mc:Choice xmlns:v="urn:schemas-microsoft-com:vml" Requires="v">
                <p:oleObj spid="_x0000_s3330" name="" r:id="rId14" imgW="2411730" imgH="431800" progId="Equation.3">
                  <p:embed/>
                </p:oleObj>
              </mc:Choice>
              <mc:Fallback>
                <p:oleObj name="" r:id="rId14" imgW="2411730" imgH="431800" progId="Equation.3">
                  <p:embed/>
                  <p:pic>
                    <p:nvPicPr>
                      <p:cNvPr id="0" name="图片 3329"/>
                      <p:cNvPicPr/>
                      <p:nvPr/>
                    </p:nvPicPr>
                    <p:blipFill>
                      <a:blip r:embed="rId15"/>
                      <a:stretch>
                        <a:fillRect/>
                      </a:stretch>
                    </p:blipFill>
                    <p:spPr>
                      <a:xfrm>
                        <a:off x="1155700" y="4451350"/>
                        <a:ext cx="2413000" cy="431800"/>
                      </a:xfrm>
                      <a:prstGeom prst="rect">
                        <a:avLst/>
                      </a:prstGeom>
                      <a:noFill/>
                      <a:ln w="38100">
                        <a:noFill/>
                        <a:miter/>
                      </a:ln>
                    </p:spPr>
                  </p:pic>
                </p:oleObj>
              </mc:Fallback>
            </mc:AlternateContent>
          </a:graphicData>
        </a:graphic>
      </p:graphicFrame>
      <p:graphicFrame>
        <p:nvGraphicFramePr>
          <p:cNvPr id="30730" name="对象 30729"/>
          <p:cNvGraphicFramePr/>
          <p:nvPr/>
        </p:nvGraphicFramePr>
        <p:xfrm>
          <a:off x="3479800" y="4419600"/>
          <a:ext cx="1981200" cy="469900"/>
        </p:xfrm>
        <a:graphic>
          <a:graphicData uri="http://schemas.openxmlformats.org/presentationml/2006/ole">
            <mc:AlternateContent xmlns:mc="http://schemas.openxmlformats.org/markup-compatibility/2006">
              <mc:Choice xmlns:v="urn:schemas-microsoft-com:vml" Requires="v">
                <p:oleObj spid="_x0000_s3325" name="" r:id="rId16" imgW="1981200" imgH="469900" progId="Equation.3">
                  <p:embed/>
                </p:oleObj>
              </mc:Choice>
              <mc:Fallback>
                <p:oleObj name="" r:id="rId16" imgW="1981200" imgH="469900" progId="Equation.3">
                  <p:embed/>
                  <p:pic>
                    <p:nvPicPr>
                      <p:cNvPr id="0" name="图片 3324"/>
                      <p:cNvPicPr/>
                      <p:nvPr/>
                    </p:nvPicPr>
                    <p:blipFill>
                      <a:blip r:embed="rId17"/>
                      <a:stretch>
                        <a:fillRect/>
                      </a:stretch>
                    </p:blipFill>
                    <p:spPr>
                      <a:xfrm>
                        <a:off x="3479800" y="4419600"/>
                        <a:ext cx="1981200" cy="469900"/>
                      </a:xfrm>
                      <a:prstGeom prst="rect">
                        <a:avLst/>
                      </a:prstGeom>
                      <a:noFill/>
                      <a:ln w="38100">
                        <a:noFill/>
                        <a:miter/>
                      </a:ln>
                    </p:spPr>
                  </p:pic>
                </p:oleObj>
              </mc:Fallback>
            </mc:AlternateContent>
          </a:graphicData>
        </a:graphic>
      </p:graphicFrame>
      <p:graphicFrame>
        <p:nvGraphicFramePr>
          <p:cNvPr id="30731" name="对象 30730"/>
          <p:cNvGraphicFramePr/>
          <p:nvPr/>
        </p:nvGraphicFramePr>
        <p:xfrm>
          <a:off x="5441950" y="4225925"/>
          <a:ext cx="1828800" cy="838200"/>
        </p:xfrm>
        <a:graphic>
          <a:graphicData uri="http://schemas.openxmlformats.org/presentationml/2006/ole">
            <mc:AlternateContent xmlns:mc="http://schemas.openxmlformats.org/markup-compatibility/2006">
              <mc:Choice xmlns:v="urn:schemas-microsoft-com:vml" Requires="v">
                <p:oleObj spid="_x0000_s3326" name="" r:id="rId18" imgW="1828800" imgH="838200" progId="Equation.3">
                  <p:embed/>
                </p:oleObj>
              </mc:Choice>
              <mc:Fallback>
                <p:oleObj name="" r:id="rId18" imgW="1828800" imgH="838200" progId="Equation.3">
                  <p:embed/>
                  <p:pic>
                    <p:nvPicPr>
                      <p:cNvPr id="0" name="图片 3325"/>
                      <p:cNvPicPr/>
                      <p:nvPr/>
                    </p:nvPicPr>
                    <p:blipFill>
                      <a:blip r:embed="rId19"/>
                      <a:stretch>
                        <a:fillRect/>
                      </a:stretch>
                    </p:blipFill>
                    <p:spPr>
                      <a:xfrm>
                        <a:off x="5441950" y="4225925"/>
                        <a:ext cx="1828800" cy="838200"/>
                      </a:xfrm>
                      <a:prstGeom prst="rect">
                        <a:avLst/>
                      </a:prstGeom>
                      <a:noFill/>
                      <a:ln w="38100">
                        <a:noFill/>
                        <a:miter/>
                      </a:ln>
                    </p:spPr>
                  </p:pic>
                </p:oleObj>
              </mc:Fallback>
            </mc:AlternateContent>
          </a:graphicData>
        </a:graphic>
      </p:graphicFrame>
      <p:graphicFrame>
        <p:nvGraphicFramePr>
          <p:cNvPr id="30732" name="对象 30731"/>
          <p:cNvGraphicFramePr/>
          <p:nvPr/>
        </p:nvGraphicFramePr>
        <p:xfrm>
          <a:off x="1155700" y="5254625"/>
          <a:ext cx="2413000" cy="431800"/>
        </p:xfrm>
        <a:graphic>
          <a:graphicData uri="http://schemas.openxmlformats.org/presentationml/2006/ole">
            <mc:AlternateContent xmlns:mc="http://schemas.openxmlformats.org/markup-compatibility/2006">
              <mc:Choice xmlns:v="urn:schemas-microsoft-com:vml" Requires="v">
                <p:oleObj spid="_x0000_s3327" name="" r:id="rId20" imgW="2411730" imgH="431800" progId="Equation.3">
                  <p:embed/>
                </p:oleObj>
              </mc:Choice>
              <mc:Fallback>
                <p:oleObj name="" r:id="rId20" imgW="2411730" imgH="431800" progId="Equation.3">
                  <p:embed/>
                  <p:pic>
                    <p:nvPicPr>
                      <p:cNvPr id="0" name="图片 3326"/>
                      <p:cNvPicPr/>
                      <p:nvPr/>
                    </p:nvPicPr>
                    <p:blipFill>
                      <a:blip r:embed="rId21"/>
                      <a:stretch>
                        <a:fillRect/>
                      </a:stretch>
                    </p:blipFill>
                    <p:spPr>
                      <a:xfrm>
                        <a:off x="1155700" y="5254625"/>
                        <a:ext cx="2413000" cy="431800"/>
                      </a:xfrm>
                      <a:prstGeom prst="rect">
                        <a:avLst/>
                      </a:prstGeom>
                      <a:noFill/>
                      <a:ln w="38100">
                        <a:noFill/>
                        <a:miter/>
                      </a:ln>
                    </p:spPr>
                  </p:pic>
                </p:oleObj>
              </mc:Fallback>
            </mc:AlternateContent>
          </a:graphicData>
        </a:graphic>
      </p:graphicFrame>
      <p:graphicFrame>
        <p:nvGraphicFramePr>
          <p:cNvPr id="30733" name="对象 30732"/>
          <p:cNvGraphicFramePr/>
          <p:nvPr/>
        </p:nvGraphicFramePr>
        <p:xfrm>
          <a:off x="3479800" y="5222875"/>
          <a:ext cx="1981200" cy="469900"/>
        </p:xfrm>
        <a:graphic>
          <a:graphicData uri="http://schemas.openxmlformats.org/presentationml/2006/ole">
            <mc:AlternateContent xmlns:mc="http://schemas.openxmlformats.org/markup-compatibility/2006">
              <mc:Choice xmlns:v="urn:schemas-microsoft-com:vml" Requires="v">
                <p:oleObj spid="_x0000_s3328" name="" r:id="rId22" imgW="1981200" imgH="469900" progId="Equation.3">
                  <p:embed/>
                </p:oleObj>
              </mc:Choice>
              <mc:Fallback>
                <p:oleObj name="" r:id="rId22" imgW="1981200" imgH="469900" progId="Equation.3">
                  <p:embed/>
                  <p:pic>
                    <p:nvPicPr>
                      <p:cNvPr id="0" name="图片 3327"/>
                      <p:cNvPicPr/>
                      <p:nvPr/>
                    </p:nvPicPr>
                    <p:blipFill>
                      <a:blip r:embed="rId23"/>
                      <a:stretch>
                        <a:fillRect/>
                      </a:stretch>
                    </p:blipFill>
                    <p:spPr>
                      <a:xfrm>
                        <a:off x="3479800" y="5222875"/>
                        <a:ext cx="1981200" cy="469900"/>
                      </a:xfrm>
                      <a:prstGeom prst="rect">
                        <a:avLst/>
                      </a:prstGeom>
                      <a:noFill/>
                      <a:ln w="38100">
                        <a:noFill/>
                        <a:miter/>
                      </a:ln>
                    </p:spPr>
                  </p:pic>
                </p:oleObj>
              </mc:Fallback>
            </mc:AlternateContent>
          </a:graphicData>
        </a:graphic>
      </p:graphicFrame>
      <p:graphicFrame>
        <p:nvGraphicFramePr>
          <p:cNvPr id="30734" name="对象 30733"/>
          <p:cNvGraphicFramePr/>
          <p:nvPr/>
        </p:nvGraphicFramePr>
        <p:xfrm>
          <a:off x="5462588" y="5029200"/>
          <a:ext cx="2501900" cy="838200"/>
        </p:xfrm>
        <a:graphic>
          <a:graphicData uri="http://schemas.openxmlformats.org/presentationml/2006/ole">
            <mc:AlternateContent xmlns:mc="http://schemas.openxmlformats.org/markup-compatibility/2006">
              <mc:Choice xmlns:v="urn:schemas-microsoft-com:vml" Requires="v">
                <p:oleObj spid="_x0000_s3347" name="" r:id="rId24" imgW="2501900" imgH="838200" progId="Equation.3">
                  <p:embed/>
                </p:oleObj>
              </mc:Choice>
              <mc:Fallback>
                <p:oleObj name="" r:id="rId24" imgW="2501900" imgH="838200" progId="Equation.3">
                  <p:embed/>
                  <p:pic>
                    <p:nvPicPr>
                      <p:cNvPr id="0" name="图片 3346"/>
                      <p:cNvPicPr/>
                      <p:nvPr/>
                    </p:nvPicPr>
                    <p:blipFill>
                      <a:blip r:embed="rId25"/>
                      <a:stretch>
                        <a:fillRect/>
                      </a:stretch>
                    </p:blipFill>
                    <p:spPr>
                      <a:xfrm>
                        <a:off x="5462588" y="5029200"/>
                        <a:ext cx="2501900" cy="838200"/>
                      </a:xfrm>
                      <a:prstGeom prst="rect">
                        <a:avLst/>
                      </a:prstGeom>
                      <a:noFill/>
                      <a:ln w="38100">
                        <a:noFill/>
                        <a:miter/>
                      </a:ln>
                    </p:spPr>
                  </p:pic>
                </p:oleObj>
              </mc:Fallback>
            </mc:AlternateContent>
          </a:graphicData>
        </a:graphic>
      </p:graphicFrame>
      <p:sp>
        <p:nvSpPr>
          <p:cNvPr id="10855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wipe(left)">
                                      <p:cBhvr>
                                        <p:cTn id="7" dur="500"/>
                                        <p:tgtEl>
                                          <p:spTgt spid="307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wipe(left)">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26"/>
                                        </p:tgtEl>
                                        <p:attrNameLst>
                                          <p:attrName>style.visibility</p:attrName>
                                        </p:attrNameLst>
                                      </p:cBhvr>
                                      <p:to>
                                        <p:strVal val="visible"/>
                                      </p:to>
                                    </p:set>
                                    <p:animEffect transition="in" filter="wipe(left)">
                                      <p:cBhvr>
                                        <p:cTn id="17" dur="500"/>
                                        <p:tgtEl>
                                          <p:spTgt spid="307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727"/>
                                        </p:tgtEl>
                                        <p:attrNameLst>
                                          <p:attrName>style.visibility</p:attrName>
                                        </p:attrNameLst>
                                      </p:cBhvr>
                                      <p:to>
                                        <p:strVal val="visible"/>
                                      </p:to>
                                    </p:set>
                                    <p:animEffect transition="in" filter="wipe(left)">
                                      <p:cBhvr>
                                        <p:cTn id="22" dur="500"/>
                                        <p:tgtEl>
                                          <p:spTgt spid="307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0728"/>
                                        </p:tgtEl>
                                        <p:attrNameLst>
                                          <p:attrName>style.visibility</p:attrName>
                                        </p:attrNameLst>
                                      </p:cBhvr>
                                      <p:to>
                                        <p:strVal val="visible"/>
                                      </p:to>
                                    </p:set>
                                    <p:animEffect transition="in" filter="wipe(left)">
                                      <p:cBhvr>
                                        <p:cTn id="27" dur="500"/>
                                        <p:tgtEl>
                                          <p:spTgt spid="307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0729"/>
                                        </p:tgtEl>
                                        <p:attrNameLst>
                                          <p:attrName>style.visibility</p:attrName>
                                        </p:attrNameLst>
                                      </p:cBhvr>
                                      <p:to>
                                        <p:strVal val="visible"/>
                                      </p:to>
                                    </p:set>
                                    <p:animEffect transition="in" filter="wipe(left)">
                                      <p:cBhvr>
                                        <p:cTn id="32" dur="500"/>
                                        <p:tgtEl>
                                          <p:spTgt spid="307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0730"/>
                                        </p:tgtEl>
                                        <p:attrNameLst>
                                          <p:attrName>style.visibility</p:attrName>
                                        </p:attrNameLst>
                                      </p:cBhvr>
                                      <p:to>
                                        <p:strVal val="visible"/>
                                      </p:to>
                                    </p:set>
                                    <p:animEffect transition="in" filter="wipe(left)">
                                      <p:cBhvr>
                                        <p:cTn id="37" dur="500"/>
                                        <p:tgtEl>
                                          <p:spTgt spid="3073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731"/>
                                        </p:tgtEl>
                                        <p:attrNameLst>
                                          <p:attrName>style.visibility</p:attrName>
                                        </p:attrNameLst>
                                      </p:cBhvr>
                                      <p:to>
                                        <p:strVal val="visible"/>
                                      </p:to>
                                    </p:set>
                                    <p:animEffect transition="in" filter="wipe(left)">
                                      <p:cBhvr>
                                        <p:cTn id="42" dur="500"/>
                                        <p:tgtEl>
                                          <p:spTgt spid="307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0732"/>
                                        </p:tgtEl>
                                        <p:attrNameLst>
                                          <p:attrName>style.visibility</p:attrName>
                                        </p:attrNameLst>
                                      </p:cBhvr>
                                      <p:to>
                                        <p:strVal val="visible"/>
                                      </p:to>
                                    </p:set>
                                    <p:animEffect transition="in" filter="wipe(left)">
                                      <p:cBhvr>
                                        <p:cTn id="47" dur="500"/>
                                        <p:tgtEl>
                                          <p:spTgt spid="3073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0733"/>
                                        </p:tgtEl>
                                        <p:attrNameLst>
                                          <p:attrName>style.visibility</p:attrName>
                                        </p:attrNameLst>
                                      </p:cBhvr>
                                      <p:to>
                                        <p:strVal val="visible"/>
                                      </p:to>
                                    </p:set>
                                    <p:animEffect transition="in" filter="wipe(left)">
                                      <p:cBhvr>
                                        <p:cTn id="52" dur="500"/>
                                        <p:tgtEl>
                                          <p:spTgt spid="307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0734"/>
                                        </p:tgtEl>
                                        <p:attrNameLst>
                                          <p:attrName>style.visibility</p:attrName>
                                        </p:attrNameLst>
                                      </p:cBhvr>
                                      <p:to>
                                        <p:strVal val="visible"/>
                                      </p:to>
                                    </p:set>
                                    <p:animEffect transition="in" filter="wipe(left)">
                                      <p:cBhvr>
                                        <p:cTn id="57" dur="500"/>
                                        <p:tgtEl>
                                          <p:spTgt spid="3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09570" name="文本框 9217"/>
          <p:cNvSpPr txBox="1"/>
          <p:nvPr/>
        </p:nvSpPr>
        <p:spPr>
          <a:xfrm>
            <a:off x="914400" y="1004888"/>
            <a:ext cx="2362200" cy="519112"/>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3     </a:t>
            </a:r>
            <a:endParaRPr lang="en-US" altLang="zh-CN"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09571" name="对象 9218"/>
          <p:cNvGraphicFramePr/>
          <p:nvPr/>
        </p:nvGraphicFramePr>
        <p:xfrm>
          <a:off x="1828800" y="762000"/>
          <a:ext cx="4102100" cy="720725"/>
        </p:xfrm>
        <a:graphic>
          <a:graphicData uri="http://schemas.openxmlformats.org/presentationml/2006/ole">
            <mc:AlternateContent xmlns:mc="http://schemas.openxmlformats.org/markup-compatibility/2006">
              <mc:Choice xmlns:v="urn:schemas-microsoft-com:vml" Requires="v">
                <p:oleObj spid="_x0000_s3353" name="" r:id="rId2" imgW="4100195" imgH="723900" progId="Equation.3">
                  <p:embed/>
                </p:oleObj>
              </mc:Choice>
              <mc:Fallback>
                <p:oleObj name="" r:id="rId2" imgW="4100195" imgH="723900" progId="Equation.3">
                  <p:embed/>
                  <p:pic>
                    <p:nvPicPr>
                      <p:cNvPr id="0" name="图片 3352"/>
                      <p:cNvPicPr/>
                      <p:nvPr/>
                    </p:nvPicPr>
                    <p:blipFill>
                      <a:blip r:embed="rId3"/>
                      <a:stretch>
                        <a:fillRect/>
                      </a:stretch>
                    </p:blipFill>
                    <p:spPr>
                      <a:xfrm>
                        <a:off x="1828800" y="762000"/>
                        <a:ext cx="4102100" cy="720725"/>
                      </a:xfrm>
                      <a:prstGeom prst="rect">
                        <a:avLst/>
                      </a:prstGeom>
                      <a:noFill/>
                      <a:ln w="38100">
                        <a:noFill/>
                        <a:miter/>
                      </a:ln>
                    </p:spPr>
                  </p:pic>
                </p:oleObj>
              </mc:Fallback>
            </mc:AlternateContent>
          </a:graphicData>
        </a:graphic>
      </p:graphicFrame>
      <p:sp>
        <p:nvSpPr>
          <p:cNvPr id="9221" name="文本框 9220"/>
          <p:cNvSpPr txBox="1"/>
          <p:nvPr/>
        </p:nvSpPr>
        <p:spPr>
          <a:xfrm>
            <a:off x="914400" y="1857375"/>
            <a:ext cx="1143000"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9234" name="对象 9233"/>
          <p:cNvGraphicFramePr/>
          <p:nvPr/>
        </p:nvGraphicFramePr>
        <p:xfrm>
          <a:off x="1905000" y="1892300"/>
          <a:ext cx="2959100" cy="469900"/>
        </p:xfrm>
        <a:graphic>
          <a:graphicData uri="http://schemas.openxmlformats.org/presentationml/2006/ole">
            <mc:AlternateContent xmlns:mc="http://schemas.openxmlformats.org/markup-compatibility/2006">
              <mc:Choice xmlns:v="urn:schemas-microsoft-com:vml" Requires="v">
                <p:oleObj spid="_x0000_s3348" name="" r:id="rId4" imgW="2959100" imgH="469900" progId="Equation.3">
                  <p:embed/>
                </p:oleObj>
              </mc:Choice>
              <mc:Fallback>
                <p:oleObj name="" r:id="rId4" imgW="2959100" imgH="469900" progId="Equation.3">
                  <p:embed/>
                  <p:pic>
                    <p:nvPicPr>
                      <p:cNvPr id="0" name="图片 3347"/>
                      <p:cNvPicPr/>
                      <p:nvPr/>
                    </p:nvPicPr>
                    <p:blipFill>
                      <a:blip r:embed="rId5"/>
                      <a:stretch>
                        <a:fillRect/>
                      </a:stretch>
                    </p:blipFill>
                    <p:spPr>
                      <a:xfrm>
                        <a:off x="1905000" y="1892300"/>
                        <a:ext cx="2959100" cy="469900"/>
                      </a:xfrm>
                      <a:prstGeom prst="rect">
                        <a:avLst/>
                      </a:prstGeom>
                      <a:noFill/>
                      <a:ln w="38100">
                        <a:noFill/>
                        <a:miter/>
                      </a:ln>
                    </p:spPr>
                  </p:pic>
                </p:oleObj>
              </mc:Fallback>
            </mc:AlternateContent>
          </a:graphicData>
        </a:graphic>
      </p:graphicFrame>
      <p:graphicFrame>
        <p:nvGraphicFramePr>
          <p:cNvPr id="9235" name="对象 9234"/>
          <p:cNvGraphicFramePr/>
          <p:nvPr/>
        </p:nvGraphicFramePr>
        <p:xfrm>
          <a:off x="1828800" y="2667000"/>
          <a:ext cx="1346200" cy="723900"/>
        </p:xfrm>
        <a:graphic>
          <a:graphicData uri="http://schemas.openxmlformats.org/presentationml/2006/ole">
            <mc:AlternateContent xmlns:mc="http://schemas.openxmlformats.org/markup-compatibility/2006">
              <mc:Choice xmlns:v="urn:schemas-microsoft-com:vml" Requires="v">
                <p:oleObj spid="_x0000_s3354" name="" r:id="rId6" imgW="1345565" imgH="723900" progId="Equation.3">
                  <p:embed/>
                </p:oleObj>
              </mc:Choice>
              <mc:Fallback>
                <p:oleObj name="" r:id="rId6" imgW="1345565" imgH="723900" progId="Equation.3">
                  <p:embed/>
                  <p:pic>
                    <p:nvPicPr>
                      <p:cNvPr id="0" name="图片 3353"/>
                      <p:cNvPicPr/>
                      <p:nvPr/>
                    </p:nvPicPr>
                    <p:blipFill>
                      <a:blip r:embed="rId7"/>
                      <a:stretch>
                        <a:fillRect/>
                      </a:stretch>
                    </p:blipFill>
                    <p:spPr>
                      <a:xfrm>
                        <a:off x="1828800" y="2667000"/>
                        <a:ext cx="1346200" cy="723900"/>
                      </a:xfrm>
                      <a:prstGeom prst="rect">
                        <a:avLst/>
                      </a:prstGeom>
                      <a:noFill/>
                      <a:ln w="38100">
                        <a:noFill/>
                        <a:miter/>
                      </a:ln>
                    </p:spPr>
                  </p:pic>
                </p:oleObj>
              </mc:Fallback>
            </mc:AlternateContent>
          </a:graphicData>
        </a:graphic>
      </p:graphicFrame>
      <p:graphicFrame>
        <p:nvGraphicFramePr>
          <p:cNvPr id="9236" name="对象 9235"/>
          <p:cNvGraphicFramePr/>
          <p:nvPr/>
        </p:nvGraphicFramePr>
        <p:xfrm>
          <a:off x="3249613" y="2667000"/>
          <a:ext cx="1143000" cy="723900"/>
        </p:xfrm>
        <a:graphic>
          <a:graphicData uri="http://schemas.openxmlformats.org/presentationml/2006/ole">
            <mc:AlternateContent xmlns:mc="http://schemas.openxmlformats.org/markup-compatibility/2006">
              <mc:Choice xmlns:v="urn:schemas-microsoft-com:vml" Requires="v">
                <p:oleObj spid="_x0000_s3349" name="" r:id="rId8" imgW="1142365" imgH="723900" progId="Equation.3">
                  <p:embed/>
                </p:oleObj>
              </mc:Choice>
              <mc:Fallback>
                <p:oleObj name="" r:id="rId8" imgW="1142365" imgH="723900" progId="Equation.3">
                  <p:embed/>
                  <p:pic>
                    <p:nvPicPr>
                      <p:cNvPr id="0" name="图片 3348"/>
                      <p:cNvPicPr/>
                      <p:nvPr/>
                    </p:nvPicPr>
                    <p:blipFill>
                      <a:blip r:embed="rId9"/>
                      <a:stretch>
                        <a:fillRect/>
                      </a:stretch>
                    </p:blipFill>
                    <p:spPr>
                      <a:xfrm>
                        <a:off x="3249613" y="2667000"/>
                        <a:ext cx="1143000" cy="723900"/>
                      </a:xfrm>
                      <a:prstGeom prst="rect">
                        <a:avLst/>
                      </a:prstGeom>
                      <a:noFill/>
                      <a:ln w="38100">
                        <a:noFill/>
                        <a:miter/>
                      </a:ln>
                    </p:spPr>
                  </p:pic>
                </p:oleObj>
              </mc:Fallback>
            </mc:AlternateContent>
          </a:graphicData>
        </a:graphic>
      </p:graphicFrame>
      <p:graphicFrame>
        <p:nvGraphicFramePr>
          <p:cNvPr id="9237" name="对象 9236"/>
          <p:cNvGraphicFramePr/>
          <p:nvPr/>
        </p:nvGraphicFramePr>
        <p:xfrm>
          <a:off x="4476750" y="2667000"/>
          <a:ext cx="1231900" cy="723900"/>
        </p:xfrm>
        <a:graphic>
          <a:graphicData uri="http://schemas.openxmlformats.org/presentationml/2006/ole">
            <mc:AlternateContent xmlns:mc="http://schemas.openxmlformats.org/markup-compatibility/2006">
              <mc:Choice xmlns:v="urn:schemas-microsoft-com:vml" Requires="v">
                <p:oleObj spid="_x0000_s3350" name="" r:id="rId10" imgW="1231265" imgH="723900" progId="Equation.3">
                  <p:embed/>
                </p:oleObj>
              </mc:Choice>
              <mc:Fallback>
                <p:oleObj name="" r:id="rId10" imgW="1231265" imgH="723900" progId="Equation.3">
                  <p:embed/>
                  <p:pic>
                    <p:nvPicPr>
                      <p:cNvPr id="0" name="图片 3349"/>
                      <p:cNvPicPr/>
                      <p:nvPr/>
                    </p:nvPicPr>
                    <p:blipFill>
                      <a:blip r:embed="rId11"/>
                      <a:stretch>
                        <a:fillRect/>
                      </a:stretch>
                    </p:blipFill>
                    <p:spPr>
                      <a:xfrm>
                        <a:off x="4476750" y="2667000"/>
                        <a:ext cx="1231900" cy="723900"/>
                      </a:xfrm>
                      <a:prstGeom prst="rect">
                        <a:avLst/>
                      </a:prstGeom>
                      <a:noFill/>
                      <a:ln w="38100">
                        <a:noFill/>
                        <a:miter/>
                      </a:ln>
                    </p:spPr>
                  </p:pic>
                </p:oleObj>
              </mc:Fallback>
            </mc:AlternateContent>
          </a:graphicData>
        </a:graphic>
      </p:graphicFrame>
      <p:graphicFrame>
        <p:nvGraphicFramePr>
          <p:cNvPr id="9238" name="对象 9237"/>
          <p:cNvGraphicFramePr/>
          <p:nvPr/>
        </p:nvGraphicFramePr>
        <p:xfrm>
          <a:off x="1790700" y="4460875"/>
          <a:ext cx="5372100" cy="720725"/>
        </p:xfrm>
        <a:graphic>
          <a:graphicData uri="http://schemas.openxmlformats.org/presentationml/2006/ole">
            <mc:AlternateContent xmlns:mc="http://schemas.openxmlformats.org/markup-compatibility/2006">
              <mc:Choice xmlns:v="urn:schemas-microsoft-com:vml" Requires="v">
                <p:oleObj spid="_x0000_s3351" name="" r:id="rId12" imgW="5369560" imgH="723900" progId="Equation.3">
                  <p:embed/>
                </p:oleObj>
              </mc:Choice>
              <mc:Fallback>
                <p:oleObj name="" r:id="rId12" imgW="5369560" imgH="723900" progId="Equation.3">
                  <p:embed/>
                  <p:pic>
                    <p:nvPicPr>
                      <p:cNvPr id="0" name="图片 3350"/>
                      <p:cNvPicPr/>
                      <p:nvPr/>
                    </p:nvPicPr>
                    <p:blipFill>
                      <a:blip r:embed="rId13"/>
                      <a:stretch>
                        <a:fillRect/>
                      </a:stretch>
                    </p:blipFill>
                    <p:spPr>
                      <a:xfrm>
                        <a:off x="1790700" y="4460875"/>
                        <a:ext cx="5372100" cy="720725"/>
                      </a:xfrm>
                      <a:prstGeom prst="rect">
                        <a:avLst/>
                      </a:prstGeom>
                      <a:noFill/>
                      <a:ln w="38100">
                        <a:noFill/>
                        <a:miter/>
                      </a:ln>
                    </p:spPr>
                  </p:pic>
                </p:oleObj>
              </mc:Fallback>
            </mc:AlternateContent>
          </a:graphicData>
        </a:graphic>
      </p:graphicFrame>
      <p:graphicFrame>
        <p:nvGraphicFramePr>
          <p:cNvPr id="9239" name="对象 9238"/>
          <p:cNvGraphicFramePr/>
          <p:nvPr/>
        </p:nvGraphicFramePr>
        <p:xfrm>
          <a:off x="2590800" y="3810000"/>
          <a:ext cx="2260600" cy="393700"/>
        </p:xfrm>
        <a:graphic>
          <a:graphicData uri="http://schemas.openxmlformats.org/presentationml/2006/ole">
            <mc:AlternateContent xmlns:mc="http://schemas.openxmlformats.org/markup-compatibility/2006">
              <mc:Choice xmlns:v="urn:schemas-microsoft-com:vml" Requires="v">
                <p:oleObj spid="_x0000_s3346" name="" r:id="rId14" imgW="2259330" imgH="393700" progId="Equation.3">
                  <p:embed/>
                </p:oleObj>
              </mc:Choice>
              <mc:Fallback>
                <p:oleObj name="" r:id="rId14" imgW="2259330" imgH="393700" progId="Equation.3">
                  <p:embed/>
                  <p:pic>
                    <p:nvPicPr>
                      <p:cNvPr id="0" name="图片 3345"/>
                      <p:cNvPicPr/>
                      <p:nvPr/>
                    </p:nvPicPr>
                    <p:blipFill>
                      <a:blip r:embed="rId15"/>
                      <a:stretch>
                        <a:fillRect/>
                      </a:stretch>
                    </p:blipFill>
                    <p:spPr>
                      <a:xfrm>
                        <a:off x="2590800" y="3810000"/>
                        <a:ext cx="2260600" cy="393700"/>
                      </a:xfrm>
                      <a:prstGeom prst="rect">
                        <a:avLst/>
                      </a:prstGeom>
                      <a:noFill/>
                      <a:ln w="38100">
                        <a:noFill/>
                        <a:miter/>
                      </a:ln>
                    </p:spPr>
                  </p:pic>
                </p:oleObj>
              </mc:Fallback>
            </mc:AlternateContent>
          </a:graphicData>
        </a:graphic>
      </p:graphicFrame>
      <p:sp>
        <p:nvSpPr>
          <p:cNvPr id="10957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wipe(left)">
                                      <p:cBhvr>
                                        <p:cTn id="7" dur="500"/>
                                        <p:tgtEl>
                                          <p:spTgt spid="92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34"/>
                                        </p:tgtEl>
                                        <p:attrNameLst>
                                          <p:attrName>style.visibility</p:attrName>
                                        </p:attrNameLst>
                                      </p:cBhvr>
                                      <p:to>
                                        <p:strVal val="visible"/>
                                      </p:to>
                                    </p:set>
                                    <p:animEffect transition="in" filter="wipe(left)">
                                      <p:cBhvr>
                                        <p:cTn id="12" dur="500"/>
                                        <p:tgtEl>
                                          <p:spTgt spid="92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35"/>
                                        </p:tgtEl>
                                        <p:attrNameLst>
                                          <p:attrName>style.visibility</p:attrName>
                                        </p:attrNameLst>
                                      </p:cBhvr>
                                      <p:to>
                                        <p:strVal val="visible"/>
                                      </p:to>
                                    </p:set>
                                    <p:animEffect transition="in" filter="wipe(left)">
                                      <p:cBhvr>
                                        <p:cTn id="17" dur="500"/>
                                        <p:tgtEl>
                                          <p:spTgt spid="92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236"/>
                                        </p:tgtEl>
                                        <p:attrNameLst>
                                          <p:attrName>style.visibility</p:attrName>
                                        </p:attrNameLst>
                                      </p:cBhvr>
                                      <p:to>
                                        <p:strVal val="visible"/>
                                      </p:to>
                                    </p:set>
                                    <p:animEffect transition="in" filter="wipe(left)">
                                      <p:cBhvr>
                                        <p:cTn id="22" dur="500"/>
                                        <p:tgtEl>
                                          <p:spTgt spid="923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37"/>
                                        </p:tgtEl>
                                        <p:attrNameLst>
                                          <p:attrName>style.visibility</p:attrName>
                                        </p:attrNameLst>
                                      </p:cBhvr>
                                      <p:to>
                                        <p:strVal val="visible"/>
                                      </p:to>
                                    </p:set>
                                    <p:animEffect transition="in" filter="wipe(left)">
                                      <p:cBhvr>
                                        <p:cTn id="27" dur="500"/>
                                        <p:tgtEl>
                                          <p:spTgt spid="923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39"/>
                                        </p:tgtEl>
                                        <p:attrNameLst>
                                          <p:attrName>style.visibility</p:attrName>
                                        </p:attrNameLst>
                                      </p:cBhvr>
                                      <p:to>
                                        <p:strVal val="visible"/>
                                      </p:to>
                                    </p:set>
                                    <p:animEffect transition="in" filter="wipe(left)">
                                      <p:cBhvr>
                                        <p:cTn id="32" dur="500"/>
                                        <p:tgtEl>
                                          <p:spTgt spid="92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38"/>
                                        </p:tgtEl>
                                        <p:attrNameLst>
                                          <p:attrName>style.visibility</p:attrName>
                                        </p:attrNameLst>
                                      </p:cBhvr>
                                      <p:to>
                                        <p:strVal val="visible"/>
                                      </p:to>
                                    </p:set>
                                    <p:animEffect transition="in" filter="wipe(left)">
                                      <p:cBhvr>
                                        <p:cTn id="37" dur="500"/>
                                        <p:tgtEl>
                                          <p:spTgt spid="9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p:bldLst>
  </p:timing>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0594" name="标题 17409"/>
          <p:cNvSpPr>
            <a:spLocks noGrp="1"/>
          </p:cNvSpPr>
          <p:nvPr>
            <p:ph type="title"/>
          </p:nvPr>
        </p:nvSpPr>
        <p:spPr>
          <a:xfrm>
            <a:off x="914400" y="717550"/>
            <a:ext cx="7886700" cy="990600"/>
          </a:xfrm>
          <a:ln/>
        </p:spPr>
        <p:txBody>
          <a:bodyPr vert="horz" wrap="square" lIns="90000" tIns="46800" rIns="90000" bIns="46800" anchor="t" anchorCtr="0"/>
          <a:p>
            <a:pPr eaLnBrk="1" hangingPunct="1"/>
            <a:r>
              <a:rPr lang="zh-CN" altLang="en-US" sz="4000" dirty="0"/>
              <a:t>二、对数函数</a:t>
            </a:r>
            <a:endParaRPr lang="zh-CN" altLang="en-US" sz="4000" dirty="0"/>
          </a:p>
        </p:txBody>
      </p:sp>
      <p:sp>
        <p:nvSpPr>
          <p:cNvPr id="17411" name="文本框 17410"/>
          <p:cNvSpPr txBox="1"/>
          <p:nvPr/>
        </p:nvSpPr>
        <p:spPr>
          <a:xfrm>
            <a:off x="914400" y="1690688"/>
            <a:ext cx="2895600" cy="519112"/>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1. </a:t>
            </a:r>
            <a:r>
              <a:rPr lang="zh-CN" altLang="en-US" sz="2800" b="1" dirty="0">
                <a:solidFill>
                  <a:srgbClr val="31939A"/>
                </a:solidFill>
                <a:latin typeface="Times New Roman" panose="02020603050405020304" pitchFamily="18" charset="0"/>
              </a:rPr>
              <a:t>定义</a:t>
            </a:r>
            <a:endParaRPr lang="zh-CN" altLang="en-US" sz="2800" b="1" dirty="0">
              <a:solidFill>
                <a:srgbClr val="31939A"/>
              </a:solidFill>
              <a:latin typeface="Times New Roman" panose="02020603050405020304" pitchFamily="18" charset="0"/>
            </a:endParaRPr>
          </a:p>
        </p:txBody>
      </p:sp>
      <p:graphicFrame>
        <p:nvGraphicFramePr>
          <p:cNvPr id="17414" name="对象 17413"/>
          <p:cNvGraphicFramePr/>
          <p:nvPr/>
        </p:nvGraphicFramePr>
        <p:xfrm>
          <a:off x="990600" y="2438400"/>
          <a:ext cx="6934200" cy="1041400"/>
        </p:xfrm>
        <a:graphic>
          <a:graphicData uri="http://schemas.openxmlformats.org/presentationml/2006/ole">
            <mc:AlternateContent xmlns:mc="http://schemas.openxmlformats.org/markup-compatibility/2006">
              <mc:Choice xmlns:v="urn:schemas-microsoft-com:vml" Requires="v">
                <p:oleObj spid="_x0000_s3352" name="" r:id="rId2" imgW="6931025" imgH="1040765" progId="Equation.3">
                  <p:embed/>
                </p:oleObj>
              </mc:Choice>
              <mc:Fallback>
                <p:oleObj name="" r:id="rId2" imgW="6931025" imgH="1040765" progId="Equation.3">
                  <p:embed/>
                  <p:pic>
                    <p:nvPicPr>
                      <p:cNvPr id="0" name="图片 3351"/>
                      <p:cNvPicPr/>
                      <p:nvPr/>
                    </p:nvPicPr>
                    <p:blipFill>
                      <a:blip r:embed="rId3"/>
                      <a:stretch>
                        <a:fillRect/>
                      </a:stretch>
                    </p:blipFill>
                    <p:spPr>
                      <a:xfrm>
                        <a:off x="990600" y="2438400"/>
                        <a:ext cx="6934200" cy="1041400"/>
                      </a:xfrm>
                      <a:prstGeom prst="rect">
                        <a:avLst/>
                      </a:prstGeom>
                      <a:noFill/>
                      <a:ln w="38100">
                        <a:noFill/>
                        <a:miter/>
                      </a:ln>
                    </p:spPr>
                  </p:pic>
                </p:oleObj>
              </mc:Fallback>
            </mc:AlternateContent>
          </a:graphicData>
        </a:graphic>
      </p:graphicFrame>
      <p:graphicFrame>
        <p:nvGraphicFramePr>
          <p:cNvPr id="17415" name="对象 17414"/>
          <p:cNvGraphicFramePr/>
          <p:nvPr/>
        </p:nvGraphicFramePr>
        <p:xfrm>
          <a:off x="990600" y="3733800"/>
          <a:ext cx="7353300" cy="990600"/>
        </p:xfrm>
        <a:graphic>
          <a:graphicData uri="http://schemas.openxmlformats.org/presentationml/2006/ole">
            <mc:AlternateContent xmlns:mc="http://schemas.openxmlformats.org/markup-compatibility/2006">
              <mc:Choice xmlns:v="urn:schemas-microsoft-com:vml" Requires="v">
                <p:oleObj spid="_x0000_s3355" name="" r:id="rId4" imgW="7350125" imgH="989965" progId="Equation.3">
                  <p:embed/>
                </p:oleObj>
              </mc:Choice>
              <mc:Fallback>
                <p:oleObj name="" r:id="rId4" imgW="7350125" imgH="989965" progId="Equation.3">
                  <p:embed/>
                  <p:pic>
                    <p:nvPicPr>
                      <p:cNvPr id="0" name="图片 3354"/>
                      <p:cNvPicPr/>
                      <p:nvPr/>
                    </p:nvPicPr>
                    <p:blipFill>
                      <a:blip r:embed="rId5"/>
                      <a:stretch>
                        <a:fillRect/>
                      </a:stretch>
                    </p:blipFill>
                    <p:spPr>
                      <a:xfrm>
                        <a:off x="990600" y="3733800"/>
                        <a:ext cx="7353300" cy="990600"/>
                      </a:xfrm>
                      <a:prstGeom prst="rect">
                        <a:avLst/>
                      </a:prstGeom>
                      <a:noFill/>
                      <a:ln w="38100">
                        <a:noFill/>
                        <a:miter/>
                      </a:ln>
                    </p:spPr>
                  </p:pic>
                </p:oleObj>
              </mc:Fallback>
            </mc:AlternateContent>
          </a:graphicData>
        </a:graphic>
      </p:graphicFrame>
      <p:sp>
        <p:nvSpPr>
          <p:cNvPr id="17419" name="矩形 17418"/>
          <p:cNvSpPr/>
          <p:nvPr/>
        </p:nvSpPr>
        <p:spPr>
          <a:xfrm>
            <a:off x="4140200" y="2349500"/>
            <a:ext cx="1079500" cy="647700"/>
          </a:xfrm>
          <a:prstGeom prst="rect">
            <a:avLst/>
          </a:prstGeom>
          <a:solidFill>
            <a:schemeClr val="accent1">
              <a:alpha val="0"/>
            </a:schemeClr>
          </a:solidFill>
          <a:ln w="38100" cap="flat" cmpd="dbl">
            <a:solidFill>
              <a:srgbClr val="FF0000"/>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sp>
        <p:nvSpPr>
          <p:cNvPr id="11059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
        <p:nvSpPr>
          <p:cNvPr id="2" name="矩形 1"/>
          <p:cNvSpPr/>
          <p:nvPr/>
        </p:nvSpPr>
        <p:spPr>
          <a:xfrm>
            <a:off x="5003800" y="3017838"/>
            <a:ext cx="720725" cy="461962"/>
          </a:xfrm>
          <a:prstGeom prst="rect">
            <a:avLst/>
          </a:prstGeom>
          <a:solidFill>
            <a:schemeClr val="accent1">
              <a:alpha val="0"/>
            </a:schemeClr>
          </a:solidFill>
          <a:ln w="38100" cap="flat" cmpd="dbl">
            <a:solidFill>
              <a:srgbClr val="FF0000"/>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sp>
        <p:nvSpPr>
          <p:cNvPr id="3" name="矩形 2"/>
          <p:cNvSpPr/>
          <p:nvPr/>
        </p:nvSpPr>
        <p:spPr>
          <a:xfrm>
            <a:off x="5940425" y="3021013"/>
            <a:ext cx="719138" cy="461962"/>
          </a:xfrm>
          <a:prstGeom prst="rect">
            <a:avLst/>
          </a:prstGeom>
          <a:solidFill>
            <a:schemeClr val="accent1">
              <a:alpha val="0"/>
            </a:schemeClr>
          </a:solidFill>
          <a:ln w="38100" cap="flat" cmpd="dbl">
            <a:solidFill>
              <a:srgbClr val="FF0000"/>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1"/>
                                        </p:tgtEl>
                                        <p:attrNameLst>
                                          <p:attrName>style.visibility</p:attrName>
                                        </p:attrNameLst>
                                      </p:cBhvr>
                                      <p:to>
                                        <p:strVal val="visible"/>
                                      </p:to>
                                    </p:set>
                                    <p:animEffect transition="in" filter="wipe(left)">
                                      <p:cBhvr>
                                        <p:cTn id="7" dur="500"/>
                                        <p:tgtEl>
                                          <p:spTgt spid="174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4"/>
                                        </p:tgtEl>
                                        <p:attrNameLst>
                                          <p:attrName>style.visibility</p:attrName>
                                        </p:attrNameLst>
                                      </p:cBhvr>
                                      <p:to>
                                        <p:strVal val="visible"/>
                                      </p:to>
                                    </p:set>
                                    <p:animEffect transition="in" filter="wipe(left)">
                                      <p:cBhvr>
                                        <p:cTn id="12" dur="500"/>
                                        <p:tgtEl>
                                          <p:spTgt spid="17414"/>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7419"/>
                                        </p:tgtEl>
                                        <p:attrNameLst>
                                          <p:attrName>style.visibility</p:attrName>
                                        </p:attrNameLst>
                                      </p:cBhvr>
                                      <p:to>
                                        <p:strVal val="visible"/>
                                      </p:to>
                                    </p:set>
                                    <p:animEffect transition="in" filter="wipe(down)">
                                      <p:cBhvr>
                                        <p:cTn id="16" dur="500"/>
                                        <p:tgtEl>
                                          <p:spTgt spid="174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7415"/>
                                        </p:tgtEl>
                                        <p:attrNameLst>
                                          <p:attrName>style.visibility</p:attrName>
                                        </p:attrNameLst>
                                      </p:cBhvr>
                                      <p:to>
                                        <p:strVal val="visible"/>
                                      </p:to>
                                    </p:set>
                                    <p:animEffect transition="in" filter="wipe(left)">
                                      <p:cBhvr>
                                        <p:cTn id="21" dur="500"/>
                                        <p:tgtEl>
                                          <p:spTgt spid="1741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p:stCondLst>
                              <p:cond delay="1000"/>
                            </p:stCondLst>
                            <p:childTnLst>
                              <p:par>
                                <p:cTn id="27" presetID="2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11618" name="对象 18439"/>
          <p:cNvGraphicFramePr/>
          <p:nvPr/>
        </p:nvGraphicFramePr>
        <p:xfrm>
          <a:off x="901700" y="990600"/>
          <a:ext cx="7327900" cy="457200"/>
        </p:xfrm>
        <a:graphic>
          <a:graphicData uri="http://schemas.openxmlformats.org/presentationml/2006/ole">
            <mc:AlternateContent xmlns:mc="http://schemas.openxmlformats.org/markup-compatibility/2006">
              <mc:Choice xmlns:v="urn:schemas-microsoft-com:vml" Requires="v">
                <p:oleObj spid="_x0000_s3356" name="" r:id="rId2" imgW="7327900" imgH="457200" progId="Equation.3">
                  <p:embed/>
                </p:oleObj>
              </mc:Choice>
              <mc:Fallback>
                <p:oleObj name="" r:id="rId2" imgW="7327900" imgH="457200" progId="Equation.3">
                  <p:embed/>
                  <p:pic>
                    <p:nvPicPr>
                      <p:cNvPr id="0" name="图片 3355"/>
                      <p:cNvPicPr/>
                      <p:nvPr/>
                    </p:nvPicPr>
                    <p:blipFill>
                      <a:blip r:embed="rId3"/>
                      <a:stretch>
                        <a:fillRect/>
                      </a:stretch>
                    </p:blipFill>
                    <p:spPr>
                      <a:xfrm>
                        <a:off x="901700" y="990600"/>
                        <a:ext cx="7327900" cy="457200"/>
                      </a:xfrm>
                      <a:prstGeom prst="rect">
                        <a:avLst/>
                      </a:prstGeom>
                      <a:noFill/>
                      <a:ln w="38100">
                        <a:noFill/>
                        <a:miter/>
                      </a:ln>
                    </p:spPr>
                  </p:pic>
                </p:oleObj>
              </mc:Fallback>
            </mc:AlternateContent>
          </a:graphicData>
        </a:graphic>
      </p:graphicFrame>
      <p:graphicFrame>
        <p:nvGraphicFramePr>
          <p:cNvPr id="18442" name="对象 18441"/>
          <p:cNvGraphicFramePr/>
          <p:nvPr/>
        </p:nvGraphicFramePr>
        <p:xfrm>
          <a:off x="893763" y="1620838"/>
          <a:ext cx="8026400" cy="393700"/>
        </p:xfrm>
        <a:graphic>
          <a:graphicData uri="http://schemas.openxmlformats.org/presentationml/2006/ole">
            <mc:AlternateContent xmlns:mc="http://schemas.openxmlformats.org/markup-compatibility/2006">
              <mc:Choice xmlns:v="urn:schemas-microsoft-com:vml" Requires="v">
                <p:oleObj spid="_x0000_s3185" name="" r:id="rId4" imgW="8023225" imgH="393700" progId="Equation.3">
                  <p:embed/>
                </p:oleObj>
              </mc:Choice>
              <mc:Fallback>
                <p:oleObj name="" r:id="rId4" imgW="8023225" imgH="393700" progId="Equation.3">
                  <p:embed/>
                  <p:pic>
                    <p:nvPicPr>
                      <p:cNvPr id="0" name="图片 3184"/>
                      <p:cNvPicPr/>
                      <p:nvPr/>
                    </p:nvPicPr>
                    <p:blipFill>
                      <a:blip r:embed="rId5"/>
                      <a:stretch>
                        <a:fillRect/>
                      </a:stretch>
                    </p:blipFill>
                    <p:spPr>
                      <a:xfrm>
                        <a:off x="893763" y="1620838"/>
                        <a:ext cx="8026400" cy="393700"/>
                      </a:xfrm>
                      <a:prstGeom prst="rect">
                        <a:avLst/>
                      </a:prstGeom>
                      <a:noFill/>
                      <a:ln w="38100">
                        <a:noFill/>
                        <a:miter/>
                      </a:ln>
                    </p:spPr>
                  </p:pic>
                </p:oleObj>
              </mc:Fallback>
            </mc:AlternateContent>
          </a:graphicData>
        </a:graphic>
      </p:graphicFrame>
      <p:graphicFrame>
        <p:nvGraphicFramePr>
          <p:cNvPr id="18443" name="对象 18442"/>
          <p:cNvGraphicFramePr/>
          <p:nvPr/>
        </p:nvGraphicFramePr>
        <p:xfrm>
          <a:off x="2590800" y="2209800"/>
          <a:ext cx="2730500" cy="457200"/>
        </p:xfrm>
        <a:graphic>
          <a:graphicData uri="http://schemas.openxmlformats.org/presentationml/2006/ole">
            <mc:AlternateContent xmlns:mc="http://schemas.openxmlformats.org/markup-compatibility/2006">
              <mc:Choice xmlns:v="urn:schemas-microsoft-com:vml" Requires="v">
                <p:oleObj spid="_x0000_s3384" name="" r:id="rId6" imgW="2452370" imgH="407670" progId="Equation.3">
                  <p:embed/>
                </p:oleObj>
              </mc:Choice>
              <mc:Fallback>
                <p:oleObj name="" r:id="rId6" imgW="2452370" imgH="407670" progId="Equation.3">
                  <p:embed/>
                  <p:pic>
                    <p:nvPicPr>
                      <p:cNvPr id="0" name="图片 3383"/>
                      <p:cNvPicPr/>
                      <p:nvPr/>
                    </p:nvPicPr>
                    <p:blipFill>
                      <a:blip r:embed="rId7">
                        <a:clrChange>
                          <a:clrFrom>
                            <a:srgbClr val="000000"/>
                          </a:clrFrom>
                          <a:clrTo>
                            <a:srgbClr val="31939A"/>
                          </a:clrTo>
                        </a:clrChange>
                      </a:blip>
                      <a:stretch>
                        <a:fillRect/>
                      </a:stretch>
                    </p:blipFill>
                    <p:spPr>
                      <a:xfrm>
                        <a:off x="2590800" y="2209800"/>
                        <a:ext cx="2730500" cy="457200"/>
                      </a:xfrm>
                      <a:prstGeom prst="rect">
                        <a:avLst/>
                      </a:prstGeom>
                      <a:noFill/>
                      <a:ln w="38100">
                        <a:noFill/>
                        <a:miter/>
                      </a:ln>
                    </p:spPr>
                  </p:pic>
                </p:oleObj>
              </mc:Fallback>
            </mc:AlternateContent>
          </a:graphicData>
        </a:graphic>
      </p:graphicFrame>
      <p:sp>
        <p:nvSpPr>
          <p:cNvPr id="18444" name="文本框 18443"/>
          <p:cNvSpPr txBox="1"/>
          <p:nvPr/>
        </p:nvSpPr>
        <p:spPr>
          <a:xfrm>
            <a:off x="852488" y="2895600"/>
            <a:ext cx="25908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其余各值为</a:t>
            </a:r>
            <a:endParaRPr lang="zh-CN" altLang="en-US" sz="2800" b="1" dirty="0">
              <a:solidFill>
                <a:srgbClr val="000000"/>
              </a:solidFill>
              <a:latin typeface="Times New Roman" panose="02020603050405020304" pitchFamily="18" charset="0"/>
            </a:endParaRPr>
          </a:p>
        </p:txBody>
      </p:sp>
      <p:graphicFrame>
        <p:nvGraphicFramePr>
          <p:cNvPr id="18445" name="对象 18444"/>
          <p:cNvGraphicFramePr/>
          <p:nvPr/>
        </p:nvGraphicFramePr>
        <p:xfrm>
          <a:off x="2857500" y="3024188"/>
          <a:ext cx="4991100" cy="393700"/>
        </p:xfrm>
        <a:graphic>
          <a:graphicData uri="http://schemas.openxmlformats.org/presentationml/2006/ole">
            <mc:AlternateContent xmlns:mc="http://schemas.openxmlformats.org/markup-compatibility/2006">
              <mc:Choice xmlns:v="urn:schemas-microsoft-com:vml" Requires="v">
                <p:oleObj spid="_x0000_s3383" name="" r:id="rId8" imgW="4989195" imgH="393700" progId="Equation.3">
                  <p:embed/>
                </p:oleObj>
              </mc:Choice>
              <mc:Fallback>
                <p:oleObj name="" r:id="rId8" imgW="4989195" imgH="393700" progId="Equation.3">
                  <p:embed/>
                  <p:pic>
                    <p:nvPicPr>
                      <p:cNvPr id="0" name="图片 3382"/>
                      <p:cNvPicPr/>
                      <p:nvPr/>
                    </p:nvPicPr>
                    <p:blipFill>
                      <a:blip r:embed="rId9"/>
                      <a:stretch>
                        <a:fillRect/>
                      </a:stretch>
                    </p:blipFill>
                    <p:spPr>
                      <a:xfrm>
                        <a:off x="2857500" y="3024188"/>
                        <a:ext cx="4991100" cy="393700"/>
                      </a:xfrm>
                      <a:prstGeom prst="rect">
                        <a:avLst/>
                      </a:prstGeom>
                      <a:noFill/>
                      <a:ln w="38100">
                        <a:noFill/>
                        <a:miter/>
                      </a:ln>
                    </p:spPr>
                  </p:pic>
                </p:oleObj>
              </mc:Fallback>
            </mc:AlternateContent>
          </a:graphicData>
        </a:graphic>
      </p:graphicFrame>
      <p:graphicFrame>
        <p:nvGraphicFramePr>
          <p:cNvPr id="18448" name="对象 18447"/>
          <p:cNvGraphicFramePr/>
          <p:nvPr/>
        </p:nvGraphicFramePr>
        <p:xfrm>
          <a:off x="889000" y="3657600"/>
          <a:ext cx="7112000" cy="939800"/>
        </p:xfrm>
        <a:graphic>
          <a:graphicData uri="http://schemas.openxmlformats.org/presentationml/2006/ole">
            <mc:AlternateContent xmlns:mc="http://schemas.openxmlformats.org/markup-compatibility/2006">
              <mc:Choice xmlns:v="urn:schemas-microsoft-com:vml" Requires="v">
                <p:oleObj spid="_x0000_s3387" name="" r:id="rId10" imgW="7112000" imgH="939800" progId="Equation.3">
                  <p:embed/>
                </p:oleObj>
              </mc:Choice>
              <mc:Fallback>
                <p:oleObj name="" r:id="rId10" imgW="7112000" imgH="939800" progId="Equation.3">
                  <p:embed/>
                  <p:pic>
                    <p:nvPicPr>
                      <p:cNvPr id="0" name="图片 3386"/>
                      <p:cNvPicPr/>
                      <p:nvPr/>
                    </p:nvPicPr>
                    <p:blipFill>
                      <a:blip r:embed="rId11"/>
                      <a:stretch>
                        <a:fillRect/>
                      </a:stretch>
                    </p:blipFill>
                    <p:spPr>
                      <a:xfrm>
                        <a:off x="889000" y="3657600"/>
                        <a:ext cx="7112000" cy="939800"/>
                      </a:xfrm>
                      <a:prstGeom prst="rect">
                        <a:avLst/>
                      </a:prstGeom>
                      <a:noFill/>
                      <a:ln w="38100">
                        <a:noFill/>
                        <a:miter/>
                      </a:ln>
                    </p:spPr>
                  </p:pic>
                </p:oleObj>
              </mc:Fallback>
            </mc:AlternateContent>
          </a:graphicData>
        </a:graphic>
      </p:graphicFrame>
      <p:sp>
        <p:nvSpPr>
          <p:cNvPr id="18449" name="文本框 18448"/>
          <p:cNvSpPr txBox="1"/>
          <p:nvPr/>
        </p:nvSpPr>
        <p:spPr>
          <a:xfrm>
            <a:off x="914400" y="4800600"/>
            <a:ext cx="33528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特殊地</a:t>
            </a:r>
            <a:r>
              <a:rPr lang="en-US" altLang="zh-CN" sz="2800" b="1" dirty="0">
                <a:solidFill>
                  <a:srgbClr val="000000"/>
                </a:solidFill>
                <a:latin typeface="Times New Roman" panose="02020603050405020304" pitchFamily="18" charset="0"/>
              </a:rPr>
              <a:t>, </a:t>
            </a:r>
            <a:endParaRPr lang="en-US" altLang="zh-CN" sz="2800" b="1" dirty="0">
              <a:solidFill>
                <a:srgbClr val="000000"/>
              </a:solidFill>
              <a:latin typeface="Times New Roman" panose="02020603050405020304" pitchFamily="18" charset="0"/>
            </a:endParaRPr>
          </a:p>
        </p:txBody>
      </p:sp>
      <p:graphicFrame>
        <p:nvGraphicFramePr>
          <p:cNvPr id="18450" name="对象 18449"/>
          <p:cNvGraphicFramePr/>
          <p:nvPr/>
        </p:nvGraphicFramePr>
        <p:xfrm>
          <a:off x="898525" y="4856163"/>
          <a:ext cx="7670800" cy="939800"/>
        </p:xfrm>
        <a:graphic>
          <a:graphicData uri="http://schemas.openxmlformats.org/presentationml/2006/ole">
            <mc:AlternateContent xmlns:mc="http://schemas.openxmlformats.org/markup-compatibility/2006">
              <mc:Choice xmlns:v="urn:schemas-microsoft-com:vml" Requires="v">
                <p:oleObj spid="_x0000_s3382" name="" r:id="rId12" imgW="7670800" imgH="939800" progId="Equation.3">
                  <p:embed/>
                </p:oleObj>
              </mc:Choice>
              <mc:Fallback>
                <p:oleObj name="" r:id="rId12" imgW="7670800" imgH="939800" progId="Equation.3">
                  <p:embed/>
                  <p:pic>
                    <p:nvPicPr>
                      <p:cNvPr id="0" name="图片 3381"/>
                      <p:cNvPicPr/>
                      <p:nvPr/>
                    </p:nvPicPr>
                    <p:blipFill>
                      <a:blip r:embed="rId13"/>
                      <a:stretch>
                        <a:fillRect/>
                      </a:stretch>
                    </p:blipFill>
                    <p:spPr>
                      <a:xfrm>
                        <a:off x="898525" y="4856163"/>
                        <a:ext cx="7670800" cy="939800"/>
                      </a:xfrm>
                      <a:prstGeom prst="rect">
                        <a:avLst/>
                      </a:prstGeom>
                      <a:noFill/>
                      <a:ln w="38100">
                        <a:noFill/>
                        <a:miter/>
                      </a:ln>
                    </p:spPr>
                  </p:pic>
                </p:oleObj>
              </mc:Fallback>
            </mc:AlternateContent>
          </a:graphicData>
        </a:graphic>
      </p:graphicFrame>
      <p:sp>
        <p:nvSpPr>
          <p:cNvPr id="11162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42"/>
                                        </p:tgtEl>
                                        <p:attrNameLst>
                                          <p:attrName>style.visibility</p:attrName>
                                        </p:attrNameLst>
                                      </p:cBhvr>
                                      <p:to>
                                        <p:strVal val="visible"/>
                                      </p:to>
                                    </p:set>
                                    <p:animEffect transition="in" filter="wipe(left)">
                                      <p:cBhvr>
                                        <p:cTn id="7" dur="500"/>
                                        <p:tgtEl>
                                          <p:spTgt spid="18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43"/>
                                        </p:tgtEl>
                                        <p:attrNameLst>
                                          <p:attrName>style.visibility</p:attrName>
                                        </p:attrNameLst>
                                      </p:cBhvr>
                                      <p:to>
                                        <p:strVal val="visible"/>
                                      </p:to>
                                    </p:set>
                                    <p:animEffect transition="in" filter="wipe(left)">
                                      <p:cBhvr>
                                        <p:cTn id="12" dur="500"/>
                                        <p:tgtEl>
                                          <p:spTgt spid="184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44"/>
                                        </p:tgtEl>
                                        <p:attrNameLst>
                                          <p:attrName>style.visibility</p:attrName>
                                        </p:attrNameLst>
                                      </p:cBhvr>
                                      <p:to>
                                        <p:strVal val="visible"/>
                                      </p:to>
                                    </p:set>
                                    <p:animEffect transition="in" filter="wipe(left)">
                                      <p:cBhvr>
                                        <p:cTn id="17" dur="500"/>
                                        <p:tgtEl>
                                          <p:spTgt spid="184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45"/>
                                        </p:tgtEl>
                                        <p:attrNameLst>
                                          <p:attrName>style.visibility</p:attrName>
                                        </p:attrNameLst>
                                      </p:cBhvr>
                                      <p:to>
                                        <p:strVal val="visible"/>
                                      </p:to>
                                    </p:set>
                                    <p:animEffect transition="in" filter="wipe(left)">
                                      <p:cBhvr>
                                        <p:cTn id="22" dur="500"/>
                                        <p:tgtEl>
                                          <p:spTgt spid="184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48"/>
                                        </p:tgtEl>
                                        <p:attrNameLst>
                                          <p:attrName>style.visibility</p:attrName>
                                        </p:attrNameLst>
                                      </p:cBhvr>
                                      <p:to>
                                        <p:strVal val="visible"/>
                                      </p:to>
                                    </p:set>
                                    <p:animEffect transition="in" filter="wipe(left)">
                                      <p:cBhvr>
                                        <p:cTn id="27" dur="500"/>
                                        <p:tgtEl>
                                          <p:spTgt spid="184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449"/>
                                        </p:tgtEl>
                                        <p:attrNameLst>
                                          <p:attrName>style.visibility</p:attrName>
                                        </p:attrNameLst>
                                      </p:cBhvr>
                                      <p:to>
                                        <p:strVal val="visible"/>
                                      </p:to>
                                    </p:set>
                                    <p:animEffect transition="in" filter="wipe(left)">
                                      <p:cBhvr>
                                        <p:cTn id="32" dur="500"/>
                                        <p:tgtEl>
                                          <p:spTgt spid="184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450"/>
                                        </p:tgtEl>
                                        <p:attrNameLst>
                                          <p:attrName>style.visibility</p:attrName>
                                        </p:attrNameLst>
                                      </p:cBhvr>
                                      <p:to>
                                        <p:strVal val="visible"/>
                                      </p:to>
                                    </p:set>
                                    <p:animEffect transition="in" filter="wipe(left)">
                                      <p:cBhvr>
                                        <p:cTn id="37" dur="500"/>
                                        <p:tgtEl>
                                          <p:spTgt spid="18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4" grpId="0"/>
      <p:bldP spid="18449" grpId="0"/>
    </p:bldLst>
  </p:timing>
</p:sld>
</file>

<file path=ppt/slides/slide6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3666" name="文本框 19457"/>
          <p:cNvSpPr txBox="1"/>
          <p:nvPr/>
        </p:nvSpPr>
        <p:spPr>
          <a:xfrm>
            <a:off x="914400" y="849313"/>
            <a:ext cx="2362200" cy="519112"/>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4     </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19460" name="文本框 19459"/>
          <p:cNvSpPr txBox="1"/>
          <p:nvPr/>
        </p:nvSpPr>
        <p:spPr>
          <a:xfrm>
            <a:off x="914400" y="1614488"/>
            <a:ext cx="1143000" cy="519112"/>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13668" name="对象 19466"/>
          <p:cNvGraphicFramePr/>
          <p:nvPr/>
        </p:nvGraphicFramePr>
        <p:xfrm>
          <a:off x="1746250" y="914400"/>
          <a:ext cx="6273800" cy="431800"/>
        </p:xfrm>
        <a:graphic>
          <a:graphicData uri="http://schemas.openxmlformats.org/presentationml/2006/ole">
            <mc:AlternateContent xmlns:mc="http://schemas.openxmlformats.org/markup-compatibility/2006">
              <mc:Choice xmlns:v="urn:schemas-microsoft-com:vml" Requires="v">
                <p:oleObj spid="_x0000_s3388" name="" r:id="rId2" imgW="6271260" imgH="431800" progId="Equation.3">
                  <p:embed/>
                </p:oleObj>
              </mc:Choice>
              <mc:Fallback>
                <p:oleObj name="" r:id="rId2" imgW="6271260" imgH="431800" progId="Equation.3">
                  <p:embed/>
                  <p:pic>
                    <p:nvPicPr>
                      <p:cNvPr id="0" name="图片 3387"/>
                      <p:cNvPicPr/>
                      <p:nvPr/>
                    </p:nvPicPr>
                    <p:blipFill>
                      <a:blip r:embed="rId3"/>
                      <a:stretch>
                        <a:fillRect/>
                      </a:stretch>
                    </p:blipFill>
                    <p:spPr>
                      <a:xfrm>
                        <a:off x="1746250" y="914400"/>
                        <a:ext cx="6273800" cy="431800"/>
                      </a:xfrm>
                      <a:prstGeom prst="rect">
                        <a:avLst/>
                      </a:prstGeom>
                      <a:noFill/>
                      <a:ln w="38100">
                        <a:noFill/>
                        <a:miter/>
                      </a:ln>
                    </p:spPr>
                  </p:pic>
                </p:oleObj>
              </mc:Fallback>
            </mc:AlternateContent>
          </a:graphicData>
        </a:graphic>
      </p:graphicFrame>
      <p:graphicFrame>
        <p:nvGraphicFramePr>
          <p:cNvPr id="19468" name="对象 19467"/>
          <p:cNvGraphicFramePr/>
          <p:nvPr/>
        </p:nvGraphicFramePr>
        <p:xfrm>
          <a:off x="1892300" y="1677988"/>
          <a:ext cx="3441700" cy="406400"/>
        </p:xfrm>
        <a:graphic>
          <a:graphicData uri="http://schemas.openxmlformats.org/presentationml/2006/ole">
            <mc:AlternateContent xmlns:mc="http://schemas.openxmlformats.org/markup-compatibility/2006">
              <mc:Choice xmlns:v="urn:schemas-microsoft-com:vml" Requires="v">
                <p:oleObj spid="_x0000_s3380" name="" r:id="rId4" imgW="3438525" imgH="405765" progId="Equation.3">
                  <p:embed/>
                </p:oleObj>
              </mc:Choice>
              <mc:Fallback>
                <p:oleObj name="" r:id="rId4" imgW="3438525" imgH="405765" progId="Equation.3">
                  <p:embed/>
                  <p:pic>
                    <p:nvPicPr>
                      <p:cNvPr id="0" name="图片 3379"/>
                      <p:cNvPicPr/>
                      <p:nvPr/>
                    </p:nvPicPr>
                    <p:blipFill>
                      <a:blip r:embed="rId5"/>
                      <a:stretch>
                        <a:fillRect/>
                      </a:stretch>
                    </p:blipFill>
                    <p:spPr>
                      <a:xfrm>
                        <a:off x="1892300" y="1677988"/>
                        <a:ext cx="3441700" cy="406400"/>
                      </a:xfrm>
                      <a:prstGeom prst="rect">
                        <a:avLst/>
                      </a:prstGeom>
                      <a:noFill/>
                      <a:ln w="38100">
                        <a:noFill/>
                        <a:miter/>
                      </a:ln>
                    </p:spPr>
                  </p:pic>
                </p:oleObj>
              </mc:Fallback>
            </mc:AlternateContent>
          </a:graphicData>
        </a:graphic>
      </p:graphicFrame>
      <p:graphicFrame>
        <p:nvGraphicFramePr>
          <p:cNvPr id="19469" name="对象 19468"/>
          <p:cNvGraphicFramePr/>
          <p:nvPr/>
        </p:nvGraphicFramePr>
        <p:xfrm>
          <a:off x="1884363" y="2390775"/>
          <a:ext cx="4216400" cy="393700"/>
        </p:xfrm>
        <a:graphic>
          <a:graphicData uri="http://schemas.openxmlformats.org/presentationml/2006/ole">
            <mc:AlternateContent xmlns:mc="http://schemas.openxmlformats.org/markup-compatibility/2006">
              <mc:Choice xmlns:v="urn:schemas-microsoft-com:vml" Requires="v">
                <p:oleObj spid="_x0000_s3381" name="" r:id="rId6" imgW="4214495" imgH="393700" progId="Equation.3">
                  <p:embed/>
                </p:oleObj>
              </mc:Choice>
              <mc:Fallback>
                <p:oleObj name="" r:id="rId6" imgW="4214495" imgH="393700" progId="Equation.3">
                  <p:embed/>
                  <p:pic>
                    <p:nvPicPr>
                      <p:cNvPr id="0" name="图片 3380"/>
                      <p:cNvPicPr/>
                      <p:nvPr/>
                    </p:nvPicPr>
                    <p:blipFill>
                      <a:blip r:embed="rId7"/>
                      <a:stretch>
                        <a:fillRect/>
                      </a:stretch>
                    </p:blipFill>
                    <p:spPr>
                      <a:xfrm>
                        <a:off x="1884363" y="2390775"/>
                        <a:ext cx="4216400" cy="393700"/>
                      </a:xfrm>
                      <a:prstGeom prst="rect">
                        <a:avLst/>
                      </a:prstGeom>
                      <a:noFill/>
                      <a:ln w="38100">
                        <a:noFill/>
                        <a:miter/>
                      </a:ln>
                    </p:spPr>
                  </p:pic>
                </p:oleObj>
              </mc:Fallback>
            </mc:AlternateContent>
          </a:graphicData>
        </a:graphic>
      </p:graphicFrame>
      <p:graphicFrame>
        <p:nvGraphicFramePr>
          <p:cNvPr id="19470" name="对象 19469"/>
          <p:cNvGraphicFramePr/>
          <p:nvPr/>
        </p:nvGraphicFramePr>
        <p:xfrm>
          <a:off x="1909763" y="3124200"/>
          <a:ext cx="4394200" cy="431800"/>
        </p:xfrm>
        <a:graphic>
          <a:graphicData uri="http://schemas.openxmlformats.org/presentationml/2006/ole">
            <mc:AlternateContent xmlns:mc="http://schemas.openxmlformats.org/markup-compatibility/2006">
              <mc:Choice xmlns:v="urn:schemas-microsoft-com:vml" Requires="v">
                <p:oleObj spid="_x0000_s3389" name="" r:id="rId8" imgW="4392295" imgH="431800" progId="Equation.3">
                  <p:embed/>
                </p:oleObj>
              </mc:Choice>
              <mc:Fallback>
                <p:oleObj name="" r:id="rId8" imgW="4392295" imgH="431800" progId="Equation.3">
                  <p:embed/>
                  <p:pic>
                    <p:nvPicPr>
                      <p:cNvPr id="0" name="图片 3388"/>
                      <p:cNvPicPr/>
                      <p:nvPr/>
                    </p:nvPicPr>
                    <p:blipFill>
                      <a:blip r:embed="rId9"/>
                      <a:stretch>
                        <a:fillRect/>
                      </a:stretch>
                    </p:blipFill>
                    <p:spPr>
                      <a:xfrm>
                        <a:off x="1909763" y="3124200"/>
                        <a:ext cx="4394200" cy="431800"/>
                      </a:xfrm>
                      <a:prstGeom prst="rect">
                        <a:avLst/>
                      </a:prstGeom>
                      <a:noFill/>
                      <a:ln w="38100">
                        <a:noFill/>
                        <a:miter/>
                      </a:ln>
                    </p:spPr>
                  </p:pic>
                </p:oleObj>
              </mc:Fallback>
            </mc:AlternateContent>
          </a:graphicData>
        </a:graphic>
      </p:graphicFrame>
      <p:graphicFrame>
        <p:nvGraphicFramePr>
          <p:cNvPr id="19471" name="对象 19470"/>
          <p:cNvGraphicFramePr/>
          <p:nvPr/>
        </p:nvGraphicFramePr>
        <p:xfrm>
          <a:off x="2743200" y="3759200"/>
          <a:ext cx="3860800" cy="431800"/>
        </p:xfrm>
        <a:graphic>
          <a:graphicData uri="http://schemas.openxmlformats.org/presentationml/2006/ole">
            <mc:AlternateContent xmlns:mc="http://schemas.openxmlformats.org/markup-compatibility/2006">
              <mc:Choice xmlns:v="urn:schemas-microsoft-com:vml" Requires="v">
                <p:oleObj spid="_x0000_s3386" name="" r:id="rId10" imgW="3858895" imgH="431800" progId="Equation.3">
                  <p:embed/>
                </p:oleObj>
              </mc:Choice>
              <mc:Fallback>
                <p:oleObj name="" r:id="rId10" imgW="3858895" imgH="431800" progId="Equation.3">
                  <p:embed/>
                  <p:pic>
                    <p:nvPicPr>
                      <p:cNvPr id="0" name="图片 3385"/>
                      <p:cNvPicPr/>
                      <p:nvPr/>
                    </p:nvPicPr>
                    <p:blipFill>
                      <a:blip r:embed="rId11"/>
                      <a:stretch>
                        <a:fillRect/>
                      </a:stretch>
                    </p:blipFill>
                    <p:spPr>
                      <a:xfrm>
                        <a:off x="2743200" y="3759200"/>
                        <a:ext cx="3860800" cy="431800"/>
                      </a:xfrm>
                      <a:prstGeom prst="rect">
                        <a:avLst/>
                      </a:prstGeom>
                      <a:noFill/>
                      <a:ln w="38100">
                        <a:noFill/>
                        <a:miter/>
                      </a:ln>
                    </p:spPr>
                  </p:pic>
                </p:oleObj>
              </mc:Fallback>
            </mc:AlternateContent>
          </a:graphicData>
        </a:graphic>
      </p:graphicFrame>
      <p:graphicFrame>
        <p:nvGraphicFramePr>
          <p:cNvPr id="19472" name="对象 19471"/>
          <p:cNvGraphicFramePr/>
          <p:nvPr/>
        </p:nvGraphicFramePr>
        <p:xfrm>
          <a:off x="1931988" y="4476750"/>
          <a:ext cx="4508500" cy="431800"/>
        </p:xfrm>
        <a:graphic>
          <a:graphicData uri="http://schemas.openxmlformats.org/presentationml/2006/ole">
            <mc:AlternateContent xmlns:mc="http://schemas.openxmlformats.org/markup-compatibility/2006">
              <mc:Choice xmlns:v="urn:schemas-microsoft-com:vml" Requires="v">
                <p:oleObj spid="_x0000_s3385" name="" r:id="rId12" imgW="4506595" imgH="431800" progId="Equation.3">
                  <p:embed/>
                </p:oleObj>
              </mc:Choice>
              <mc:Fallback>
                <p:oleObj name="" r:id="rId12" imgW="4506595" imgH="431800" progId="Equation.3">
                  <p:embed/>
                  <p:pic>
                    <p:nvPicPr>
                      <p:cNvPr id="0" name="图片 3384"/>
                      <p:cNvPicPr/>
                      <p:nvPr/>
                    </p:nvPicPr>
                    <p:blipFill>
                      <a:blip r:embed="rId13"/>
                      <a:stretch>
                        <a:fillRect/>
                      </a:stretch>
                    </p:blipFill>
                    <p:spPr>
                      <a:xfrm>
                        <a:off x="1931988" y="4476750"/>
                        <a:ext cx="4508500" cy="431800"/>
                      </a:xfrm>
                      <a:prstGeom prst="rect">
                        <a:avLst/>
                      </a:prstGeom>
                      <a:noFill/>
                      <a:ln w="38100">
                        <a:noFill/>
                        <a:miter/>
                      </a:ln>
                    </p:spPr>
                  </p:pic>
                </p:oleObj>
              </mc:Fallback>
            </mc:AlternateContent>
          </a:graphicData>
        </a:graphic>
      </p:graphicFrame>
      <p:sp>
        <p:nvSpPr>
          <p:cNvPr id="19473" name="文本框 19472"/>
          <p:cNvSpPr txBox="1"/>
          <p:nvPr/>
        </p:nvSpPr>
        <p:spPr>
          <a:xfrm>
            <a:off x="914400" y="5099050"/>
            <a:ext cx="7467600" cy="938213"/>
          </a:xfrm>
          <a:prstGeom prst="rect">
            <a:avLst/>
          </a:prstGeom>
          <a:noFill/>
          <a:ln w="9525">
            <a:noFill/>
          </a:ln>
        </p:spPr>
        <p:txBody>
          <a:bodyPr lIns="90000" tIns="46800" rIns="90000" bIns="46800">
            <a:spAutoFit/>
          </a:bodyPr>
          <a:p>
            <a:pPr eaLnBrk="1" hangingPunct="1">
              <a:lnSpc>
                <a:spcPct val="120000"/>
              </a:lnSpc>
              <a:spcBef>
                <a:spcPct val="50000"/>
              </a:spcBef>
            </a:pPr>
            <a:r>
              <a:rPr lang="zh-CN" altLang="en-US" b="1" dirty="0">
                <a:solidFill>
                  <a:srgbClr val="FF0000"/>
                </a:solidFill>
                <a:latin typeface="Times New Roman" panose="02020603050405020304" pitchFamily="18" charset="0"/>
                <a:ea typeface="黑体" panose="02010609060101010101" pitchFamily="49" charset="-122"/>
              </a:rPr>
              <a:t>注意</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在实变函数中</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负数无对数</a:t>
            </a:r>
            <a:r>
              <a:rPr lang="en-US" altLang="zh-CN" b="1" dirty="0">
                <a:solidFill>
                  <a:srgbClr val="FF0000"/>
                </a:solidFill>
                <a:latin typeface="Times New Roman" panose="02020603050405020304" pitchFamily="18" charset="0"/>
              </a:rPr>
              <a:t>, </a:t>
            </a:r>
            <a:r>
              <a:rPr lang="zh-CN" altLang="en-US" b="1" dirty="0">
                <a:solidFill>
                  <a:srgbClr val="FF0000"/>
                </a:solidFill>
                <a:latin typeface="Times New Roman" panose="02020603050405020304" pitchFamily="18" charset="0"/>
              </a:rPr>
              <a:t>而复变数对数函数是实变数对数函数的拓广</a:t>
            </a:r>
            <a:r>
              <a:rPr lang="en-US" altLang="zh-CN" b="1" dirty="0">
                <a:solidFill>
                  <a:srgbClr val="FF0000"/>
                </a:solidFill>
                <a:latin typeface="Times New Roman" panose="02020603050405020304" pitchFamily="18" charset="0"/>
              </a:rPr>
              <a:t>.</a:t>
            </a:r>
            <a:endParaRPr lang="en-US" altLang="zh-CN" b="1" dirty="0">
              <a:solidFill>
                <a:srgbClr val="FF000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8"/>
                                        </p:tgtEl>
                                        <p:attrNameLst>
                                          <p:attrName>style.visibility</p:attrName>
                                        </p:attrNameLst>
                                      </p:cBhvr>
                                      <p:to>
                                        <p:strVal val="visible"/>
                                      </p:to>
                                    </p:set>
                                    <p:animEffect transition="in" filter="wipe(left)">
                                      <p:cBhvr>
                                        <p:cTn id="12" dur="500"/>
                                        <p:tgtEl>
                                          <p:spTgt spid="194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9"/>
                                        </p:tgtEl>
                                        <p:attrNameLst>
                                          <p:attrName>style.visibility</p:attrName>
                                        </p:attrNameLst>
                                      </p:cBhvr>
                                      <p:to>
                                        <p:strVal val="visible"/>
                                      </p:to>
                                    </p:set>
                                    <p:animEffect transition="in" filter="wipe(left)">
                                      <p:cBhvr>
                                        <p:cTn id="17" dur="500"/>
                                        <p:tgtEl>
                                          <p:spTgt spid="194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70"/>
                                        </p:tgtEl>
                                        <p:attrNameLst>
                                          <p:attrName>style.visibility</p:attrName>
                                        </p:attrNameLst>
                                      </p:cBhvr>
                                      <p:to>
                                        <p:strVal val="visible"/>
                                      </p:to>
                                    </p:set>
                                    <p:animEffect transition="in" filter="wipe(left)">
                                      <p:cBhvr>
                                        <p:cTn id="22" dur="500"/>
                                        <p:tgtEl>
                                          <p:spTgt spid="19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471"/>
                                        </p:tgtEl>
                                        <p:attrNameLst>
                                          <p:attrName>style.visibility</p:attrName>
                                        </p:attrNameLst>
                                      </p:cBhvr>
                                      <p:to>
                                        <p:strVal val="visible"/>
                                      </p:to>
                                    </p:set>
                                    <p:animEffect transition="in" filter="wipe(left)">
                                      <p:cBhvr>
                                        <p:cTn id="27" dur="500"/>
                                        <p:tgtEl>
                                          <p:spTgt spid="194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472"/>
                                        </p:tgtEl>
                                        <p:attrNameLst>
                                          <p:attrName>style.visibility</p:attrName>
                                        </p:attrNameLst>
                                      </p:cBhvr>
                                      <p:to>
                                        <p:strVal val="visible"/>
                                      </p:to>
                                    </p:set>
                                    <p:animEffect transition="in" filter="wipe(left)">
                                      <p:cBhvr>
                                        <p:cTn id="32" dur="500"/>
                                        <p:tgtEl>
                                          <p:spTgt spid="194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9473"/>
                                        </p:tgtEl>
                                        <p:attrNameLst>
                                          <p:attrName>style.visibility</p:attrName>
                                        </p:attrNameLst>
                                      </p:cBhvr>
                                      <p:to>
                                        <p:strVal val="visible"/>
                                      </p:to>
                                    </p:set>
                                    <p:animEffect transition="in" filter="wipe(left)">
                                      <p:cBhvr>
                                        <p:cTn id="37" dur="500"/>
                                        <p:tgtEl>
                                          <p:spTgt spid="19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73" grpId="0"/>
    </p:bldLst>
  </p:timing>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4690" name="文本框 22529"/>
          <p:cNvSpPr txBox="1"/>
          <p:nvPr/>
        </p:nvSpPr>
        <p:spPr>
          <a:xfrm>
            <a:off x="914400" y="1004888"/>
            <a:ext cx="990600" cy="519112"/>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5</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22532" name="文本框 22531"/>
          <p:cNvSpPr txBox="1"/>
          <p:nvPr/>
        </p:nvSpPr>
        <p:spPr>
          <a:xfrm>
            <a:off x="914400" y="1676400"/>
            <a:ext cx="1143000"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14692" name="对象 22536"/>
          <p:cNvGraphicFramePr/>
          <p:nvPr/>
        </p:nvGraphicFramePr>
        <p:xfrm>
          <a:off x="1973263" y="1046163"/>
          <a:ext cx="3517900" cy="431800"/>
        </p:xfrm>
        <a:graphic>
          <a:graphicData uri="http://schemas.openxmlformats.org/presentationml/2006/ole">
            <mc:AlternateContent xmlns:mc="http://schemas.openxmlformats.org/markup-compatibility/2006">
              <mc:Choice xmlns:v="urn:schemas-microsoft-com:vml" Requires="v">
                <p:oleObj spid="_x0000_s3393" name="" r:id="rId2" imgW="3516630" imgH="431800" progId="Equation.3">
                  <p:embed/>
                </p:oleObj>
              </mc:Choice>
              <mc:Fallback>
                <p:oleObj name="" r:id="rId2" imgW="3516630" imgH="431800" progId="Equation.3">
                  <p:embed/>
                  <p:pic>
                    <p:nvPicPr>
                      <p:cNvPr id="0" name="图片 3392"/>
                      <p:cNvPicPr/>
                      <p:nvPr/>
                    </p:nvPicPr>
                    <p:blipFill>
                      <a:blip r:embed="rId3"/>
                      <a:stretch>
                        <a:fillRect/>
                      </a:stretch>
                    </p:blipFill>
                    <p:spPr>
                      <a:xfrm>
                        <a:off x="1973263" y="1046163"/>
                        <a:ext cx="3517900" cy="431800"/>
                      </a:xfrm>
                      <a:prstGeom prst="rect">
                        <a:avLst/>
                      </a:prstGeom>
                      <a:noFill/>
                      <a:ln w="38100">
                        <a:noFill/>
                        <a:miter/>
                      </a:ln>
                    </p:spPr>
                  </p:pic>
                </p:oleObj>
              </mc:Fallback>
            </mc:AlternateContent>
          </a:graphicData>
        </a:graphic>
      </p:graphicFrame>
      <p:graphicFrame>
        <p:nvGraphicFramePr>
          <p:cNvPr id="22538" name="对象 22537"/>
          <p:cNvGraphicFramePr/>
          <p:nvPr/>
        </p:nvGraphicFramePr>
        <p:xfrm>
          <a:off x="1905000" y="1752600"/>
          <a:ext cx="2616200" cy="444500"/>
        </p:xfrm>
        <a:graphic>
          <a:graphicData uri="http://schemas.openxmlformats.org/presentationml/2006/ole">
            <mc:AlternateContent xmlns:mc="http://schemas.openxmlformats.org/markup-compatibility/2006">
              <mc:Choice xmlns:v="urn:schemas-microsoft-com:vml" Requires="v">
                <p:oleObj spid="_x0000_s3392" name="" r:id="rId4" imgW="2614930" imgH="444500" progId="Equation.3">
                  <p:embed/>
                </p:oleObj>
              </mc:Choice>
              <mc:Fallback>
                <p:oleObj name="" r:id="rId4" imgW="2614930" imgH="444500" progId="Equation.3">
                  <p:embed/>
                  <p:pic>
                    <p:nvPicPr>
                      <p:cNvPr id="0" name="图片 3391"/>
                      <p:cNvPicPr/>
                      <p:nvPr/>
                    </p:nvPicPr>
                    <p:blipFill>
                      <a:blip r:embed="rId5"/>
                      <a:stretch>
                        <a:fillRect/>
                      </a:stretch>
                    </p:blipFill>
                    <p:spPr>
                      <a:xfrm>
                        <a:off x="1905000" y="1752600"/>
                        <a:ext cx="2616200" cy="444500"/>
                      </a:xfrm>
                      <a:prstGeom prst="rect">
                        <a:avLst/>
                      </a:prstGeom>
                      <a:noFill/>
                      <a:ln w="38100">
                        <a:noFill/>
                        <a:miter/>
                      </a:ln>
                    </p:spPr>
                  </p:pic>
                </p:oleObj>
              </mc:Fallback>
            </mc:AlternateContent>
          </a:graphicData>
        </a:graphic>
      </p:graphicFrame>
      <p:graphicFrame>
        <p:nvGraphicFramePr>
          <p:cNvPr id="22539" name="对象 22538"/>
          <p:cNvGraphicFramePr/>
          <p:nvPr/>
        </p:nvGraphicFramePr>
        <p:xfrm>
          <a:off x="1876425" y="2514600"/>
          <a:ext cx="3111500" cy="457200"/>
        </p:xfrm>
        <a:graphic>
          <a:graphicData uri="http://schemas.openxmlformats.org/presentationml/2006/ole">
            <mc:AlternateContent xmlns:mc="http://schemas.openxmlformats.org/markup-compatibility/2006">
              <mc:Choice xmlns:v="urn:schemas-microsoft-com:vml" Requires="v">
                <p:oleObj spid="_x0000_s3397" name="" r:id="rId6" imgW="3111500" imgH="457200" progId="Equation.3">
                  <p:embed/>
                </p:oleObj>
              </mc:Choice>
              <mc:Fallback>
                <p:oleObj name="" r:id="rId6" imgW="3111500" imgH="457200" progId="Equation.3">
                  <p:embed/>
                  <p:pic>
                    <p:nvPicPr>
                      <p:cNvPr id="0" name="图片 3396"/>
                      <p:cNvPicPr/>
                      <p:nvPr/>
                    </p:nvPicPr>
                    <p:blipFill>
                      <a:blip r:embed="rId7"/>
                      <a:stretch>
                        <a:fillRect/>
                      </a:stretch>
                    </p:blipFill>
                    <p:spPr>
                      <a:xfrm>
                        <a:off x="1876425" y="2514600"/>
                        <a:ext cx="3111500" cy="457200"/>
                      </a:xfrm>
                      <a:prstGeom prst="rect">
                        <a:avLst/>
                      </a:prstGeom>
                      <a:noFill/>
                      <a:ln w="38100">
                        <a:noFill/>
                        <a:miter/>
                      </a:ln>
                    </p:spPr>
                  </p:pic>
                </p:oleObj>
              </mc:Fallback>
            </mc:AlternateContent>
          </a:graphicData>
        </a:graphic>
      </p:graphicFrame>
      <p:graphicFrame>
        <p:nvGraphicFramePr>
          <p:cNvPr id="22540" name="对象 22539"/>
          <p:cNvGraphicFramePr/>
          <p:nvPr/>
        </p:nvGraphicFramePr>
        <p:xfrm>
          <a:off x="3051175" y="3124200"/>
          <a:ext cx="3619500" cy="914400"/>
        </p:xfrm>
        <a:graphic>
          <a:graphicData uri="http://schemas.openxmlformats.org/presentationml/2006/ole">
            <mc:AlternateContent xmlns:mc="http://schemas.openxmlformats.org/markup-compatibility/2006">
              <mc:Choice xmlns:v="urn:schemas-microsoft-com:vml" Requires="v">
                <p:oleObj spid="_x0000_s3399" name="" r:id="rId8" imgW="3619500" imgH="914400" progId="Equation.3">
                  <p:embed/>
                </p:oleObj>
              </mc:Choice>
              <mc:Fallback>
                <p:oleObj name="" r:id="rId8" imgW="3619500" imgH="914400" progId="Equation.3">
                  <p:embed/>
                  <p:pic>
                    <p:nvPicPr>
                      <p:cNvPr id="0" name="图片 3398"/>
                      <p:cNvPicPr/>
                      <p:nvPr/>
                    </p:nvPicPr>
                    <p:blipFill>
                      <a:blip r:embed="rId9"/>
                      <a:stretch>
                        <a:fillRect/>
                      </a:stretch>
                    </p:blipFill>
                    <p:spPr>
                      <a:xfrm>
                        <a:off x="3051175" y="3124200"/>
                        <a:ext cx="3619500" cy="914400"/>
                      </a:xfrm>
                      <a:prstGeom prst="rect">
                        <a:avLst/>
                      </a:prstGeom>
                      <a:noFill/>
                      <a:ln w="38100">
                        <a:noFill/>
                        <a:miter/>
                      </a:ln>
                    </p:spPr>
                  </p:pic>
                </p:oleObj>
              </mc:Fallback>
            </mc:AlternateContent>
          </a:graphicData>
        </a:graphic>
      </p:graphicFrame>
      <p:graphicFrame>
        <p:nvGraphicFramePr>
          <p:cNvPr id="22541" name="对象 22540"/>
          <p:cNvGraphicFramePr/>
          <p:nvPr/>
        </p:nvGraphicFramePr>
        <p:xfrm>
          <a:off x="3124200" y="4114800"/>
          <a:ext cx="2743200" cy="914400"/>
        </p:xfrm>
        <a:graphic>
          <a:graphicData uri="http://schemas.openxmlformats.org/presentationml/2006/ole">
            <mc:AlternateContent xmlns:mc="http://schemas.openxmlformats.org/markup-compatibility/2006">
              <mc:Choice xmlns:v="urn:schemas-microsoft-com:vml" Requires="v">
                <p:oleObj spid="_x0000_s3394" name="" r:id="rId10" imgW="2743200" imgH="914400" progId="Equation.3">
                  <p:embed/>
                </p:oleObj>
              </mc:Choice>
              <mc:Fallback>
                <p:oleObj name="" r:id="rId10" imgW="2743200" imgH="914400" progId="Equation.3">
                  <p:embed/>
                  <p:pic>
                    <p:nvPicPr>
                      <p:cNvPr id="0" name="图片 3393"/>
                      <p:cNvPicPr/>
                      <p:nvPr/>
                    </p:nvPicPr>
                    <p:blipFill>
                      <a:blip r:embed="rId11"/>
                      <a:stretch>
                        <a:fillRect/>
                      </a:stretch>
                    </p:blipFill>
                    <p:spPr>
                      <a:xfrm>
                        <a:off x="3124200" y="4114800"/>
                        <a:ext cx="2743200" cy="914400"/>
                      </a:xfrm>
                      <a:prstGeom prst="rect">
                        <a:avLst/>
                      </a:prstGeom>
                      <a:noFill/>
                      <a:ln w="38100">
                        <a:noFill/>
                        <a:miter/>
                      </a:ln>
                    </p:spPr>
                  </p:pic>
                </p:oleObj>
              </mc:Fallback>
            </mc:AlternateContent>
          </a:graphicData>
        </a:graphic>
      </p:graphicFrame>
      <p:graphicFrame>
        <p:nvGraphicFramePr>
          <p:cNvPr id="22542" name="对象 22541"/>
          <p:cNvGraphicFramePr/>
          <p:nvPr/>
        </p:nvGraphicFramePr>
        <p:xfrm>
          <a:off x="5486400" y="5257800"/>
          <a:ext cx="2641600" cy="393700"/>
        </p:xfrm>
        <a:graphic>
          <a:graphicData uri="http://schemas.openxmlformats.org/presentationml/2006/ole">
            <mc:AlternateContent xmlns:mc="http://schemas.openxmlformats.org/markup-compatibility/2006">
              <mc:Choice xmlns:v="urn:schemas-microsoft-com:vml" Requires="v">
                <p:oleObj spid="_x0000_s3400" name="" r:id="rId12" imgW="2640330" imgH="393700" progId="Equation.3">
                  <p:embed/>
                </p:oleObj>
              </mc:Choice>
              <mc:Fallback>
                <p:oleObj name="" r:id="rId12" imgW="2640330" imgH="393700" progId="Equation.3">
                  <p:embed/>
                  <p:pic>
                    <p:nvPicPr>
                      <p:cNvPr id="0" name="图片 3399"/>
                      <p:cNvPicPr/>
                      <p:nvPr/>
                    </p:nvPicPr>
                    <p:blipFill>
                      <a:blip r:embed="rId13"/>
                      <a:stretch>
                        <a:fillRect/>
                      </a:stretch>
                    </p:blipFill>
                    <p:spPr>
                      <a:xfrm>
                        <a:off x="5486400" y="5257800"/>
                        <a:ext cx="2641600" cy="393700"/>
                      </a:xfrm>
                      <a:prstGeom prst="rect">
                        <a:avLst/>
                      </a:prstGeom>
                      <a:noFill/>
                      <a:ln w="38100">
                        <a:noFill/>
                        <a:miter/>
                      </a:ln>
                    </p:spPr>
                  </p:pic>
                </p:oleObj>
              </mc:Fallback>
            </mc:AlternateContent>
          </a:graphicData>
        </a:graphic>
      </p:graphicFrame>
      <p:sp>
        <p:nvSpPr>
          <p:cNvPr id="11469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8"/>
                                        </p:tgtEl>
                                        <p:attrNameLst>
                                          <p:attrName>style.visibility</p:attrName>
                                        </p:attrNameLst>
                                      </p:cBhvr>
                                      <p:to>
                                        <p:strVal val="visible"/>
                                      </p:to>
                                    </p:set>
                                    <p:animEffect transition="in" filter="wipe(left)">
                                      <p:cBhvr>
                                        <p:cTn id="12" dur="500"/>
                                        <p:tgtEl>
                                          <p:spTgt spid="225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39"/>
                                        </p:tgtEl>
                                        <p:attrNameLst>
                                          <p:attrName>style.visibility</p:attrName>
                                        </p:attrNameLst>
                                      </p:cBhvr>
                                      <p:to>
                                        <p:strVal val="visible"/>
                                      </p:to>
                                    </p:set>
                                    <p:animEffect transition="in" filter="wipe(left)">
                                      <p:cBhvr>
                                        <p:cTn id="17" dur="500"/>
                                        <p:tgtEl>
                                          <p:spTgt spid="225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40"/>
                                        </p:tgtEl>
                                        <p:attrNameLst>
                                          <p:attrName>style.visibility</p:attrName>
                                        </p:attrNameLst>
                                      </p:cBhvr>
                                      <p:to>
                                        <p:strVal val="visible"/>
                                      </p:to>
                                    </p:set>
                                    <p:animEffect transition="in" filter="wipe(left)">
                                      <p:cBhvr>
                                        <p:cTn id="22" dur="500"/>
                                        <p:tgtEl>
                                          <p:spTgt spid="225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2541"/>
                                        </p:tgtEl>
                                        <p:attrNameLst>
                                          <p:attrName>style.visibility</p:attrName>
                                        </p:attrNameLst>
                                      </p:cBhvr>
                                      <p:to>
                                        <p:strVal val="visible"/>
                                      </p:to>
                                    </p:set>
                                    <p:animEffect transition="in" filter="wipe(left)">
                                      <p:cBhvr>
                                        <p:cTn id="27" dur="500"/>
                                        <p:tgtEl>
                                          <p:spTgt spid="225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542"/>
                                        </p:tgtEl>
                                        <p:attrNameLst>
                                          <p:attrName>style.visibility</p:attrName>
                                        </p:attrNameLst>
                                      </p:cBhvr>
                                      <p:to>
                                        <p:strVal val="visible"/>
                                      </p:to>
                                    </p:set>
                                    <p:animEffect transition="in" filter="wipe(left)">
                                      <p:cBhvr>
                                        <p:cTn id="32" dur="500"/>
                                        <p:tgtEl>
                                          <p:spTgt spid="22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5714" name="文本框 23553"/>
          <p:cNvSpPr txBox="1"/>
          <p:nvPr/>
        </p:nvSpPr>
        <p:spPr>
          <a:xfrm>
            <a:off x="762000" y="1055688"/>
            <a:ext cx="990600" cy="520700"/>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例</a:t>
            </a:r>
            <a:r>
              <a:rPr lang="en-US" altLang="zh-CN" sz="2800" b="1" dirty="0">
                <a:solidFill>
                  <a:srgbClr val="000000"/>
                </a:solidFill>
                <a:latin typeface="Times New Roman" panose="02020603050405020304" pitchFamily="18" charset="0"/>
                <a:ea typeface="黑体" panose="02010609060101010101" pitchFamily="49" charset="-122"/>
              </a:rPr>
              <a:t>6</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23556" name="文本框 23555"/>
          <p:cNvSpPr txBox="1"/>
          <p:nvPr/>
        </p:nvSpPr>
        <p:spPr>
          <a:xfrm>
            <a:off x="762000" y="2438400"/>
            <a:ext cx="1143000" cy="519113"/>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15716" name="对象 23563"/>
          <p:cNvGraphicFramePr/>
          <p:nvPr/>
        </p:nvGraphicFramePr>
        <p:xfrm>
          <a:off x="1673225" y="1120775"/>
          <a:ext cx="6794500" cy="1003300"/>
        </p:xfrm>
        <a:graphic>
          <a:graphicData uri="http://schemas.openxmlformats.org/presentationml/2006/ole">
            <mc:AlternateContent xmlns:mc="http://schemas.openxmlformats.org/markup-compatibility/2006">
              <mc:Choice xmlns:v="urn:schemas-microsoft-com:vml" Requires="v">
                <p:oleObj spid="_x0000_s3395" name="" r:id="rId2" imgW="6791325" imgH="1002665" progId="Equation.3">
                  <p:embed/>
                </p:oleObj>
              </mc:Choice>
              <mc:Fallback>
                <p:oleObj name="" r:id="rId2" imgW="6791325" imgH="1002665" progId="Equation.3">
                  <p:embed/>
                  <p:pic>
                    <p:nvPicPr>
                      <p:cNvPr id="0" name="图片 3394"/>
                      <p:cNvPicPr/>
                      <p:nvPr/>
                    </p:nvPicPr>
                    <p:blipFill>
                      <a:blip r:embed="rId3"/>
                      <a:stretch>
                        <a:fillRect/>
                      </a:stretch>
                    </p:blipFill>
                    <p:spPr>
                      <a:xfrm>
                        <a:off x="1673225" y="1120775"/>
                        <a:ext cx="6794500" cy="1003300"/>
                      </a:xfrm>
                      <a:prstGeom prst="rect">
                        <a:avLst/>
                      </a:prstGeom>
                      <a:noFill/>
                      <a:ln w="38100">
                        <a:noFill/>
                        <a:miter/>
                      </a:ln>
                    </p:spPr>
                  </p:pic>
                </p:oleObj>
              </mc:Fallback>
            </mc:AlternateContent>
          </a:graphicData>
        </a:graphic>
      </p:graphicFrame>
      <p:graphicFrame>
        <p:nvGraphicFramePr>
          <p:cNvPr id="23565" name="对象 23564"/>
          <p:cNvGraphicFramePr/>
          <p:nvPr/>
        </p:nvGraphicFramePr>
        <p:xfrm>
          <a:off x="1600200" y="2535238"/>
          <a:ext cx="2146300" cy="393700"/>
        </p:xfrm>
        <a:graphic>
          <a:graphicData uri="http://schemas.openxmlformats.org/presentationml/2006/ole">
            <mc:AlternateContent xmlns:mc="http://schemas.openxmlformats.org/markup-compatibility/2006">
              <mc:Choice xmlns:v="urn:schemas-microsoft-com:vml" Requires="v">
                <p:oleObj spid="_x0000_s3398" name="" r:id="rId4" imgW="2145665" imgH="393700" progId="Equation.3">
                  <p:embed/>
                </p:oleObj>
              </mc:Choice>
              <mc:Fallback>
                <p:oleObj name="" r:id="rId4" imgW="2145665" imgH="393700" progId="Equation.3">
                  <p:embed/>
                  <p:pic>
                    <p:nvPicPr>
                      <p:cNvPr id="0" name="图片 3397"/>
                      <p:cNvPicPr/>
                      <p:nvPr/>
                    </p:nvPicPr>
                    <p:blipFill>
                      <a:blip r:embed="rId5"/>
                      <a:stretch>
                        <a:fillRect/>
                      </a:stretch>
                    </p:blipFill>
                    <p:spPr>
                      <a:xfrm>
                        <a:off x="1600200" y="2535238"/>
                        <a:ext cx="2146300" cy="393700"/>
                      </a:xfrm>
                      <a:prstGeom prst="rect">
                        <a:avLst/>
                      </a:prstGeom>
                      <a:noFill/>
                      <a:ln w="38100">
                        <a:noFill/>
                        <a:miter/>
                      </a:ln>
                    </p:spPr>
                  </p:pic>
                </p:oleObj>
              </mc:Fallback>
            </mc:AlternateContent>
          </a:graphicData>
        </a:graphic>
      </p:graphicFrame>
      <p:graphicFrame>
        <p:nvGraphicFramePr>
          <p:cNvPr id="23566" name="对象 23565"/>
          <p:cNvGraphicFramePr/>
          <p:nvPr/>
        </p:nvGraphicFramePr>
        <p:xfrm>
          <a:off x="1981200" y="3289300"/>
          <a:ext cx="4064000" cy="457200"/>
        </p:xfrm>
        <a:graphic>
          <a:graphicData uri="http://schemas.openxmlformats.org/presentationml/2006/ole">
            <mc:AlternateContent xmlns:mc="http://schemas.openxmlformats.org/markup-compatibility/2006">
              <mc:Choice xmlns:v="urn:schemas-microsoft-com:vml" Requires="v">
                <p:oleObj spid="_x0000_s3402" name="" r:id="rId6" imgW="4064000" imgH="457200" progId="Equation.3">
                  <p:embed/>
                </p:oleObj>
              </mc:Choice>
              <mc:Fallback>
                <p:oleObj name="" r:id="rId6" imgW="4064000" imgH="457200" progId="Equation.3">
                  <p:embed/>
                  <p:pic>
                    <p:nvPicPr>
                      <p:cNvPr id="0" name="图片 3401"/>
                      <p:cNvPicPr/>
                      <p:nvPr/>
                    </p:nvPicPr>
                    <p:blipFill>
                      <a:blip r:embed="rId7"/>
                      <a:stretch>
                        <a:fillRect/>
                      </a:stretch>
                    </p:blipFill>
                    <p:spPr>
                      <a:xfrm>
                        <a:off x="1981200" y="3289300"/>
                        <a:ext cx="4064000" cy="457200"/>
                      </a:xfrm>
                      <a:prstGeom prst="rect">
                        <a:avLst/>
                      </a:prstGeom>
                      <a:noFill/>
                      <a:ln w="38100">
                        <a:noFill/>
                        <a:miter/>
                      </a:ln>
                    </p:spPr>
                  </p:pic>
                </p:oleObj>
              </mc:Fallback>
            </mc:AlternateContent>
          </a:graphicData>
        </a:graphic>
      </p:graphicFrame>
      <p:graphicFrame>
        <p:nvGraphicFramePr>
          <p:cNvPr id="23567" name="对象 23566"/>
          <p:cNvGraphicFramePr/>
          <p:nvPr/>
        </p:nvGraphicFramePr>
        <p:xfrm>
          <a:off x="1968500" y="4051300"/>
          <a:ext cx="4737100" cy="914400"/>
        </p:xfrm>
        <a:graphic>
          <a:graphicData uri="http://schemas.openxmlformats.org/presentationml/2006/ole">
            <mc:AlternateContent xmlns:mc="http://schemas.openxmlformats.org/markup-compatibility/2006">
              <mc:Choice xmlns:v="urn:schemas-microsoft-com:vml" Requires="v">
                <p:oleObj spid="_x0000_s3401" name="" r:id="rId8" imgW="4737100" imgH="914400" progId="Equation.3">
                  <p:embed/>
                </p:oleObj>
              </mc:Choice>
              <mc:Fallback>
                <p:oleObj name="" r:id="rId8" imgW="4737100" imgH="914400" progId="Equation.3">
                  <p:embed/>
                  <p:pic>
                    <p:nvPicPr>
                      <p:cNvPr id="0" name="图片 3400"/>
                      <p:cNvPicPr/>
                      <p:nvPr/>
                    </p:nvPicPr>
                    <p:blipFill>
                      <a:blip r:embed="rId9"/>
                      <a:stretch>
                        <a:fillRect/>
                      </a:stretch>
                    </p:blipFill>
                    <p:spPr>
                      <a:xfrm>
                        <a:off x="1968500" y="4051300"/>
                        <a:ext cx="4737100" cy="914400"/>
                      </a:xfrm>
                      <a:prstGeom prst="rect">
                        <a:avLst/>
                      </a:prstGeom>
                      <a:noFill/>
                      <a:ln w="38100">
                        <a:noFill/>
                        <a:miter/>
                      </a:ln>
                    </p:spPr>
                  </p:pic>
                </p:oleObj>
              </mc:Fallback>
            </mc:AlternateContent>
          </a:graphicData>
        </a:graphic>
      </p:graphicFrame>
      <p:graphicFrame>
        <p:nvGraphicFramePr>
          <p:cNvPr id="23568" name="对象 23567"/>
          <p:cNvGraphicFramePr/>
          <p:nvPr/>
        </p:nvGraphicFramePr>
        <p:xfrm>
          <a:off x="5410200" y="5194300"/>
          <a:ext cx="2641600" cy="393700"/>
        </p:xfrm>
        <a:graphic>
          <a:graphicData uri="http://schemas.openxmlformats.org/presentationml/2006/ole">
            <mc:AlternateContent xmlns:mc="http://schemas.openxmlformats.org/markup-compatibility/2006">
              <mc:Choice xmlns:v="urn:schemas-microsoft-com:vml" Requires="v">
                <p:oleObj spid="_x0000_s3396" name="" r:id="rId10" imgW="2640330" imgH="393700" progId="Equation.3">
                  <p:embed/>
                </p:oleObj>
              </mc:Choice>
              <mc:Fallback>
                <p:oleObj name="" r:id="rId10" imgW="2640330" imgH="393700" progId="Equation.3">
                  <p:embed/>
                  <p:pic>
                    <p:nvPicPr>
                      <p:cNvPr id="0" name="图片 3395"/>
                      <p:cNvPicPr/>
                      <p:nvPr/>
                    </p:nvPicPr>
                    <p:blipFill>
                      <a:blip r:embed="rId11"/>
                      <a:stretch>
                        <a:fillRect/>
                      </a:stretch>
                    </p:blipFill>
                    <p:spPr>
                      <a:xfrm>
                        <a:off x="5410200" y="5194300"/>
                        <a:ext cx="2641600" cy="393700"/>
                      </a:xfrm>
                      <a:prstGeom prst="rect">
                        <a:avLst/>
                      </a:prstGeom>
                      <a:noFill/>
                      <a:ln w="38100">
                        <a:noFill/>
                        <a:miter/>
                      </a:ln>
                    </p:spPr>
                  </p:pic>
                </p:oleObj>
              </mc:Fallback>
            </mc:AlternateContent>
          </a:graphicData>
        </a:graphic>
      </p:graphicFrame>
      <p:sp>
        <p:nvSpPr>
          <p:cNvPr id="11572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65"/>
                                        </p:tgtEl>
                                        <p:attrNameLst>
                                          <p:attrName>style.visibility</p:attrName>
                                        </p:attrNameLst>
                                      </p:cBhvr>
                                      <p:to>
                                        <p:strVal val="visible"/>
                                      </p:to>
                                    </p:set>
                                    <p:animEffect transition="in" filter="wipe(left)">
                                      <p:cBhvr>
                                        <p:cTn id="12" dur="500"/>
                                        <p:tgtEl>
                                          <p:spTgt spid="235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66"/>
                                        </p:tgtEl>
                                        <p:attrNameLst>
                                          <p:attrName>style.visibility</p:attrName>
                                        </p:attrNameLst>
                                      </p:cBhvr>
                                      <p:to>
                                        <p:strVal val="visible"/>
                                      </p:to>
                                    </p:set>
                                    <p:animEffect transition="in" filter="wipe(left)">
                                      <p:cBhvr>
                                        <p:cTn id="17" dur="500"/>
                                        <p:tgtEl>
                                          <p:spTgt spid="235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67"/>
                                        </p:tgtEl>
                                        <p:attrNameLst>
                                          <p:attrName>style.visibility</p:attrName>
                                        </p:attrNameLst>
                                      </p:cBhvr>
                                      <p:to>
                                        <p:strVal val="visible"/>
                                      </p:to>
                                    </p:set>
                                    <p:animEffect transition="in" filter="wipe(left)">
                                      <p:cBhvr>
                                        <p:cTn id="22" dur="500"/>
                                        <p:tgtEl>
                                          <p:spTgt spid="2356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68"/>
                                        </p:tgtEl>
                                        <p:attrNameLst>
                                          <p:attrName>style.visibility</p:attrName>
                                        </p:attrNameLst>
                                      </p:cBhvr>
                                      <p:to>
                                        <p:strVal val="visible"/>
                                      </p:to>
                                    </p:set>
                                    <p:animEffect transition="in" filter="wipe(left)">
                                      <p:cBhvr>
                                        <p:cTn id="27" dur="500"/>
                                        <p:tgtEl>
                                          <p:spTgt spid="23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pSp>
        <p:nvGrpSpPr>
          <p:cNvPr id="21506" name="组合 10241"/>
          <p:cNvGrpSpPr/>
          <p:nvPr/>
        </p:nvGrpSpPr>
        <p:grpSpPr>
          <a:xfrm>
            <a:off x="5867400" y="3490913"/>
            <a:ext cx="2544763" cy="1690687"/>
            <a:chOff x="3696" y="2199"/>
            <a:chExt cx="1603" cy="1065"/>
          </a:xfrm>
        </p:grpSpPr>
        <p:sp>
          <p:nvSpPr>
            <p:cNvPr id="21521" name="直接连接符 10242"/>
            <p:cNvSpPr/>
            <p:nvPr/>
          </p:nvSpPr>
          <p:spPr>
            <a:xfrm>
              <a:off x="3696" y="3072"/>
              <a:ext cx="1488" cy="0"/>
            </a:xfrm>
            <a:prstGeom prst="line">
              <a:avLst/>
            </a:prstGeom>
            <a:ln w="9525" cap="flat" cmpd="sng">
              <a:solidFill>
                <a:schemeClr val="tx1"/>
              </a:solidFill>
              <a:prstDash val="solid"/>
              <a:headEnd type="none" w="med" len="med"/>
              <a:tailEnd type="triangle" w="med" len="med"/>
            </a:ln>
          </p:spPr>
        </p:sp>
        <p:sp>
          <p:nvSpPr>
            <p:cNvPr id="21522" name="直接连接符 10243"/>
            <p:cNvSpPr/>
            <p:nvPr/>
          </p:nvSpPr>
          <p:spPr>
            <a:xfrm flipV="1">
              <a:off x="3888" y="2208"/>
              <a:ext cx="0" cy="1056"/>
            </a:xfrm>
            <a:prstGeom prst="line">
              <a:avLst/>
            </a:prstGeom>
            <a:ln w="9525" cap="flat" cmpd="sng">
              <a:solidFill>
                <a:schemeClr val="tx1"/>
              </a:solidFill>
              <a:prstDash val="solid"/>
              <a:headEnd type="none" w="med" len="med"/>
              <a:tailEnd type="triangle" w="med" len="med"/>
            </a:ln>
          </p:spPr>
        </p:sp>
        <p:graphicFrame>
          <p:nvGraphicFramePr>
            <p:cNvPr id="21523" name="对象 10244"/>
            <p:cNvGraphicFramePr/>
            <p:nvPr/>
          </p:nvGraphicFramePr>
          <p:xfrm>
            <a:off x="5184" y="3024"/>
            <a:ext cx="115" cy="110"/>
          </p:xfrm>
          <a:graphic>
            <a:graphicData uri="http://schemas.openxmlformats.org/presentationml/2006/ole">
              <mc:AlternateContent xmlns:mc="http://schemas.openxmlformats.org/markup-compatibility/2006">
                <mc:Choice xmlns:v="urn:schemas-microsoft-com:vml" Requires="v">
                  <p:oleObj spid="_x0000_s3121" name="" r:id="rId2" imgW="254000" imgH="241300" progId="Equation.3">
                    <p:embed/>
                  </p:oleObj>
                </mc:Choice>
                <mc:Fallback>
                  <p:oleObj name="" r:id="rId2" imgW="254000" imgH="241300" progId="Equation.3">
                    <p:embed/>
                    <p:pic>
                      <p:nvPicPr>
                        <p:cNvPr id="0" name="图片 3120"/>
                        <p:cNvPicPr/>
                        <p:nvPr/>
                      </p:nvPicPr>
                      <p:blipFill>
                        <a:blip r:embed="rId3"/>
                        <a:stretch>
                          <a:fillRect/>
                        </a:stretch>
                      </p:blipFill>
                      <p:spPr>
                        <a:xfrm>
                          <a:off x="5184" y="3024"/>
                          <a:ext cx="115" cy="110"/>
                        </a:xfrm>
                        <a:prstGeom prst="rect">
                          <a:avLst/>
                        </a:prstGeom>
                        <a:noFill/>
                        <a:ln w="38100">
                          <a:noFill/>
                          <a:miter/>
                        </a:ln>
                      </p:spPr>
                    </p:pic>
                  </p:oleObj>
                </mc:Fallback>
              </mc:AlternateContent>
            </a:graphicData>
          </a:graphic>
        </p:graphicFrame>
        <p:graphicFrame>
          <p:nvGraphicFramePr>
            <p:cNvPr id="21524" name="对象 10245"/>
            <p:cNvGraphicFramePr/>
            <p:nvPr/>
          </p:nvGraphicFramePr>
          <p:xfrm>
            <a:off x="3936" y="2199"/>
            <a:ext cx="115" cy="145"/>
          </p:xfrm>
          <a:graphic>
            <a:graphicData uri="http://schemas.openxmlformats.org/presentationml/2006/ole">
              <mc:AlternateContent xmlns:mc="http://schemas.openxmlformats.org/markup-compatibility/2006">
                <mc:Choice xmlns:v="urn:schemas-microsoft-com:vml" Requires="v">
                  <p:oleObj spid="_x0000_s3123" name="" r:id="rId4" imgW="254000" imgH="317500" progId="Equation.3">
                    <p:embed/>
                  </p:oleObj>
                </mc:Choice>
                <mc:Fallback>
                  <p:oleObj name="" r:id="rId4" imgW="254000" imgH="317500" progId="Equation.3">
                    <p:embed/>
                    <p:pic>
                      <p:nvPicPr>
                        <p:cNvPr id="0" name="图片 3122"/>
                        <p:cNvPicPr/>
                        <p:nvPr/>
                      </p:nvPicPr>
                      <p:blipFill>
                        <a:blip r:embed="rId5"/>
                        <a:stretch>
                          <a:fillRect/>
                        </a:stretch>
                      </p:blipFill>
                      <p:spPr>
                        <a:xfrm>
                          <a:off x="3936" y="2199"/>
                          <a:ext cx="115" cy="145"/>
                        </a:xfrm>
                        <a:prstGeom prst="rect">
                          <a:avLst/>
                        </a:prstGeom>
                        <a:noFill/>
                        <a:ln w="38100">
                          <a:noFill/>
                          <a:miter/>
                        </a:ln>
                      </p:spPr>
                    </p:pic>
                  </p:oleObj>
                </mc:Fallback>
              </mc:AlternateContent>
            </a:graphicData>
          </a:graphic>
        </p:graphicFrame>
        <p:graphicFrame>
          <p:nvGraphicFramePr>
            <p:cNvPr id="21525" name="对象 10246"/>
            <p:cNvGraphicFramePr/>
            <p:nvPr/>
          </p:nvGraphicFramePr>
          <p:xfrm>
            <a:off x="3779" y="3081"/>
            <a:ext cx="98" cy="110"/>
          </p:xfrm>
          <a:graphic>
            <a:graphicData uri="http://schemas.openxmlformats.org/presentationml/2006/ole">
              <mc:AlternateContent xmlns:mc="http://schemas.openxmlformats.org/markup-compatibility/2006">
                <mc:Choice xmlns:v="urn:schemas-microsoft-com:vml" Requires="v">
                  <p:oleObj spid="_x0000_s3114" name="" r:id="rId6" imgW="215900" imgH="241300" progId="Equation.3">
                    <p:embed/>
                  </p:oleObj>
                </mc:Choice>
                <mc:Fallback>
                  <p:oleObj name="" r:id="rId6" imgW="215900" imgH="241300" progId="Equation.3">
                    <p:embed/>
                    <p:pic>
                      <p:nvPicPr>
                        <p:cNvPr id="0" name="图片 3113"/>
                        <p:cNvPicPr/>
                        <p:nvPr/>
                      </p:nvPicPr>
                      <p:blipFill>
                        <a:blip r:embed="rId7"/>
                        <a:stretch>
                          <a:fillRect/>
                        </a:stretch>
                      </p:blipFill>
                      <p:spPr>
                        <a:xfrm>
                          <a:off x="3779" y="3081"/>
                          <a:ext cx="98" cy="110"/>
                        </a:xfrm>
                        <a:prstGeom prst="rect">
                          <a:avLst/>
                        </a:prstGeom>
                        <a:noFill/>
                        <a:ln w="38100">
                          <a:noFill/>
                          <a:miter/>
                        </a:ln>
                      </p:spPr>
                    </p:pic>
                  </p:oleObj>
                </mc:Fallback>
              </mc:AlternateContent>
            </a:graphicData>
          </a:graphic>
        </p:graphicFrame>
        <p:graphicFrame>
          <p:nvGraphicFramePr>
            <p:cNvPr id="21526" name="对象 10247"/>
            <p:cNvGraphicFramePr/>
            <p:nvPr/>
          </p:nvGraphicFramePr>
          <p:xfrm>
            <a:off x="4080" y="2736"/>
            <a:ext cx="184" cy="214"/>
          </p:xfrm>
          <a:graphic>
            <a:graphicData uri="http://schemas.openxmlformats.org/presentationml/2006/ole">
              <mc:AlternateContent xmlns:mc="http://schemas.openxmlformats.org/markup-compatibility/2006">
                <mc:Choice xmlns:v="urn:schemas-microsoft-com:vml" Requires="v">
                  <p:oleObj spid="_x0000_s3124" name="" r:id="rId8" imgW="359410" imgH="414655" progId="Equation.3">
                    <p:embed/>
                  </p:oleObj>
                </mc:Choice>
                <mc:Fallback>
                  <p:oleObj name="" r:id="rId8" imgW="359410" imgH="414655" progId="Equation.3">
                    <p:embed/>
                    <p:pic>
                      <p:nvPicPr>
                        <p:cNvPr id="0" name="图片 3123"/>
                        <p:cNvPicPr/>
                        <p:nvPr/>
                      </p:nvPicPr>
                      <p:blipFill>
                        <a:blip r:embed="rId9">
                          <a:clrChange>
                            <a:clrFrom>
                              <a:srgbClr val="000000"/>
                            </a:clrFrom>
                            <a:clrTo>
                              <a:srgbClr val="31939A"/>
                            </a:clrTo>
                          </a:clrChange>
                        </a:blip>
                        <a:stretch>
                          <a:fillRect/>
                        </a:stretch>
                      </p:blipFill>
                      <p:spPr>
                        <a:xfrm>
                          <a:off x="4080" y="2736"/>
                          <a:ext cx="184" cy="214"/>
                        </a:xfrm>
                        <a:prstGeom prst="rect">
                          <a:avLst/>
                        </a:prstGeom>
                        <a:noFill/>
                        <a:ln w="38100">
                          <a:noFill/>
                          <a:miter/>
                        </a:ln>
                      </p:spPr>
                    </p:pic>
                  </p:oleObj>
                </mc:Fallback>
              </mc:AlternateContent>
            </a:graphicData>
          </a:graphic>
        </p:graphicFrame>
      </p:grpSp>
      <p:sp>
        <p:nvSpPr>
          <p:cNvPr id="21507" name="直接连接符 10248"/>
          <p:cNvSpPr/>
          <p:nvPr/>
        </p:nvSpPr>
        <p:spPr>
          <a:xfrm flipH="1">
            <a:off x="6705600" y="4419600"/>
            <a:ext cx="990600" cy="0"/>
          </a:xfrm>
          <a:prstGeom prst="line">
            <a:avLst/>
          </a:prstGeom>
          <a:ln w="9525" cap="flat" cmpd="sng">
            <a:solidFill>
              <a:srgbClr val="D60093"/>
            </a:solidFill>
            <a:prstDash val="solid"/>
            <a:headEnd type="none" w="med" len="med"/>
            <a:tailEnd type="triangle" w="med" len="med"/>
          </a:ln>
        </p:spPr>
      </p:sp>
      <p:graphicFrame>
        <p:nvGraphicFramePr>
          <p:cNvPr id="21508" name="对象 10249"/>
          <p:cNvGraphicFramePr/>
          <p:nvPr/>
        </p:nvGraphicFramePr>
        <p:xfrm>
          <a:off x="7747000" y="4279900"/>
          <a:ext cx="703263" cy="284163"/>
        </p:xfrm>
        <a:graphic>
          <a:graphicData uri="http://schemas.openxmlformats.org/presentationml/2006/ole">
            <mc:AlternateContent xmlns:mc="http://schemas.openxmlformats.org/markup-compatibility/2006">
              <mc:Choice xmlns:v="urn:schemas-microsoft-com:vml" Requires="v">
                <p:oleObj spid="_x0000_s3118" name="" r:id="rId10" imgW="873125" imgH="346075" progId="Equation.3">
                  <p:embed/>
                </p:oleObj>
              </mc:Choice>
              <mc:Fallback>
                <p:oleObj name="" r:id="rId10" imgW="873125" imgH="346075" progId="Equation.3">
                  <p:embed/>
                  <p:pic>
                    <p:nvPicPr>
                      <p:cNvPr id="0" name="图片 3117"/>
                      <p:cNvPicPr/>
                      <p:nvPr/>
                    </p:nvPicPr>
                    <p:blipFill>
                      <a:blip r:embed="rId11">
                        <a:clrChange>
                          <a:clrFrom>
                            <a:srgbClr val="000000"/>
                          </a:clrFrom>
                          <a:clrTo>
                            <a:srgbClr val="D60093"/>
                          </a:clrTo>
                        </a:clrChange>
                      </a:blip>
                      <a:stretch>
                        <a:fillRect/>
                      </a:stretch>
                    </p:blipFill>
                    <p:spPr>
                      <a:xfrm>
                        <a:off x="7747000" y="4279900"/>
                        <a:ext cx="703263" cy="284163"/>
                      </a:xfrm>
                      <a:prstGeom prst="rect">
                        <a:avLst/>
                      </a:prstGeom>
                      <a:noFill/>
                      <a:ln w="38100">
                        <a:noFill/>
                        <a:miter/>
                      </a:ln>
                    </p:spPr>
                  </p:pic>
                </p:oleObj>
              </mc:Fallback>
            </mc:AlternateContent>
          </a:graphicData>
        </a:graphic>
      </p:graphicFrame>
      <p:graphicFrame>
        <p:nvGraphicFramePr>
          <p:cNvPr id="21509" name="对象 10250"/>
          <p:cNvGraphicFramePr/>
          <p:nvPr/>
        </p:nvGraphicFramePr>
        <p:xfrm>
          <a:off x="914400" y="1143000"/>
          <a:ext cx="2108200" cy="912813"/>
        </p:xfrm>
        <a:graphic>
          <a:graphicData uri="http://schemas.openxmlformats.org/presentationml/2006/ole">
            <mc:AlternateContent xmlns:mc="http://schemas.openxmlformats.org/markup-compatibility/2006">
              <mc:Choice xmlns:v="urn:schemas-microsoft-com:vml" Requires="v">
                <p:oleObj spid="_x0000_s3115" name="" r:id="rId12" imgW="2108200" imgH="914400" progId="Equation.3">
                  <p:embed/>
                </p:oleObj>
              </mc:Choice>
              <mc:Fallback>
                <p:oleObj name="" r:id="rId12" imgW="2108200" imgH="914400" progId="Equation.3">
                  <p:embed/>
                  <p:pic>
                    <p:nvPicPr>
                      <p:cNvPr id="0" name="图片 3114"/>
                      <p:cNvPicPr/>
                      <p:nvPr/>
                    </p:nvPicPr>
                    <p:blipFill>
                      <a:blip r:embed="rId13"/>
                      <a:stretch>
                        <a:fillRect/>
                      </a:stretch>
                    </p:blipFill>
                    <p:spPr>
                      <a:xfrm>
                        <a:off x="914400" y="1143000"/>
                        <a:ext cx="2108200" cy="912813"/>
                      </a:xfrm>
                      <a:prstGeom prst="rect">
                        <a:avLst/>
                      </a:prstGeom>
                      <a:noFill/>
                      <a:ln w="38100">
                        <a:noFill/>
                        <a:miter/>
                      </a:ln>
                    </p:spPr>
                  </p:pic>
                </p:oleObj>
              </mc:Fallback>
            </mc:AlternateContent>
          </a:graphicData>
        </a:graphic>
      </p:graphicFrame>
      <p:graphicFrame>
        <p:nvGraphicFramePr>
          <p:cNvPr id="10252" name="对象 10251"/>
          <p:cNvGraphicFramePr/>
          <p:nvPr/>
        </p:nvGraphicFramePr>
        <p:xfrm>
          <a:off x="3111500" y="1143000"/>
          <a:ext cx="2006600" cy="836613"/>
        </p:xfrm>
        <a:graphic>
          <a:graphicData uri="http://schemas.openxmlformats.org/presentationml/2006/ole">
            <mc:AlternateContent xmlns:mc="http://schemas.openxmlformats.org/markup-compatibility/2006">
              <mc:Choice xmlns:v="urn:schemas-microsoft-com:vml" Requires="v">
                <p:oleObj spid="_x0000_s3125" name="" r:id="rId14" imgW="2006600" imgH="838200" progId="Equation.3">
                  <p:embed/>
                </p:oleObj>
              </mc:Choice>
              <mc:Fallback>
                <p:oleObj name="" r:id="rId14" imgW="2006600" imgH="838200" progId="Equation.3">
                  <p:embed/>
                  <p:pic>
                    <p:nvPicPr>
                      <p:cNvPr id="0" name="图片 3124"/>
                      <p:cNvPicPr/>
                      <p:nvPr/>
                    </p:nvPicPr>
                    <p:blipFill>
                      <a:blip r:embed="rId15"/>
                      <a:stretch>
                        <a:fillRect/>
                      </a:stretch>
                    </p:blipFill>
                    <p:spPr>
                      <a:xfrm>
                        <a:off x="3111500" y="1143000"/>
                        <a:ext cx="2006600" cy="836613"/>
                      </a:xfrm>
                      <a:prstGeom prst="rect">
                        <a:avLst/>
                      </a:prstGeom>
                      <a:noFill/>
                      <a:ln w="38100">
                        <a:noFill/>
                        <a:miter/>
                      </a:ln>
                    </p:spPr>
                  </p:pic>
                </p:oleObj>
              </mc:Fallback>
            </mc:AlternateContent>
          </a:graphicData>
        </a:graphic>
      </p:graphicFrame>
      <p:graphicFrame>
        <p:nvGraphicFramePr>
          <p:cNvPr id="10253" name="对象 10252"/>
          <p:cNvGraphicFramePr/>
          <p:nvPr/>
        </p:nvGraphicFramePr>
        <p:xfrm>
          <a:off x="914400" y="2362200"/>
          <a:ext cx="6743700" cy="444500"/>
        </p:xfrm>
        <a:graphic>
          <a:graphicData uri="http://schemas.openxmlformats.org/presentationml/2006/ole">
            <mc:AlternateContent xmlns:mc="http://schemas.openxmlformats.org/markup-compatibility/2006">
              <mc:Choice xmlns:v="urn:schemas-microsoft-com:vml" Requires="v">
                <p:oleObj spid="_x0000_s3126" name="" r:id="rId16" imgW="6740525" imgH="444500" progId="Equation.3">
                  <p:embed/>
                </p:oleObj>
              </mc:Choice>
              <mc:Fallback>
                <p:oleObj name="" r:id="rId16" imgW="6740525" imgH="444500" progId="Equation.3">
                  <p:embed/>
                  <p:pic>
                    <p:nvPicPr>
                      <p:cNvPr id="0" name="图片 3125"/>
                      <p:cNvPicPr/>
                      <p:nvPr/>
                    </p:nvPicPr>
                    <p:blipFill>
                      <a:blip r:embed="rId17"/>
                      <a:stretch>
                        <a:fillRect/>
                      </a:stretch>
                    </p:blipFill>
                    <p:spPr>
                      <a:xfrm>
                        <a:off x="914400" y="2362200"/>
                        <a:ext cx="6743700" cy="444500"/>
                      </a:xfrm>
                      <a:prstGeom prst="rect">
                        <a:avLst/>
                      </a:prstGeom>
                      <a:noFill/>
                      <a:ln w="38100">
                        <a:noFill/>
                        <a:miter/>
                      </a:ln>
                    </p:spPr>
                  </p:pic>
                </p:oleObj>
              </mc:Fallback>
            </mc:AlternateContent>
          </a:graphicData>
        </a:graphic>
      </p:graphicFrame>
      <p:sp>
        <p:nvSpPr>
          <p:cNvPr id="10254" name="直接连接符 10253"/>
          <p:cNvSpPr/>
          <p:nvPr/>
        </p:nvSpPr>
        <p:spPr>
          <a:xfrm>
            <a:off x="6705600" y="3352800"/>
            <a:ext cx="0" cy="1066800"/>
          </a:xfrm>
          <a:prstGeom prst="line">
            <a:avLst/>
          </a:prstGeom>
          <a:ln w="9525" cap="flat" cmpd="sng">
            <a:solidFill>
              <a:srgbClr val="CC66FF"/>
            </a:solidFill>
            <a:prstDash val="solid"/>
            <a:headEnd type="none" w="med" len="med"/>
            <a:tailEnd type="triangle" w="med" len="med"/>
          </a:ln>
        </p:spPr>
      </p:sp>
      <p:graphicFrame>
        <p:nvGraphicFramePr>
          <p:cNvPr id="10255" name="对象 10254"/>
          <p:cNvGraphicFramePr/>
          <p:nvPr/>
        </p:nvGraphicFramePr>
        <p:xfrm>
          <a:off x="6469063" y="3074988"/>
          <a:ext cx="720725" cy="230187"/>
        </p:xfrm>
        <a:graphic>
          <a:graphicData uri="http://schemas.openxmlformats.org/presentationml/2006/ole">
            <mc:AlternateContent xmlns:mc="http://schemas.openxmlformats.org/markup-compatibility/2006">
              <mc:Choice xmlns:v="urn:schemas-microsoft-com:vml" Requires="v">
                <p:oleObj spid="_x0000_s3127" name="" r:id="rId18" imgW="894080" imgH="277495" progId="Equation.3">
                  <p:embed/>
                </p:oleObj>
              </mc:Choice>
              <mc:Fallback>
                <p:oleObj name="" r:id="rId18" imgW="894080" imgH="277495" progId="Equation.3">
                  <p:embed/>
                  <p:pic>
                    <p:nvPicPr>
                      <p:cNvPr id="0" name="图片 3126"/>
                      <p:cNvPicPr/>
                      <p:nvPr/>
                    </p:nvPicPr>
                    <p:blipFill>
                      <a:blip r:embed="rId19">
                        <a:clrChange>
                          <a:clrFrom>
                            <a:srgbClr val="000000"/>
                          </a:clrFrom>
                          <a:clrTo>
                            <a:srgbClr val="CC66FF"/>
                          </a:clrTo>
                        </a:clrChange>
                      </a:blip>
                      <a:stretch>
                        <a:fillRect/>
                      </a:stretch>
                    </p:blipFill>
                    <p:spPr>
                      <a:xfrm>
                        <a:off x="6469063" y="3074988"/>
                        <a:ext cx="720725" cy="230187"/>
                      </a:xfrm>
                      <a:prstGeom prst="rect">
                        <a:avLst/>
                      </a:prstGeom>
                      <a:noFill/>
                      <a:ln w="38100">
                        <a:noFill/>
                        <a:miter/>
                      </a:ln>
                    </p:spPr>
                  </p:pic>
                </p:oleObj>
              </mc:Fallback>
            </mc:AlternateContent>
          </a:graphicData>
        </a:graphic>
      </p:graphicFrame>
      <p:graphicFrame>
        <p:nvGraphicFramePr>
          <p:cNvPr id="10256" name="对象 10255"/>
          <p:cNvGraphicFramePr/>
          <p:nvPr/>
        </p:nvGraphicFramePr>
        <p:xfrm>
          <a:off x="936625" y="3125788"/>
          <a:ext cx="2108200" cy="912812"/>
        </p:xfrm>
        <a:graphic>
          <a:graphicData uri="http://schemas.openxmlformats.org/presentationml/2006/ole">
            <mc:AlternateContent xmlns:mc="http://schemas.openxmlformats.org/markup-compatibility/2006">
              <mc:Choice xmlns:v="urn:schemas-microsoft-com:vml" Requires="v">
                <p:oleObj spid="_x0000_s3116" name="" r:id="rId20" imgW="2108200" imgH="914400" progId="Equation.3">
                  <p:embed/>
                </p:oleObj>
              </mc:Choice>
              <mc:Fallback>
                <p:oleObj name="" r:id="rId20" imgW="2108200" imgH="914400" progId="Equation.3">
                  <p:embed/>
                  <p:pic>
                    <p:nvPicPr>
                      <p:cNvPr id="0" name="图片 3115"/>
                      <p:cNvPicPr/>
                      <p:nvPr/>
                    </p:nvPicPr>
                    <p:blipFill>
                      <a:blip r:embed="rId21"/>
                      <a:stretch>
                        <a:fillRect/>
                      </a:stretch>
                    </p:blipFill>
                    <p:spPr>
                      <a:xfrm>
                        <a:off x="936625" y="3125788"/>
                        <a:ext cx="2108200" cy="912812"/>
                      </a:xfrm>
                      <a:prstGeom prst="rect">
                        <a:avLst/>
                      </a:prstGeom>
                      <a:noFill/>
                      <a:ln w="38100">
                        <a:noFill/>
                        <a:miter/>
                      </a:ln>
                    </p:spPr>
                  </p:pic>
                </p:oleObj>
              </mc:Fallback>
            </mc:AlternateContent>
          </a:graphicData>
        </a:graphic>
      </p:graphicFrame>
      <p:graphicFrame>
        <p:nvGraphicFramePr>
          <p:cNvPr id="10257" name="对象 10256"/>
          <p:cNvGraphicFramePr/>
          <p:nvPr/>
        </p:nvGraphicFramePr>
        <p:xfrm>
          <a:off x="3063875" y="3133725"/>
          <a:ext cx="2298700" cy="912813"/>
        </p:xfrm>
        <a:graphic>
          <a:graphicData uri="http://schemas.openxmlformats.org/presentationml/2006/ole">
            <mc:AlternateContent xmlns:mc="http://schemas.openxmlformats.org/markup-compatibility/2006">
              <mc:Choice xmlns:v="urn:schemas-microsoft-com:vml" Requires="v">
                <p:oleObj spid="_x0000_s3117" name="" r:id="rId22" imgW="2298700" imgH="914400" progId="Equation.3">
                  <p:embed/>
                </p:oleObj>
              </mc:Choice>
              <mc:Fallback>
                <p:oleObj name="" r:id="rId22" imgW="2298700" imgH="914400" progId="Equation.3">
                  <p:embed/>
                  <p:pic>
                    <p:nvPicPr>
                      <p:cNvPr id="0" name="图片 3116"/>
                      <p:cNvPicPr/>
                      <p:nvPr/>
                    </p:nvPicPr>
                    <p:blipFill>
                      <a:blip r:embed="rId23"/>
                      <a:stretch>
                        <a:fillRect/>
                      </a:stretch>
                    </p:blipFill>
                    <p:spPr>
                      <a:xfrm>
                        <a:off x="3063875" y="3133725"/>
                        <a:ext cx="2298700" cy="912813"/>
                      </a:xfrm>
                      <a:prstGeom prst="rect">
                        <a:avLst/>
                      </a:prstGeom>
                      <a:noFill/>
                      <a:ln w="38100">
                        <a:noFill/>
                        <a:miter/>
                      </a:ln>
                    </p:spPr>
                  </p:pic>
                </p:oleObj>
              </mc:Fallback>
            </mc:AlternateContent>
          </a:graphicData>
        </a:graphic>
      </p:graphicFrame>
      <p:graphicFrame>
        <p:nvGraphicFramePr>
          <p:cNvPr id="10258" name="对象 10257"/>
          <p:cNvGraphicFramePr/>
          <p:nvPr/>
        </p:nvGraphicFramePr>
        <p:xfrm>
          <a:off x="914400" y="4410075"/>
          <a:ext cx="4191000" cy="923925"/>
        </p:xfrm>
        <a:graphic>
          <a:graphicData uri="http://schemas.openxmlformats.org/presentationml/2006/ole">
            <mc:AlternateContent xmlns:mc="http://schemas.openxmlformats.org/markup-compatibility/2006">
              <mc:Choice xmlns:v="urn:schemas-microsoft-com:vml" Requires="v">
                <p:oleObj spid="_x0000_s3119" name="" r:id="rId24" imgW="4191000" imgH="927100" progId="Equation.3">
                  <p:embed/>
                </p:oleObj>
              </mc:Choice>
              <mc:Fallback>
                <p:oleObj name="" r:id="rId24" imgW="4191000" imgH="927100" progId="Equation.3">
                  <p:embed/>
                  <p:pic>
                    <p:nvPicPr>
                      <p:cNvPr id="0" name="图片 3118"/>
                      <p:cNvPicPr/>
                      <p:nvPr/>
                    </p:nvPicPr>
                    <p:blipFill>
                      <a:blip r:embed="rId25"/>
                      <a:stretch>
                        <a:fillRect/>
                      </a:stretch>
                    </p:blipFill>
                    <p:spPr>
                      <a:xfrm>
                        <a:off x="914400" y="4410075"/>
                        <a:ext cx="4191000" cy="923925"/>
                      </a:xfrm>
                      <a:prstGeom prst="rect">
                        <a:avLst/>
                      </a:prstGeom>
                      <a:noFill/>
                      <a:ln w="38100">
                        <a:noFill/>
                        <a:miter/>
                      </a:ln>
                    </p:spPr>
                  </p:pic>
                </p:oleObj>
              </mc:Fallback>
            </mc:AlternateContent>
          </a:graphicData>
        </a:graphic>
      </p:graphicFrame>
      <p:grpSp>
        <p:nvGrpSpPr>
          <p:cNvPr id="10263" name="组合 10262"/>
          <p:cNvGrpSpPr/>
          <p:nvPr/>
        </p:nvGrpSpPr>
        <p:grpSpPr>
          <a:xfrm>
            <a:off x="3203575" y="5013325"/>
            <a:ext cx="2409825" cy="1223963"/>
            <a:chOff x="2018" y="3158"/>
            <a:chExt cx="1518" cy="771"/>
          </a:xfrm>
        </p:grpSpPr>
        <p:sp>
          <p:nvSpPr>
            <p:cNvPr id="21519" name="椭圆形标注 10259"/>
            <p:cNvSpPr/>
            <p:nvPr/>
          </p:nvSpPr>
          <p:spPr>
            <a:xfrm>
              <a:off x="2018" y="3158"/>
              <a:ext cx="1180" cy="771"/>
            </a:xfrm>
            <a:prstGeom prst="wedgeEllipseCallout">
              <a:avLst>
                <a:gd name="adj1" fmla="val -50593"/>
                <a:gd name="adj2" fmla="val -69194"/>
              </a:avLst>
            </a:prstGeom>
            <a:solidFill>
              <a:srgbClr val="FFFF00"/>
            </a:solidFill>
            <a:ln w="9525" cap="flat" cmpd="sng">
              <a:solidFill>
                <a:schemeClr val="bg1"/>
              </a:solidFill>
              <a:prstDash val="solid"/>
              <a:miter/>
              <a:headEnd type="none" w="med" len="med"/>
              <a:tailEnd type="none" w="med" len="med"/>
            </a:ln>
          </p:spPr>
          <p:txBody>
            <a:bodyPr lIns="90000" tIns="46800" rIns="90000" bIns="46800" anchor="ctr" anchorCtr="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algn="ctr" defTabSz="914400" eaLnBrk="1" hangingPunct="1">
                <a:lnSpc>
                  <a:spcPct val="100000"/>
                </a:lnSpc>
                <a:spcBef>
                  <a:spcPct val="0"/>
                </a:spcBef>
                <a:buNone/>
              </a:pPr>
              <a:r>
                <a:rPr lang="zh-CN" altLang="en-US" sz="2800" dirty="0">
                  <a:latin typeface="Times New Roman" panose="02020603050405020304" pitchFamily="18" charset="0"/>
                </a:rPr>
                <a:t>连续性</a:t>
              </a:r>
              <a:endParaRPr lang="zh-CN" altLang="en-US" sz="2800" dirty="0">
                <a:latin typeface="Times New Roman" panose="02020603050405020304" pitchFamily="18" charset="0"/>
              </a:endParaRPr>
            </a:p>
          </p:txBody>
        </p:sp>
        <p:pic>
          <p:nvPicPr>
            <p:cNvPr id="21520" name="图片 10261" descr="MM900288870[1]"/>
            <p:cNvPicPr>
              <a:picLocks noChangeAspect="1"/>
            </p:cNvPicPr>
            <p:nvPr/>
          </p:nvPicPr>
          <p:blipFill>
            <a:blip r:embed="rId26"/>
            <a:stretch>
              <a:fillRect/>
            </a:stretch>
          </p:blipFill>
          <p:spPr>
            <a:xfrm>
              <a:off x="3016" y="3203"/>
              <a:ext cx="520" cy="680"/>
            </a:xfrm>
            <a:prstGeom prst="rect">
              <a:avLst/>
            </a:prstGeom>
            <a:noFill/>
            <a:ln w="9525">
              <a:noFill/>
            </a:ln>
          </p:spPr>
        </p:pic>
      </p:grpSp>
      <p:sp>
        <p:nvSpPr>
          <p:cNvPr id="21518"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52"/>
                                        </p:tgtEl>
                                        <p:attrNameLst>
                                          <p:attrName>style.visibility</p:attrName>
                                        </p:attrNameLst>
                                      </p:cBhvr>
                                      <p:to>
                                        <p:strVal val="visible"/>
                                      </p:to>
                                    </p:set>
                                    <p:animEffect transition="in" filter="wipe(left)">
                                      <p:cBhvr>
                                        <p:cTn id="7" dur="500"/>
                                        <p:tgtEl>
                                          <p:spTgt spid="102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53"/>
                                        </p:tgtEl>
                                        <p:attrNameLst>
                                          <p:attrName>style.visibility</p:attrName>
                                        </p:attrNameLst>
                                      </p:cBhvr>
                                      <p:to>
                                        <p:strVal val="visible"/>
                                      </p:to>
                                    </p:set>
                                    <p:animEffect transition="in" filter="wipe(left)">
                                      <p:cBhvr>
                                        <p:cTn id="12" dur="500"/>
                                        <p:tgtEl>
                                          <p:spTgt spid="102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254"/>
                                        </p:tgtEl>
                                        <p:attrNameLst>
                                          <p:attrName>style.visibility</p:attrName>
                                        </p:attrNameLst>
                                      </p:cBhvr>
                                      <p:to>
                                        <p:strVal val="visible"/>
                                      </p:to>
                                    </p:set>
                                    <p:animEffect transition="in" filter="wipe(up)">
                                      <p:cBhvr>
                                        <p:cTn id="17" dur="500"/>
                                        <p:tgtEl>
                                          <p:spTgt spid="102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55"/>
                                        </p:tgtEl>
                                        <p:attrNameLst>
                                          <p:attrName>style.visibility</p:attrName>
                                        </p:attrNameLst>
                                      </p:cBhvr>
                                      <p:to>
                                        <p:strVal val="visible"/>
                                      </p:to>
                                    </p:set>
                                    <p:animEffect transition="in" filter="wipe(left)">
                                      <p:cBhvr>
                                        <p:cTn id="22" dur="500"/>
                                        <p:tgtEl>
                                          <p:spTgt spid="102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6"/>
                                        </p:tgtEl>
                                        <p:attrNameLst>
                                          <p:attrName>style.visibility</p:attrName>
                                        </p:attrNameLst>
                                      </p:cBhvr>
                                      <p:to>
                                        <p:strVal val="visible"/>
                                      </p:to>
                                    </p:set>
                                    <p:animEffect transition="in" filter="wipe(left)">
                                      <p:cBhvr>
                                        <p:cTn id="27" dur="500"/>
                                        <p:tgtEl>
                                          <p:spTgt spid="102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57"/>
                                        </p:tgtEl>
                                        <p:attrNameLst>
                                          <p:attrName>style.visibility</p:attrName>
                                        </p:attrNameLst>
                                      </p:cBhvr>
                                      <p:to>
                                        <p:strVal val="visible"/>
                                      </p:to>
                                    </p:set>
                                    <p:animEffect transition="in" filter="wipe(left)">
                                      <p:cBhvr>
                                        <p:cTn id="32" dur="500"/>
                                        <p:tgtEl>
                                          <p:spTgt spid="1025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58"/>
                                        </p:tgtEl>
                                        <p:attrNameLst>
                                          <p:attrName>style.visibility</p:attrName>
                                        </p:attrNameLst>
                                      </p:cBhvr>
                                      <p:to>
                                        <p:strVal val="visible"/>
                                      </p:to>
                                    </p:set>
                                    <p:animEffect transition="in" filter="wipe(left)">
                                      <p:cBhvr>
                                        <p:cTn id="37" dur="500"/>
                                        <p:tgtEl>
                                          <p:spTgt spid="102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10263"/>
                                        </p:tgtEl>
                                        <p:attrNameLst>
                                          <p:attrName>style.visibility</p:attrName>
                                        </p:attrNameLst>
                                      </p:cBhvr>
                                      <p:to>
                                        <p:strVal val="visible"/>
                                      </p:to>
                                    </p:set>
                                    <p:animEffect transition="in" filter="wipe(up)">
                                      <p:cBhvr>
                                        <p:cTn id="42" dur="500"/>
                                        <p:tgtEl>
                                          <p:spTgt spid="10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24585" name="对象 24584"/>
          <p:cNvGraphicFramePr/>
          <p:nvPr/>
        </p:nvGraphicFramePr>
        <p:xfrm>
          <a:off x="1504950" y="3581400"/>
          <a:ext cx="3263900" cy="914400"/>
        </p:xfrm>
        <a:graphic>
          <a:graphicData uri="http://schemas.openxmlformats.org/presentationml/2006/ole">
            <mc:AlternateContent xmlns:mc="http://schemas.openxmlformats.org/markup-compatibility/2006">
              <mc:Choice xmlns:v="urn:schemas-microsoft-com:vml" Requires="v">
                <p:oleObj spid="_x0000_s3403" name="" r:id="rId2" imgW="3263900" imgH="914400" progId="Equation.3">
                  <p:embed/>
                </p:oleObj>
              </mc:Choice>
              <mc:Fallback>
                <p:oleObj name="" r:id="rId2" imgW="3263900" imgH="914400" progId="Equation.3">
                  <p:embed/>
                  <p:pic>
                    <p:nvPicPr>
                      <p:cNvPr id="0" name="图片 3402"/>
                      <p:cNvPicPr/>
                      <p:nvPr/>
                    </p:nvPicPr>
                    <p:blipFill>
                      <a:blip r:embed="rId3"/>
                      <a:stretch>
                        <a:fillRect/>
                      </a:stretch>
                    </p:blipFill>
                    <p:spPr>
                      <a:xfrm>
                        <a:off x="1504950" y="3581400"/>
                        <a:ext cx="3263900" cy="914400"/>
                      </a:xfrm>
                      <a:prstGeom prst="rect">
                        <a:avLst/>
                      </a:prstGeom>
                      <a:noFill/>
                      <a:ln w="38100">
                        <a:noFill/>
                        <a:miter/>
                      </a:ln>
                    </p:spPr>
                  </p:pic>
                </p:oleObj>
              </mc:Fallback>
            </mc:AlternateContent>
          </a:graphicData>
        </a:graphic>
      </p:graphicFrame>
      <p:graphicFrame>
        <p:nvGraphicFramePr>
          <p:cNvPr id="24586" name="对象 24585"/>
          <p:cNvGraphicFramePr/>
          <p:nvPr/>
        </p:nvGraphicFramePr>
        <p:xfrm>
          <a:off x="5511800" y="3886200"/>
          <a:ext cx="2641600" cy="393700"/>
        </p:xfrm>
        <a:graphic>
          <a:graphicData uri="http://schemas.openxmlformats.org/presentationml/2006/ole">
            <mc:AlternateContent xmlns:mc="http://schemas.openxmlformats.org/markup-compatibility/2006">
              <mc:Choice xmlns:v="urn:schemas-microsoft-com:vml" Requires="v">
                <p:oleObj spid="_x0000_s3390" name="" r:id="rId4" imgW="2640330" imgH="393700" progId="Equation.3">
                  <p:embed/>
                </p:oleObj>
              </mc:Choice>
              <mc:Fallback>
                <p:oleObj name="" r:id="rId4" imgW="2640330" imgH="393700" progId="Equation.3">
                  <p:embed/>
                  <p:pic>
                    <p:nvPicPr>
                      <p:cNvPr id="0" name="图片 3389"/>
                      <p:cNvPicPr/>
                      <p:nvPr/>
                    </p:nvPicPr>
                    <p:blipFill>
                      <a:blip r:embed="rId5"/>
                      <a:stretch>
                        <a:fillRect/>
                      </a:stretch>
                    </p:blipFill>
                    <p:spPr>
                      <a:xfrm>
                        <a:off x="5511800" y="3886200"/>
                        <a:ext cx="2641600" cy="393700"/>
                      </a:xfrm>
                      <a:prstGeom prst="rect">
                        <a:avLst/>
                      </a:prstGeom>
                      <a:noFill/>
                      <a:ln w="38100">
                        <a:noFill/>
                        <a:miter/>
                      </a:ln>
                    </p:spPr>
                  </p:pic>
                </p:oleObj>
              </mc:Fallback>
            </mc:AlternateContent>
          </a:graphicData>
        </a:graphic>
      </p:graphicFrame>
      <p:graphicFrame>
        <p:nvGraphicFramePr>
          <p:cNvPr id="24587" name="对象 24586"/>
          <p:cNvGraphicFramePr/>
          <p:nvPr/>
        </p:nvGraphicFramePr>
        <p:xfrm>
          <a:off x="914400" y="4864100"/>
          <a:ext cx="1536700" cy="393700"/>
        </p:xfrm>
        <a:graphic>
          <a:graphicData uri="http://schemas.openxmlformats.org/presentationml/2006/ole">
            <mc:AlternateContent xmlns:mc="http://schemas.openxmlformats.org/markup-compatibility/2006">
              <mc:Choice xmlns:v="urn:schemas-microsoft-com:vml" Requires="v">
                <p:oleObj spid="_x0000_s3391" name="" r:id="rId6" imgW="1536065" imgH="393700" progId="Equation.3">
                  <p:embed/>
                </p:oleObj>
              </mc:Choice>
              <mc:Fallback>
                <p:oleObj name="" r:id="rId6" imgW="1536065" imgH="393700" progId="Equation.3">
                  <p:embed/>
                  <p:pic>
                    <p:nvPicPr>
                      <p:cNvPr id="0" name="图片 3390"/>
                      <p:cNvPicPr/>
                      <p:nvPr/>
                    </p:nvPicPr>
                    <p:blipFill>
                      <a:blip r:embed="rId7"/>
                      <a:stretch>
                        <a:fillRect/>
                      </a:stretch>
                    </p:blipFill>
                    <p:spPr>
                      <a:xfrm>
                        <a:off x="914400" y="4864100"/>
                        <a:ext cx="1536700" cy="393700"/>
                      </a:xfrm>
                      <a:prstGeom prst="rect">
                        <a:avLst/>
                      </a:prstGeom>
                      <a:noFill/>
                      <a:ln w="38100">
                        <a:noFill/>
                        <a:miter/>
                      </a:ln>
                    </p:spPr>
                  </p:pic>
                </p:oleObj>
              </mc:Fallback>
            </mc:AlternateContent>
          </a:graphicData>
        </a:graphic>
      </p:graphicFrame>
      <p:graphicFrame>
        <p:nvGraphicFramePr>
          <p:cNvPr id="24588" name="对象 24587"/>
          <p:cNvGraphicFramePr/>
          <p:nvPr/>
        </p:nvGraphicFramePr>
        <p:xfrm>
          <a:off x="2514600" y="4818063"/>
          <a:ext cx="2794000" cy="457200"/>
        </p:xfrm>
        <a:graphic>
          <a:graphicData uri="http://schemas.openxmlformats.org/presentationml/2006/ole">
            <mc:AlternateContent xmlns:mc="http://schemas.openxmlformats.org/markup-compatibility/2006">
              <mc:Choice xmlns:v="urn:schemas-microsoft-com:vml" Requires="v">
                <p:oleObj spid="_x0000_s3407" name="" r:id="rId8" imgW="2794000" imgH="457200" progId="Equation.3">
                  <p:embed/>
                </p:oleObj>
              </mc:Choice>
              <mc:Fallback>
                <p:oleObj name="" r:id="rId8" imgW="2794000" imgH="457200" progId="Equation.3">
                  <p:embed/>
                  <p:pic>
                    <p:nvPicPr>
                      <p:cNvPr id="0" name="图片 3406"/>
                      <p:cNvPicPr/>
                      <p:nvPr/>
                    </p:nvPicPr>
                    <p:blipFill>
                      <a:blip r:embed="rId9"/>
                      <a:stretch>
                        <a:fillRect/>
                      </a:stretch>
                    </p:blipFill>
                    <p:spPr>
                      <a:xfrm>
                        <a:off x="2514600" y="4818063"/>
                        <a:ext cx="2794000" cy="457200"/>
                      </a:xfrm>
                      <a:prstGeom prst="rect">
                        <a:avLst/>
                      </a:prstGeom>
                      <a:noFill/>
                      <a:ln w="38100">
                        <a:noFill/>
                        <a:miter/>
                      </a:ln>
                    </p:spPr>
                  </p:pic>
                </p:oleObj>
              </mc:Fallback>
            </mc:AlternateContent>
          </a:graphicData>
        </a:graphic>
      </p:graphicFrame>
      <p:graphicFrame>
        <p:nvGraphicFramePr>
          <p:cNvPr id="24589" name="对象 24588"/>
          <p:cNvGraphicFramePr/>
          <p:nvPr/>
        </p:nvGraphicFramePr>
        <p:xfrm>
          <a:off x="2514600" y="5638800"/>
          <a:ext cx="2679700" cy="393700"/>
        </p:xfrm>
        <a:graphic>
          <a:graphicData uri="http://schemas.openxmlformats.org/presentationml/2006/ole">
            <mc:AlternateContent xmlns:mc="http://schemas.openxmlformats.org/markup-compatibility/2006">
              <mc:Choice xmlns:v="urn:schemas-microsoft-com:vml" Requires="v">
                <p:oleObj spid="_x0000_s3404" name="" r:id="rId10" imgW="2678430" imgH="393700" progId="Equation.3">
                  <p:embed/>
                </p:oleObj>
              </mc:Choice>
              <mc:Fallback>
                <p:oleObj name="" r:id="rId10" imgW="2678430" imgH="393700" progId="Equation.3">
                  <p:embed/>
                  <p:pic>
                    <p:nvPicPr>
                      <p:cNvPr id="0" name="图片 3403"/>
                      <p:cNvPicPr/>
                      <p:nvPr/>
                    </p:nvPicPr>
                    <p:blipFill>
                      <a:blip r:embed="rId11"/>
                      <a:stretch>
                        <a:fillRect/>
                      </a:stretch>
                    </p:blipFill>
                    <p:spPr>
                      <a:xfrm>
                        <a:off x="2514600" y="5638800"/>
                        <a:ext cx="2679700" cy="393700"/>
                      </a:xfrm>
                      <a:prstGeom prst="rect">
                        <a:avLst/>
                      </a:prstGeom>
                      <a:noFill/>
                      <a:ln w="38100">
                        <a:noFill/>
                        <a:miter/>
                      </a:ln>
                    </p:spPr>
                  </p:pic>
                </p:oleObj>
              </mc:Fallback>
            </mc:AlternateContent>
          </a:graphicData>
        </a:graphic>
      </p:graphicFrame>
      <p:graphicFrame>
        <p:nvGraphicFramePr>
          <p:cNvPr id="24590" name="对象 24589"/>
          <p:cNvGraphicFramePr/>
          <p:nvPr/>
        </p:nvGraphicFramePr>
        <p:xfrm>
          <a:off x="5562600" y="5638800"/>
          <a:ext cx="2641600" cy="393700"/>
        </p:xfrm>
        <a:graphic>
          <a:graphicData uri="http://schemas.openxmlformats.org/presentationml/2006/ole">
            <mc:AlternateContent xmlns:mc="http://schemas.openxmlformats.org/markup-compatibility/2006">
              <mc:Choice xmlns:v="urn:schemas-microsoft-com:vml" Requires="v">
                <p:oleObj spid="_x0000_s3411" name="" r:id="rId12" imgW="2640330" imgH="393700" progId="Equation.3">
                  <p:embed/>
                </p:oleObj>
              </mc:Choice>
              <mc:Fallback>
                <p:oleObj name="" r:id="rId12" imgW="2640330" imgH="393700" progId="Equation.3">
                  <p:embed/>
                  <p:pic>
                    <p:nvPicPr>
                      <p:cNvPr id="0" name="图片 3410"/>
                      <p:cNvPicPr/>
                      <p:nvPr/>
                    </p:nvPicPr>
                    <p:blipFill>
                      <a:blip r:embed="rId5"/>
                      <a:stretch>
                        <a:fillRect/>
                      </a:stretch>
                    </p:blipFill>
                    <p:spPr>
                      <a:xfrm>
                        <a:off x="5562600" y="5638800"/>
                        <a:ext cx="2641600" cy="393700"/>
                      </a:xfrm>
                      <a:prstGeom prst="rect">
                        <a:avLst/>
                      </a:prstGeom>
                      <a:noFill/>
                      <a:ln w="38100">
                        <a:noFill/>
                        <a:miter/>
                      </a:ln>
                    </p:spPr>
                  </p:pic>
                </p:oleObj>
              </mc:Fallback>
            </mc:AlternateContent>
          </a:graphicData>
        </a:graphic>
      </p:graphicFrame>
      <p:graphicFrame>
        <p:nvGraphicFramePr>
          <p:cNvPr id="116744" name="对象 24597"/>
          <p:cNvGraphicFramePr/>
          <p:nvPr/>
        </p:nvGraphicFramePr>
        <p:xfrm>
          <a:off x="939800" y="914400"/>
          <a:ext cx="2184400" cy="457200"/>
        </p:xfrm>
        <a:graphic>
          <a:graphicData uri="http://schemas.openxmlformats.org/presentationml/2006/ole">
            <mc:AlternateContent xmlns:mc="http://schemas.openxmlformats.org/markup-compatibility/2006">
              <mc:Choice xmlns:v="urn:schemas-microsoft-com:vml" Requires="v">
                <p:oleObj spid="_x0000_s3420" name="" r:id="rId13" imgW="2184400" imgH="457200" progId="Equation.3">
                  <p:embed/>
                </p:oleObj>
              </mc:Choice>
              <mc:Fallback>
                <p:oleObj name="" r:id="rId13" imgW="2184400" imgH="457200" progId="Equation.3">
                  <p:embed/>
                  <p:pic>
                    <p:nvPicPr>
                      <p:cNvPr id="0" name="图片 3419"/>
                      <p:cNvPicPr/>
                      <p:nvPr/>
                    </p:nvPicPr>
                    <p:blipFill>
                      <a:blip r:embed="rId14"/>
                      <a:stretch>
                        <a:fillRect/>
                      </a:stretch>
                    </p:blipFill>
                    <p:spPr>
                      <a:xfrm>
                        <a:off x="939800" y="914400"/>
                        <a:ext cx="2184400" cy="457200"/>
                      </a:xfrm>
                      <a:prstGeom prst="rect">
                        <a:avLst/>
                      </a:prstGeom>
                      <a:noFill/>
                      <a:ln w="38100">
                        <a:noFill/>
                        <a:miter/>
                      </a:ln>
                    </p:spPr>
                  </p:pic>
                </p:oleObj>
              </mc:Fallback>
            </mc:AlternateContent>
          </a:graphicData>
        </a:graphic>
      </p:graphicFrame>
      <p:graphicFrame>
        <p:nvGraphicFramePr>
          <p:cNvPr id="24599" name="对象 24598"/>
          <p:cNvGraphicFramePr/>
          <p:nvPr/>
        </p:nvGraphicFramePr>
        <p:xfrm>
          <a:off x="1447800" y="1676400"/>
          <a:ext cx="4038600" cy="533400"/>
        </p:xfrm>
        <a:graphic>
          <a:graphicData uri="http://schemas.openxmlformats.org/presentationml/2006/ole">
            <mc:AlternateContent xmlns:mc="http://schemas.openxmlformats.org/markup-compatibility/2006">
              <mc:Choice xmlns:v="urn:schemas-microsoft-com:vml" Requires="v">
                <p:oleObj spid="_x0000_s3405" name="" r:id="rId15" imgW="4036695" imgH="533400" progId="Equation.3">
                  <p:embed/>
                </p:oleObj>
              </mc:Choice>
              <mc:Fallback>
                <p:oleObj name="" r:id="rId15" imgW="4036695" imgH="533400" progId="Equation.3">
                  <p:embed/>
                  <p:pic>
                    <p:nvPicPr>
                      <p:cNvPr id="0" name="图片 3404"/>
                      <p:cNvPicPr/>
                      <p:nvPr/>
                    </p:nvPicPr>
                    <p:blipFill>
                      <a:blip r:embed="rId16"/>
                      <a:stretch>
                        <a:fillRect/>
                      </a:stretch>
                    </p:blipFill>
                    <p:spPr>
                      <a:xfrm>
                        <a:off x="1447800" y="1676400"/>
                        <a:ext cx="4038600" cy="533400"/>
                      </a:xfrm>
                      <a:prstGeom prst="rect">
                        <a:avLst/>
                      </a:prstGeom>
                      <a:noFill/>
                      <a:ln w="38100">
                        <a:noFill/>
                        <a:miter/>
                      </a:ln>
                    </p:spPr>
                  </p:pic>
                </p:oleObj>
              </mc:Fallback>
            </mc:AlternateContent>
          </a:graphicData>
        </a:graphic>
      </p:graphicFrame>
      <p:graphicFrame>
        <p:nvGraphicFramePr>
          <p:cNvPr id="24600" name="对象 24599"/>
          <p:cNvGraphicFramePr/>
          <p:nvPr/>
        </p:nvGraphicFramePr>
        <p:xfrm>
          <a:off x="1463675" y="2463800"/>
          <a:ext cx="4686300" cy="965200"/>
        </p:xfrm>
        <a:graphic>
          <a:graphicData uri="http://schemas.openxmlformats.org/presentationml/2006/ole">
            <mc:AlternateContent xmlns:mc="http://schemas.openxmlformats.org/markup-compatibility/2006">
              <mc:Choice xmlns:v="urn:schemas-microsoft-com:vml" Requires="v">
                <p:oleObj spid="_x0000_s3408" name="" r:id="rId17" imgW="4686300" imgH="965200" progId="Equation.3">
                  <p:embed/>
                </p:oleObj>
              </mc:Choice>
              <mc:Fallback>
                <p:oleObj name="" r:id="rId17" imgW="4686300" imgH="965200" progId="Equation.3">
                  <p:embed/>
                  <p:pic>
                    <p:nvPicPr>
                      <p:cNvPr id="0" name="图片 3407"/>
                      <p:cNvPicPr/>
                      <p:nvPr/>
                    </p:nvPicPr>
                    <p:blipFill>
                      <a:blip r:embed="rId18"/>
                      <a:stretch>
                        <a:fillRect/>
                      </a:stretch>
                    </p:blipFill>
                    <p:spPr>
                      <a:xfrm>
                        <a:off x="1463675" y="2463800"/>
                        <a:ext cx="4686300" cy="965200"/>
                      </a:xfrm>
                      <a:prstGeom prst="rect">
                        <a:avLst/>
                      </a:prstGeom>
                      <a:noFill/>
                      <a:ln w="38100">
                        <a:noFill/>
                        <a:miter/>
                      </a:ln>
                    </p:spPr>
                  </p:pic>
                </p:oleObj>
              </mc:Fallback>
            </mc:AlternateContent>
          </a:graphicData>
        </a:graphic>
      </p:graphicFrame>
      <p:sp>
        <p:nvSpPr>
          <p:cNvPr id="11674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599"/>
                                        </p:tgtEl>
                                        <p:attrNameLst>
                                          <p:attrName>style.visibility</p:attrName>
                                        </p:attrNameLst>
                                      </p:cBhvr>
                                      <p:to>
                                        <p:strVal val="visible"/>
                                      </p:to>
                                    </p:set>
                                    <p:animEffect transition="in" filter="wipe(left)">
                                      <p:cBhvr>
                                        <p:cTn id="7" dur="500"/>
                                        <p:tgtEl>
                                          <p:spTgt spid="245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600"/>
                                        </p:tgtEl>
                                        <p:attrNameLst>
                                          <p:attrName>style.visibility</p:attrName>
                                        </p:attrNameLst>
                                      </p:cBhvr>
                                      <p:to>
                                        <p:strVal val="visible"/>
                                      </p:to>
                                    </p:set>
                                    <p:animEffect transition="in" filter="wipe(left)">
                                      <p:cBhvr>
                                        <p:cTn id="12" dur="500"/>
                                        <p:tgtEl>
                                          <p:spTgt spid="246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5"/>
                                        </p:tgtEl>
                                        <p:attrNameLst>
                                          <p:attrName>style.visibility</p:attrName>
                                        </p:attrNameLst>
                                      </p:cBhvr>
                                      <p:to>
                                        <p:strVal val="visible"/>
                                      </p:to>
                                    </p:set>
                                    <p:animEffect transition="in" filter="wipe(left)">
                                      <p:cBhvr>
                                        <p:cTn id="17" dur="500"/>
                                        <p:tgtEl>
                                          <p:spTgt spid="245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6"/>
                                        </p:tgtEl>
                                        <p:attrNameLst>
                                          <p:attrName>style.visibility</p:attrName>
                                        </p:attrNameLst>
                                      </p:cBhvr>
                                      <p:to>
                                        <p:strVal val="visible"/>
                                      </p:to>
                                    </p:set>
                                    <p:animEffect transition="in" filter="wipe(left)">
                                      <p:cBhvr>
                                        <p:cTn id="22" dur="500"/>
                                        <p:tgtEl>
                                          <p:spTgt spid="245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left)">
                                      <p:cBhvr>
                                        <p:cTn id="27" dur="500"/>
                                        <p:tgtEl>
                                          <p:spTgt spid="245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588"/>
                                        </p:tgtEl>
                                        <p:attrNameLst>
                                          <p:attrName>style.visibility</p:attrName>
                                        </p:attrNameLst>
                                      </p:cBhvr>
                                      <p:to>
                                        <p:strVal val="visible"/>
                                      </p:to>
                                    </p:set>
                                    <p:animEffect transition="in" filter="wipe(left)">
                                      <p:cBhvr>
                                        <p:cTn id="32" dur="500"/>
                                        <p:tgtEl>
                                          <p:spTgt spid="245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4589"/>
                                        </p:tgtEl>
                                        <p:attrNameLst>
                                          <p:attrName>style.visibility</p:attrName>
                                        </p:attrNameLst>
                                      </p:cBhvr>
                                      <p:to>
                                        <p:strVal val="visible"/>
                                      </p:to>
                                    </p:set>
                                    <p:animEffect transition="in" filter="wipe(left)">
                                      <p:cBhvr>
                                        <p:cTn id="37" dur="500"/>
                                        <p:tgtEl>
                                          <p:spTgt spid="245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590"/>
                                        </p:tgtEl>
                                        <p:attrNameLst>
                                          <p:attrName>style.visibility</p:attrName>
                                        </p:attrNameLst>
                                      </p:cBhvr>
                                      <p:to>
                                        <p:strVal val="visible"/>
                                      </p:to>
                                    </p:set>
                                    <p:animEffect transition="in" filter="wipe(left)">
                                      <p:cBhvr>
                                        <p:cTn id="42" dur="500"/>
                                        <p:tgtEl>
                                          <p:spTgt spid="24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7762" name="文本框 25604"/>
          <p:cNvSpPr txBox="1"/>
          <p:nvPr/>
        </p:nvSpPr>
        <p:spPr>
          <a:xfrm>
            <a:off x="914400" y="838200"/>
            <a:ext cx="22860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2. </a:t>
            </a:r>
            <a:r>
              <a:rPr lang="zh-CN" altLang="en-US" sz="2800" b="1" dirty="0">
                <a:solidFill>
                  <a:srgbClr val="31939A"/>
                </a:solidFill>
                <a:latin typeface="Times New Roman" panose="02020603050405020304" pitchFamily="18" charset="0"/>
              </a:rPr>
              <a:t>性质</a:t>
            </a:r>
            <a:endParaRPr lang="zh-CN" altLang="en-US" sz="2800" b="1" dirty="0">
              <a:solidFill>
                <a:srgbClr val="31939A"/>
              </a:solidFill>
              <a:latin typeface="Times New Roman" panose="02020603050405020304" pitchFamily="18" charset="0"/>
            </a:endParaRPr>
          </a:p>
        </p:txBody>
      </p:sp>
      <p:graphicFrame>
        <p:nvGraphicFramePr>
          <p:cNvPr id="25606" name="对象 25605"/>
          <p:cNvGraphicFramePr/>
          <p:nvPr/>
        </p:nvGraphicFramePr>
        <p:xfrm>
          <a:off x="1003300" y="1597025"/>
          <a:ext cx="4330700" cy="419100"/>
        </p:xfrm>
        <a:graphic>
          <a:graphicData uri="http://schemas.openxmlformats.org/presentationml/2006/ole">
            <mc:AlternateContent xmlns:mc="http://schemas.openxmlformats.org/markup-compatibility/2006">
              <mc:Choice xmlns:v="urn:schemas-microsoft-com:vml" Requires="v">
                <p:oleObj spid="_x0000_s3410" name="" r:id="rId2" imgW="4330700" imgH="419100" progId="Equation.3">
                  <p:embed/>
                </p:oleObj>
              </mc:Choice>
              <mc:Fallback>
                <p:oleObj name="" r:id="rId2" imgW="4330700" imgH="419100" progId="Equation.3">
                  <p:embed/>
                  <p:pic>
                    <p:nvPicPr>
                      <p:cNvPr id="0" name="图片 3409"/>
                      <p:cNvPicPr/>
                      <p:nvPr/>
                    </p:nvPicPr>
                    <p:blipFill>
                      <a:blip r:embed="rId3"/>
                      <a:stretch>
                        <a:fillRect/>
                      </a:stretch>
                    </p:blipFill>
                    <p:spPr>
                      <a:xfrm>
                        <a:off x="1003300" y="1597025"/>
                        <a:ext cx="4330700" cy="419100"/>
                      </a:xfrm>
                      <a:prstGeom prst="rect">
                        <a:avLst/>
                      </a:prstGeom>
                      <a:noFill/>
                      <a:ln w="38100">
                        <a:noFill/>
                        <a:miter/>
                      </a:ln>
                    </p:spPr>
                  </p:pic>
                </p:oleObj>
              </mc:Fallback>
            </mc:AlternateContent>
          </a:graphicData>
        </a:graphic>
      </p:graphicFrame>
      <p:graphicFrame>
        <p:nvGraphicFramePr>
          <p:cNvPr id="25607" name="对象 25606"/>
          <p:cNvGraphicFramePr/>
          <p:nvPr/>
        </p:nvGraphicFramePr>
        <p:xfrm>
          <a:off x="990600" y="2209800"/>
          <a:ext cx="3708400" cy="927100"/>
        </p:xfrm>
        <a:graphic>
          <a:graphicData uri="http://schemas.openxmlformats.org/presentationml/2006/ole">
            <mc:AlternateContent xmlns:mc="http://schemas.openxmlformats.org/markup-compatibility/2006">
              <mc:Choice xmlns:v="urn:schemas-microsoft-com:vml" Requires="v">
                <p:oleObj spid="_x0000_s3412" name="" r:id="rId4" imgW="3708400" imgH="927100" progId="Equation.3">
                  <p:embed/>
                </p:oleObj>
              </mc:Choice>
              <mc:Fallback>
                <p:oleObj name="" r:id="rId4" imgW="3708400" imgH="927100" progId="Equation.3">
                  <p:embed/>
                  <p:pic>
                    <p:nvPicPr>
                      <p:cNvPr id="0" name="图片 3411"/>
                      <p:cNvPicPr/>
                      <p:nvPr/>
                    </p:nvPicPr>
                    <p:blipFill>
                      <a:blip r:embed="rId5"/>
                      <a:stretch>
                        <a:fillRect/>
                      </a:stretch>
                    </p:blipFill>
                    <p:spPr>
                      <a:xfrm>
                        <a:off x="990600" y="2209800"/>
                        <a:ext cx="3708400" cy="927100"/>
                      </a:xfrm>
                      <a:prstGeom prst="rect">
                        <a:avLst/>
                      </a:prstGeom>
                      <a:noFill/>
                      <a:ln w="38100">
                        <a:noFill/>
                        <a:miter/>
                      </a:ln>
                    </p:spPr>
                  </p:pic>
                </p:oleObj>
              </mc:Fallback>
            </mc:AlternateContent>
          </a:graphicData>
        </a:graphic>
      </p:graphicFrame>
      <p:graphicFrame>
        <p:nvGraphicFramePr>
          <p:cNvPr id="25608" name="对象 25607"/>
          <p:cNvGraphicFramePr/>
          <p:nvPr/>
        </p:nvGraphicFramePr>
        <p:xfrm>
          <a:off x="987425" y="3276600"/>
          <a:ext cx="7658100" cy="965200"/>
        </p:xfrm>
        <a:graphic>
          <a:graphicData uri="http://schemas.openxmlformats.org/presentationml/2006/ole">
            <mc:AlternateContent xmlns:mc="http://schemas.openxmlformats.org/markup-compatibility/2006">
              <mc:Choice xmlns:v="urn:schemas-microsoft-com:vml" Requires="v">
                <p:oleObj spid="_x0000_s3406" name="" r:id="rId6" imgW="7658100" imgH="965200" progId="Equation.3">
                  <p:embed/>
                </p:oleObj>
              </mc:Choice>
              <mc:Fallback>
                <p:oleObj name="" r:id="rId6" imgW="7658100" imgH="965200" progId="Equation.3">
                  <p:embed/>
                  <p:pic>
                    <p:nvPicPr>
                      <p:cNvPr id="0" name="图片 3405"/>
                      <p:cNvPicPr/>
                      <p:nvPr/>
                    </p:nvPicPr>
                    <p:blipFill>
                      <a:blip r:embed="rId7"/>
                      <a:stretch>
                        <a:fillRect/>
                      </a:stretch>
                    </p:blipFill>
                    <p:spPr>
                      <a:xfrm>
                        <a:off x="987425" y="3276600"/>
                        <a:ext cx="7658100" cy="965200"/>
                      </a:xfrm>
                      <a:prstGeom prst="rect">
                        <a:avLst/>
                      </a:prstGeom>
                      <a:noFill/>
                      <a:ln w="38100">
                        <a:noFill/>
                        <a:miter/>
                      </a:ln>
                    </p:spPr>
                  </p:pic>
                </p:oleObj>
              </mc:Fallback>
            </mc:AlternateContent>
          </a:graphicData>
        </a:graphic>
      </p:graphicFrame>
      <p:graphicFrame>
        <p:nvGraphicFramePr>
          <p:cNvPr id="25609" name="对象 25608"/>
          <p:cNvGraphicFramePr/>
          <p:nvPr/>
        </p:nvGraphicFramePr>
        <p:xfrm>
          <a:off x="2184400" y="4419600"/>
          <a:ext cx="3848100" cy="863600"/>
        </p:xfrm>
        <a:graphic>
          <a:graphicData uri="http://schemas.openxmlformats.org/presentationml/2006/ole">
            <mc:AlternateContent xmlns:mc="http://schemas.openxmlformats.org/markup-compatibility/2006">
              <mc:Choice xmlns:v="urn:schemas-microsoft-com:vml" Requires="v">
                <p:oleObj spid="_x0000_s3413" name="" r:id="rId8" imgW="3846195" imgH="862965" progId="Equation.3">
                  <p:embed/>
                </p:oleObj>
              </mc:Choice>
              <mc:Fallback>
                <p:oleObj name="" r:id="rId8" imgW="3846195" imgH="862965" progId="Equation.3">
                  <p:embed/>
                  <p:pic>
                    <p:nvPicPr>
                      <p:cNvPr id="0" name="图片 3412"/>
                      <p:cNvPicPr/>
                      <p:nvPr/>
                    </p:nvPicPr>
                    <p:blipFill>
                      <a:blip r:embed="rId9"/>
                      <a:stretch>
                        <a:fillRect/>
                      </a:stretch>
                    </p:blipFill>
                    <p:spPr>
                      <a:xfrm>
                        <a:off x="2184400" y="4419600"/>
                        <a:ext cx="3848100" cy="863600"/>
                      </a:xfrm>
                      <a:prstGeom prst="rect">
                        <a:avLst/>
                      </a:prstGeom>
                      <a:noFill/>
                      <a:ln w="38100">
                        <a:noFill/>
                        <a:miter/>
                      </a:ln>
                    </p:spPr>
                  </p:pic>
                </p:oleObj>
              </mc:Fallback>
            </mc:AlternateContent>
          </a:graphicData>
        </a:graphic>
      </p:graphicFrame>
      <p:sp>
        <p:nvSpPr>
          <p:cNvPr id="11776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wipe(left)">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7"/>
                                        </p:tgtEl>
                                        <p:attrNameLst>
                                          <p:attrName>style.visibility</p:attrName>
                                        </p:attrNameLst>
                                      </p:cBhvr>
                                      <p:to>
                                        <p:strVal val="visible"/>
                                      </p:to>
                                    </p:set>
                                    <p:animEffect transition="in" filter="wipe(left)">
                                      <p:cBhvr>
                                        <p:cTn id="12" dur="500"/>
                                        <p:tgtEl>
                                          <p:spTgt spid="256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608"/>
                                        </p:tgtEl>
                                        <p:attrNameLst>
                                          <p:attrName>style.visibility</p:attrName>
                                        </p:attrNameLst>
                                      </p:cBhvr>
                                      <p:to>
                                        <p:strVal val="visible"/>
                                      </p:to>
                                    </p:set>
                                    <p:animEffect transition="in" filter="wipe(left)">
                                      <p:cBhvr>
                                        <p:cTn id="17" dur="500"/>
                                        <p:tgtEl>
                                          <p:spTgt spid="2560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wipe(left)">
                                      <p:cBhvr>
                                        <p:cTn id="22"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8786" name="文本框 26715"/>
          <p:cNvSpPr txBox="1"/>
          <p:nvPr/>
        </p:nvSpPr>
        <p:spPr>
          <a:xfrm>
            <a:off x="1143000" y="776288"/>
            <a:ext cx="20574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证 </a:t>
            </a:r>
            <a:r>
              <a:rPr lang="en-US" altLang="zh-CN" sz="2800" b="1" dirty="0">
                <a:solidFill>
                  <a:srgbClr val="000000"/>
                </a:solidFill>
                <a:latin typeface="Times New Roman" panose="02020603050405020304" pitchFamily="18" charset="0"/>
                <a:ea typeface="黑体" panose="02010609060101010101" pitchFamily="49" charset="-122"/>
              </a:rPr>
              <a:t>(3)</a:t>
            </a:r>
            <a:endParaRPr lang="en-US" altLang="zh-CN" sz="2800" b="1" dirty="0">
              <a:solidFill>
                <a:srgbClr val="000000"/>
              </a:solidFill>
              <a:latin typeface="Times New Roman" panose="02020603050405020304" pitchFamily="18" charset="0"/>
              <a:ea typeface="黑体" panose="02010609060101010101" pitchFamily="49" charset="-122"/>
            </a:endParaRPr>
          </a:p>
        </p:txBody>
      </p:sp>
      <p:graphicFrame>
        <p:nvGraphicFramePr>
          <p:cNvPr id="26717" name="对象 26716"/>
          <p:cNvGraphicFramePr/>
          <p:nvPr/>
        </p:nvGraphicFramePr>
        <p:xfrm>
          <a:off x="2209800" y="876300"/>
          <a:ext cx="2120900" cy="431800"/>
        </p:xfrm>
        <a:graphic>
          <a:graphicData uri="http://schemas.openxmlformats.org/presentationml/2006/ole">
            <mc:AlternateContent xmlns:mc="http://schemas.openxmlformats.org/markup-compatibility/2006">
              <mc:Choice xmlns:v="urn:schemas-microsoft-com:vml" Requires="v">
                <p:oleObj spid="_x0000_s3414" name="" r:id="rId2" imgW="2120265" imgH="431800" progId="Equation.3">
                  <p:embed/>
                </p:oleObj>
              </mc:Choice>
              <mc:Fallback>
                <p:oleObj name="" r:id="rId2" imgW="2120265" imgH="431800" progId="Equation.3">
                  <p:embed/>
                  <p:pic>
                    <p:nvPicPr>
                      <p:cNvPr id="0" name="图片 3413"/>
                      <p:cNvPicPr/>
                      <p:nvPr/>
                    </p:nvPicPr>
                    <p:blipFill>
                      <a:blip r:embed="rId3"/>
                      <a:stretch>
                        <a:fillRect/>
                      </a:stretch>
                    </p:blipFill>
                    <p:spPr>
                      <a:xfrm>
                        <a:off x="2209800" y="876300"/>
                        <a:ext cx="2120900" cy="431800"/>
                      </a:xfrm>
                      <a:prstGeom prst="rect">
                        <a:avLst/>
                      </a:prstGeom>
                      <a:noFill/>
                      <a:ln w="38100">
                        <a:noFill/>
                        <a:miter/>
                      </a:ln>
                    </p:spPr>
                  </p:pic>
                </p:oleObj>
              </mc:Fallback>
            </mc:AlternateContent>
          </a:graphicData>
        </a:graphic>
      </p:graphicFrame>
      <p:graphicFrame>
        <p:nvGraphicFramePr>
          <p:cNvPr id="26718" name="对象 26717"/>
          <p:cNvGraphicFramePr/>
          <p:nvPr/>
        </p:nvGraphicFramePr>
        <p:xfrm>
          <a:off x="4533900" y="901700"/>
          <a:ext cx="1655763" cy="431800"/>
        </p:xfrm>
        <a:graphic>
          <a:graphicData uri="http://schemas.openxmlformats.org/presentationml/2006/ole">
            <mc:AlternateContent xmlns:mc="http://schemas.openxmlformats.org/markup-compatibility/2006">
              <mc:Choice xmlns:v="urn:schemas-microsoft-com:vml" Requires="v">
                <p:oleObj spid="_x0000_s3419" name="" r:id="rId4" imgW="2018665" imgH="431800" progId="Equation.3">
                  <p:embed/>
                </p:oleObj>
              </mc:Choice>
              <mc:Fallback>
                <p:oleObj name="" r:id="rId4" imgW="2018665" imgH="431800" progId="Equation.3">
                  <p:embed/>
                  <p:pic>
                    <p:nvPicPr>
                      <p:cNvPr id="0" name="图片 3418"/>
                      <p:cNvPicPr/>
                      <p:nvPr/>
                    </p:nvPicPr>
                    <p:blipFill>
                      <a:blip r:embed="rId5"/>
                      <a:stretch>
                        <a:fillRect/>
                      </a:stretch>
                    </p:blipFill>
                    <p:spPr>
                      <a:xfrm>
                        <a:off x="4533900" y="901700"/>
                        <a:ext cx="1655763" cy="431800"/>
                      </a:xfrm>
                      <a:prstGeom prst="rect">
                        <a:avLst/>
                      </a:prstGeom>
                      <a:noFill/>
                      <a:ln w="38100">
                        <a:noFill/>
                        <a:miter/>
                      </a:ln>
                    </p:spPr>
                  </p:pic>
                </p:oleObj>
              </mc:Fallback>
            </mc:AlternateContent>
          </a:graphicData>
        </a:graphic>
      </p:graphicFrame>
      <p:graphicFrame>
        <p:nvGraphicFramePr>
          <p:cNvPr id="26719" name="对象 26718"/>
          <p:cNvGraphicFramePr/>
          <p:nvPr/>
        </p:nvGraphicFramePr>
        <p:xfrm>
          <a:off x="1600200" y="1524000"/>
          <a:ext cx="2235200" cy="622300"/>
        </p:xfrm>
        <a:graphic>
          <a:graphicData uri="http://schemas.openxmlformats.org/presentationml/2006/ole">
            <mc:AlternateContent xmlns:mc="http://schemas.openxmlformats.org/markup-compatibility/2006">
              <mc:Choice xmlns:v="urn:schemas-microsoft-com:vml" Requires="v">
                <p:oleObj spid="_x0000_s3409" name="" r:id="rId6" imgW="2233930" imgH="622300" progId="Equation.3">
                  <p:embed/>
                </p:oleObj>
              </mc:Choice>
              <mc:Fallback>
                <p:oleObj name="" r:id="rId6" imgW="2233930" imgH="622300" progId="Equation.3">
                  <p:embed/>
                  <p:pic>
                    <p:nvPicPr>
                      <p:cNvPr id="0" name="图片 3408"/>
                      <p:cNvPicPr/>
                      <p:nvPr/>
                    </p:nvPicPr>
                    <p:blipFill>
                      <a:blip r:embed="rId7"/>
                      <a:stretch>
                        <a:fillRect/>
                      </a:stretch>
                    </p:blipFill>
                    <p:spPr>
                      <a:xfrm>
                        <a:off x="1600200" y="1524000"/>
                        <a:ext cx="2235200" cy="622300"/>
                      </a:xfrm>
                      <a:prstGeom prst="rect">
                        <a:avLst/>
                      </a:prstGeom>
                      <a:noFill/>
                      <a:ln w="38100">
                        <a:noFill/>
                        <a:miter/>
                      </a:ln>
                    </p:spPr>
                  </p:pic>
                </p:oleObj>
              </mc:Fallback>
            </mc:AlternateContent>
          </a:graphicData>
        </a:graphic>
      </p:graphicFrame>
      <p:graphicFrame>
        <p:nvGraphicFramePr>
          <p:cNvPr id="26721" name="对象 26720"/>
          <p:cNvGraphicFramePr/>
          <p:nvPr/>
        </p:nvGraphicFramePr>
        <p:xfrm>
          <a:off x="4533900" y="1544638"/>
          <a:ext cx="2019300" cy="622300"/>
        </p:xfrm>
        <a:graphic>
          <a:graphicData uri="http://schemas.openxmlformats.org/presentationml/2006/ole">
            <mc:AlternateContent xmlns:mc="http://schemas.openxmlformats.org/markup-compatibility/2006">
              <mc:Choice xmlns:v="urn:schemas-microsoft-com:vml" Requires="v">
                <p:oleObj spid="_x0000_s3415" name="" r:id="rId8" imgW="2018665" imgH="622300" progId="Equation.3">
                  <p:embed/>
                </p:oleObj>
              </mc:Choice>
              <mc:Fallback>
                <p:oleObj name="" r:id="rId8" imgW="2018665" imgH="622300" progId="Equation.3">
                  <p:embed/>
                  <p:pic>
                    <p:nvPicPr>
                      <p:cNvPr id="0" name="图片 3414"/>
                      <p:cNvPicPr/>
                      <p:nvPr/>
                    </p:nvPicPr>
                    <p:blipFill>
                      <a:blip r:embed="rId9"/>
                      <a:stretch>
                        <a:fillRect/>
                      </a:stretch>
                    </p:blipFill>
                    <p:spPr>
                      <a:xfrm>
                        <a:off x="4533900" y="1544638"/>
                        <a:ext cx="2019300" cy="622300"/>
                      </a:xfrm>
                      <a:prstGeom prst="rect">
                        <a:avLst/>
                      </a:prstGeom>
                      <a:noFill/>
                      <a:ln w="38100">
                        <a:noFill/>
                        <a:miter/>
                      </a:ln>
                    </p:spPr>
                  </p:pic>
                </p:oleObj>
              </mc:Fallback>
            </mc:AlternateContent>
          </a:graphicData>
        </a:graphic>
      </p:graphicFrame>
      <p:graphicFrame>
        <p:nvGraphicFramePr>
          <p:cNvPr id="26722" name="对象 26721"/>
          <p:cNvGraphicFramePr/>
          <p:nvPr/>
        </p:nvGraphicFramePr>
        <p:xfrm>
          <a:off x="1447800" y="2362200"/>
          <a:ext cx="7048500" cy="939800"/>
        </p:xfrm>
        <a:graphic>
          <a:graphicData uri="http://schemas.openxmlformats.org/presentationml/2006/ole">
            <mc:AlternateContent xmlns:mc="http://schemas.openxmlformats.org/markup-compatibility/2006">
              <mc:Choice xmlns:v="urn:schemas-microsoft-com:vml" Requires="v">
                <p:oleObj spid="_x0000_s3416" name="" r:id="rId10" imgW="7048500" imgH="939800" progId="Equation.3">
                  <p:embed/>
                </p:oleObj>
              </mc:Choice>
              <mc:Fallback>
                <p:oleObj name="" r:id="rId10" imgW="7048500" imgH="939800" progId="Equation.3">
                  <p:embed/>
                  <p:pic>
                    <p:nvPicPr>
                      <p:cNvPr id="0" name="图片 3415"/>
                      <p:cNvPicPr/>
                      <p:nvPr/>
                    </p:nvPicPr>
                    <p:blipFill>
                      <a:blip r:embed="rId11"/>
                      <a:stretch>
                        <a:fillRect/>
                      </a:stretch>
                    </p:blipFill>
                    <p:spPr>
                      <a:xfrm>
                        <a:off x="1447800" y="2362200"/>
                        <a:ext cx="7048500" cy="939800"/>
                      </a:xfrm>
                      <a:prstGeom prst="rect">
                        <a:avLst/>
                      </a:prstGeom>
                      <a:noFill/>
                      <a:ln w="38100">
                        <a:noFill/>
                        <a:miter/>
                      </a:ln>
                    </p:spPr>
                  </p:pic>
                </p:oleObj>
              </mc:Fallback>
            </mc:AlternateContent>
          </a:graphicData>
        </a:graphic>
      </p:graphicFrame>
      <p:graphicFrame>
        <p:nvGraphicFramePr>
          <p:cNvPr id="26723" name="对象 26722"/>
          <p:cNvGraphicFramePr/>
          <p:nvPr/>
        </p:nvGraphicFramePr>
        <p:xfrm>
          <a:off x="1403350" y="3429000"/>
          <a:ext cx="7289800" cy="1003300"/>
        </p:xfrm>
        <a:graphic>
          <a:graphicData uri="http://schemas.openxmlformats.org/presentationml/2006/ole">
            <mc:AlternateContent xmlns:mc="http://schemas.openxmlformats.org/markup-compatibility/2006">
              <mc:Choice xmlns:v="urn:schemas-microsoft-com:vml" Requires="v">
                <p:oleObj spid="_x0000_s3417" name="" r:id="rId12" imgW="7286625" imgH="1002665" progId="Equation.3">
                  <p:embed/>
                </p:oleObj>
              </mc:Choice>
              <mc:Fallback>
                <p:oleObj name="" r:id="rId12" imgW="7286625" imgH="1002665" progId="Equation.3">
                  <p:embed/>
                  <p:pic>
                    <p:nvPicPr>
                      <p:cNvPr id="0" name="图片 3416"/>
                      <p:cNvPicPr/>
                      <p:nvPr/>
                    </p:nvPicPr>
                    <p:blipFill>
                      <a:blip r:embed="rId13"/>
                      <a:stretch>
                        <a:fillRect/>
                      </a:stretch>
                    </p:blipFill>
                    <p:spPr>
                      <a:xfrm>
                        <a:off x="1403350" y="3429000"/>
                        <a:ext cx="7289800" cy="1003300"/>
                      </a:xfrm>
                      <a:prstGeom prst="rect">
                        <a:avLst/>
                      </a:prstGeom>
                      <a:noFill/>
                      <a:ln w="38100">
                        <a:noFill/>
                        <a:miter/>
                      </a:ln>
                    </p:spPr>
                  </p:pic>
                </p:oleObj>
              </mc:Fallback>
            </mc:AlternateContent>
          </a:graphicData>
        </a:graphic>
      </p:graphicFrame>
      <p:graphicFrame>
        <p:nvGraphicFramePr>
          <p:cNvPr id="26724" name="对象 26723"/>
          <p:cNvGraphicFramePr/>
          <p:nvPr/>
        </p:nvGraphicFramePr>
        <p:xfrm>
          <a:off x="1727200" y="4610100"/>
          <a:ext cx="1778000" cy="1333500"/>
        </p:xfrm>
        <a:graphic>
          <a:graphicData uri="http://schemas.openxmlformats.org/presentationml/2006/ole">
            <mc:AlternateContent xmlns:mc="http://schemas.openxmlformats.org/markup-compatibility/2006">
              <mc:Choice xmlns:v="urn:schemas-microsoft-com:vml" Requires="v">
                <p:oleObj spid="_x0000_s3418" name="" r:id="rId14" imgW="1778000" imgH="1333500" progId="Equation.3">
                  <p:embed/>
                </p:oleObj>
              </mc:Choice>
              <mc:Fallback>
                <p:oleObj name="" r:id="rId14" imgW="1778000" imgH="1333500" progId="Equation.3">
                  <p:embed/>
                  <p:pic>
                    <p:nvPicPr>
                      <p:cNvPr id="0" name="图片 3417"/>
                      <p:cNvPicPr/>
                      <p:nvPr/>
                    </p:nvPicPr>
                    <p:blipFill>
                      <a:blip r:embed="rId15"/>
                      <a:stretch>
                        <a:fillRect/>
                      </a:stretch>
                    </p:blipFill>
                    <p:spPr>
                      <a:xfrm>
                        <a:off x="1727200" y="4610100"/>
                        <a:ext cx="1778000" cy="1333500"/>
                      </a:xfrm>
                      <a:prstGeom prst="rect">
                        <a:avLst/>
                      </a:prstGeom>
                      <a:noFill/>
                      <a:ln w="38100">
                        <a:noFill/>
                        <a:miter/>
                      </a:ln>
                    </p:spPr>
                  </p:pic>
                </p:oleObj>
              </mc:Fallback>
            </mc:AlternateContent>
          </a:graphicData>
        </a:graphic>
      </p:graphicFrame>
      <p:sp>
        <p:nvSpPr>
          <p:cNvPr id="26725" name="文本框 26724"/>
          <p:cNvSpPr txBox="1"/>
          <p:nvPr/>
        </p:nvSpPr>
        <p:spPr>
          <a:xfrm>
            <a:off x="7162800" y="5195888"/>
            <a:ext cx="1219200" cy="519112"/>
          </a:xfrm>
          <a:prstGeom prst="rect">
            <a:avLst/>
          </a:prstGeom>
          <a:noFill/>
          <a:ln w="9525">
            <a:noFill/>
          </a:ln>
        </p:spPr>
        <p:txBody>
          <a:bodyPr lIns="90000" tIns="46800" rIns="90000" bIns="46800">
            <a:spAutoFit/>
          </a:bodyPr>
          <a:p>
            <a:pPr eaLnBrk="1" hangingPunct="1">
              <a:spcBef>
                <a:spcPct val="50000"/>
              </a:spcBef>
            </a:pPr>
            <a:r>
              <a:rPr lang="en-US" altLang="zh-CN" sz="2800" b="1" dirty="0">
                <a:solidFill>
                  <a:srgbClr val="000000"/>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证毕</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26726" name="对象 26725"/>
          <p:cNvGraphicFramePr/>
          <p:nvPr/>
        </p:nvGraphicFramePr>
        <p:xfrm>
          <a:off x="3632200" y="4654550"/>
          <a:ext cx="635000" cy="863600"/>
        </p:xfrm>
        <a:graphic>
          <a:graphicData uri="http://schemas.openxmlformats.org/presentationml/2006/ole">
            <mc:AlternateContent xmlns:mc="http://schemas.openxmlformats.org/markup-compatibility/2006">
              <mc:Choice xmlns:v="urn:schemas-microsoft-com:vml" Requires="v">
                <p:oleObj spid="_x0000_s3431" name="" r:id="rId16" imgW="635000" imgH="862965" progId="Equation.3">
                  <p:embed/>
                </p:oleObj>
              </mc:Choice>
              <mc:Fallback>
                <p:oleObj name="" r:id="rId16" imgW="635000" imgH="862965" progId="Equation.3">
                  <p:embed/>
                  <p:pic>
                    <p:nvPicPr>
                      <p:cNvPr id="0" name="图片 3430"/>
                      <p:cNvPicPr/>
                      <p:nvPr/>
                    </p:nvPicPr>
                    <p:blipFill>
                      <a:blip r:embed="rId17"/>
                      <a:stretch>
                        <a:fillRect/>
                      </a:stretch>
                    </p:blipFill>
                    <p:spPr>
                      <a:xfrm>
                        <a:off x="3632200" y="4654550"/>
                        <a:ext cx="635000" cy="863600"/>
                      </a:xfrm>
                      <a:prstGeom prst="rect">
                        <a:avLst/>
                      </a:prstGeom>
                      <a:noFill/>
                      <a:ln w="38100">
                        <a:noFill/>
                        <a:miter/>
                      </a:ln>
                    </p:spPr>
                  </p:pic>
                </p:oleObj>
              </mc:Fallback>
            </mc:AlternateContent>
          </a:graphicData>
        </a:graphic>
      </p:graphicFrame>
      <p:sp>
        <p:nvSpPr>
          <p:cNvPr id="118796"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717"/>
                                        </p:tgtEl>
                                        <p:attrNameLst>
                                          <p:attrName>style.visibility</p:attrName>
                                        </p:attrNameLst>
                                      </p:cBhvr>
                                      <p:to>
                                        <p:strVal val="visible"/>
                                      </p:to>
                                    </p:set>
                                    <p:animEffect transition="in" filter="wipe(left)">
                                      <p:cBhvr>
                                        <p:cTn id="7" dur="500"/>
                                        <p:tgtEl>
                                          <p:spTgt spid="267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718"/>
                                        </p:tgtEl>
                                        <p:attrNameLst>
                                          <p:attrName>style.visibility</p:attrName>
                                        </p:attrNameLst>
                                      </p:cBhvr>
                                      <p:to>
                                        <p:strVal val="visible"/>
                                      </p:to>
                                    </p:set>
                                    <p:animEffect transition="in" filter="wipe(left)">
                                      <p:cBhvr>
                                        <p:cTn id="12" dur="500"/>
                                        <p:tgtEl>
                                          <p:spTgt spid="267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719"/>
                                        </p:tgtEl>
                                        <p:attrNameLst>
                                          <p:attrName>style.visibility</p:attrName>
                                        </p:attrNameLst>
                                      </p:cBhvr>
                                      <p:to>
                                        <p:strVal val="visible"/>
                                      </p:to>
                                    </p:set>
                                    <p:animEffect transition="in" filter="wipe(left)">
                                      <p:cBhvr>
                                        <p:cTn id="17" dur="500"/>
                                        <p:tgtEl>
                                          <p:spTgt spid="267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721"/>
                                        </p:tgtEl>
                                        <p:attrNameLst>
                                          <p:attrName>style.visibility</p:attrName>
                                        </p:attrNameLst>
                                      </p:cBhvr>
                                      <p:to>
                                        <p:strVal val="visible"/>
                                      </p:to>
                                    </p:set>
                                    <p:animEffect transition="in" filter="wipe(left)">
                                      <p:cBhvr>
                                        <p:cTn id="22" dur="500"/>
                                        <p:tgtEl>
                                          <p:spTgt spid="267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722"/>
                                        </p:tgtEl>
                                        <p:attrNameLst>
                                          <p:attrName>style.visibility</p:attrName>
                                        </p:attrNameLst>
                                      </p:cBhvr>
                                      <p:to>
                                        <p:strVal val="visible"/>
                                      </p:to>
                                    </p:set>
                                    <p:animEffect transition="in" filter="wipe(left)">
                                      <p:cBhvr>
                                        <p:cTn id="27" dur="500"/>
                                        <p:tgtEl>
                                          <p:spTgt spid="2672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6723"/>
                                        </p:tgtEl>
                                        <p:attrNameLst>
                                          <p:attrName>style.visibility</p:attrName>
                                        </p:attrNameLst>
                                      </p:cBhvr>
                                      <p:to>
                                        <p:strVal val="visible"/>
                                      </p:to>
                                    </p:set>
                                    <p:animEffect transition="in" filter="wipe(left)">
                                      <p:cBhvr>
                                        <p:cTn id="32" dur="500"/>
                                        <p:tgtEl>
                                          <p:spTgt spid="267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724"/>
                                        </p:tgtEl>
                                        <p:attrNameLst>
                                          <p:attrName>style.visibility</p:attrName>
                                        </p:attrNameLst>
                                      </p:cBhvr>
                                      <p:to>
                                        <p:strVal val="visible"/>
                                      </p:to>
                                    </p:set>
                                    <p:animEffect transition="in" filter="wipe(left)">
                                      <p:cBhvr>
                                        <p:cTn id="37" dur="500"/>
                                        <p:tgtEl>
                                          <p:spTgt spid="267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6726"/>
                                        </p:tgtEl>
                                        <p:attrNameLst>
                                          <p:attrName>style.visibility</p:attrName>
                                        </p:attrNameLst>
                                      </p:cBhvr>
                                      <p:to>
                                        <p:strVal val="visible"/>
                                      </p:to>
                                    </p:set>
                                    <p:animEffect transition="in" filter="wipe(left)">
                                      <p:cBhvr>
                                        <p:cTn id="42" dur="500"/>
                                        <p:tgtEl>
                                          <p:spTgt spid="26726"/>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26725"/>
                                        </p:tgtEl>
                                        <p:attrNameLst>
                                          <p:attrName>style.visibility</p:attrName>
                                        </p:attrNameLst>
                                      </p:cBhvr>
                                      <p:to>
                                        <p:strVal val="visible"/>
                                      </p:to>
                                    </p:set>
                                    <p:animEffect transition="in" filter="wipe(left)">
                                      <p:cBhvr>
                                        <p:cTn id="46" dur="500"/>
                                        <p:tgtEl>
                                          <p:spTgt spid="267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5" grpId="0"/>
    </p:bldLst>
  </p:timing>
</p:sld>
</file>

<file path=ppt/slides/slide7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19810" name="标题 31745"/>
          <p:cNvSpPr>
            <a:spLocks noGrp="1"/>
          </p:cNvSpPr>
          <p:nvPr>
            <p:ph type="title"/>
          </p:nvPr>
        </p:nvSpPr>
        <p:spPr>
          <a:ln/>
        </p:spPr>
        <p:txBody>
          <a:bodyPr vert="horz" wrap="square" lIns="91440" tIns="45720" rIns="91440" bIns="45720" anchor="ctr" anchorCtr="0"/>
          <a:p>
            <a:pPr eaLnBrk="1" hangingPunct="1"/>
            <a:r>
              <a:rPr lang="zh-CN" altLang="en-US" sz="4000" dirty="0"/>
              <a:t>三、乘幂    与幂函数</a:t>
            </a:r>
            <a:endParaRPr lang="zh-CN" altLang="en-US" sz="4000" dirty="0"/>
          </a:p>
        </p:txBody>
      </p:sp>
      <p:graphicFrame>
        <p:nvGraphicFramePr>
          <p:cNvPr id="119811" name="对象 31746"/>
          <p:cNvGraphicFramePr/>
          <p:nvPr/>
        </p:nvGraphicFramePr>
        <p:xfrm>
          <a:off x="2925763" y="706438"/>
          <a:ext cx="503237" cy="577850"/>
        </p:xfrm>
        <a:graphic>
          <a:graphicData uri="http://schemas.openxmlformats.org/presentationml/2006/ole">
            <mc:AlternateContent xmlns:mc="http://schemas.openxmlformats.org/markup-compatibility/2006">
              <mc:Choice xmlns:v="urn:schemas-microsoft-com:vml" Requires="v">
                <p:oleObj spid="_x0000_s3423" name="" r:id="rId2" imgW="342900" imgH="393700" progId="Equation.3">
                  <p:embed/>
                </p:oleObj>
              </mc:Choice>
              <mc:Fallback>
                <p:oleObj name="" r:id="rId2" imgW="342900" imgH="393700" progId="Equation.3">
                  <p:embed/>
                  <p:pic>
                    <p:nvPicPr>
                      <p:cNvPr id="0" name="图片 3422"/>
                      <p:cNvPicPr/>
                      <p:nvPr/>
                    </p:nvPicPr>
                    <p:blipFill>
                      <a:blip r:embed="rId3"/>
                      <a:stretch>
                        <a:fillRect/>
                      </a:stretch>
                    </p:blipFill>
                    <p:spPr>
                      <a:xfrm>
                        <a:off x="2925763" y="706438"/>
                        <a:ext cx="503237" cy="577850"/>
                      </a:xfrm>
                      <a:prstGeom prst="rect">
                        <a:avLst/>
                      </a:prstGeom>
                      <a:noFill/>
                      <a:ln w="38100">
                        <a:noFill/>
                        <a:miter/>
                      </a:ln>
                    </p:spPr>
                  </p:pic>
                </p:oleObj>
              </mc:Fallback>
            </mc:AlternateContent>
          </a:graphicData>
        </a:graphic>
      </p:graphicFrame>
      <p:sp>
        <p:nvSpPr>
          <p:cNvPr id="31748" name="文本框 31747"/>
          <p:cNvSpPr txBox="1"/>
          <p:nvPr/>
        </p:nvSpPr>
        <p:spPr>
          <a:xfrm>
            <a:off x="914400" y="1524000"/>
            <a:ext cx="36576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1. </a:t>
            </a:r>
            <a:r>
              <a:rPr lang="zh-CN" altLang="en-US" sz="2800" b="1" dirty="0">
                <a:solidFill>
                  <a:srgbClr val="31939A"/>
                </a:solidFill>
                <a:latin typeface="Times New Roman" panose="02020603050405020304" pitchFamily="18" charset="0"/>
              </a:rPr>
              <a:t>乘幂的定义</a:t>
            </a:r>
            <a:endParaRPr lang="zh-CN" altLang="en-US" sz="2800" b="1" dirty="0">
              <a:solidFill>
                <a:srgbClr val="31939A"/>
              </a:solidFill>
              <a:latin typeface="Times New Roman" panose="02020603050405020304" pitchFamily="18" charset="0"/>
            </a:endParaRPr>
          </a:p>
        </p:txBody>
      </p:sp>
      <p:graphicFrame>
        <p:nvGraphicFramePr>
          <p:cNvPr id="31749" name="对象 31748"/>
          <p:cNvGraphicFramePr/>
          <p:nvPr/>
        </p:nvGraphicFramePr>
        <p:xfrm>
          <a:off x="1016000" y="2209800"/>
          <a:ext cx="7543800" cy="990600"/>
        </p:xfrm>
        <a:graphic>
          <a:graphicData uri="http://schemas.openxmlformats.org/presentationml/2006/ole">
            <mc:AlternateContent xmlns:mc="http://schemas.openxmlformats.org/markup-compatibility/2006">
              <mc:Choice xmlns:v="urn:schemas-microsoft-com:vml" Requires="v">
                <p:oleObj spid="_x0000_s3427" name="" r:id="rId4" imgW="7540625" imgH="989965" progId="Equation.3">
                  <p:embed/>
                </p:oleObj>
              </mc:Choice>
              <mc:Fallback>
                <p:oleObj name="" r:id="rId4" imgW="7540625" imgH="989965" progId="Equation.3">
                  <p:embed/>
                  <p:pic>
                    <p:nvPicPr>
                      <p:cNvPr id="0" name="图片 3426"/>
                      <p:cNvPicPr/>
                      <p:nvPr/>
                    </p:nvPicPr>
                    <p:blipFill>
                      <a:blip r:embed="rId5"/>
                      <a:stretch>
                        <a:fillRect/>
                      </a:stretch>
                    </p:blipFill>
                    <p:spPr>
                      <a:xfrm>
                        <a:off x="1016000" y="2209800"/>
                        <a:ext cx="7543800" cy="990600"/>
                      </a:xfrm>
                      <a:prstGeom prst="rect">
                        <a:avLst/>
                      </a:prstGeom>
                      <a:noFill/>
                      <a:ln w="38100">
                        <a:noFill/>
                        <a:miter/>
                      </a:ln>
                    </p:spPr>
                  </p:pic>
                </p:oleObj>
              </mc:Fallback>
            </mc:AlternateContent>
          </a:graphicData>
        </a:graphic>
      </p:graphicFrame>
      <p:graphicFrame>
        <p:nvGraphicFramePr>
          <p:cNvPr id="31750" name="对象 31749"/>
          <p:cNvGraphicFramePr/>
          <p:nvPr/>
        </p:nvGraphicFramePr>
        <p:xfrm>
          <a:off x="5334000" y="2763838"/>
          <a:ext cx="1955800" cy="431800"/>
        </p:xfrm>
        <a:graphic>
          <a:graphicData uri="http://schemas.openxmlformats.org/presentationml/2006/ole">
            <mc:AlternateContent xmlns:mc="http://schemas.openxmlformats.org/markup-compatibility/2006">
              <mc:Choice xmlns:v="urn:schemas-microsoft-com:vml" Requires="v">
                <p:oleObj spid="_x0000_s3424" name="" r:id="rId6" imgW="1955165" imgH="431800" progId="Equation.3">
                  <p:embed/>
                </p:oleObj>
              </mc:Choice>
              <mc:Fallback>
                <p:oleObj name="" r:id="rId6" imgW="1955165" imgH="431800" progId="Equation.3">
                  <p:embed/>
                  <p:pic>
                    <p:nvPicPr>
                      <p:cNvPr id="0" name="图片 3423"/>
                      <p:cNvPicPr/>
                      <p:nvPr/>
                    </p:nvPicPr>
                    <p:blipFill>
                      <a:blip r:embed="rId7"/>
                      <a:stretch>
                        <a:fillRect/>
                      </a:stretch>
                    </p:blipFill>
                    <p:spPr>
                      <a:xfrm>
                        <a:off x="5334000" y="2763838"/>
                        <a:ext cx="1955800" cy="431800"/>
                      </a:xfrm>
                      <a:prstGeom prst="rect">
                        <a:avLst/>
                      </a:prstGeom>
                      <a:noFill/>
                      <a:ln w="38100">
                        <a:noFill/>
                        <a:miter/>
                      </a:ln>
                    </p:spPr>
                  </p:pic>
                </p:oleObj>
              </mc:Fallback>
            </mc:AlternateContent>
          </a:graphicData>
        </a:graphic>
      </p:graphicFrame>
      <p:sp>
        <p:nvSpPr>
          <p:cNvPr id="31751" name="文本框 31750"/>
          <p:cNvSpPr txBox="1"/>
          <p:nvPr/>
        </p:nvSpPr>
        <p:spPr>
          <a:xfrm>
            <a:off x="914400" y="3429000"/>
            <a:ext cx="25146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CC00CC"/>
                </a:solidFill>
                <a:latin typeface="黑体" panose="02010609060101010101" pitchFamily="49" charset="-122"/>
                <a:ea typeface="黑体" panose="02010609060101010101" pitchFamily="49" charset="-122"/>
              </a:rPr>
              <a:t>注意</a:t>
            </a:r>
            <a:r>
              <a:rPr lang="en-US" altLang="zh-CN" sz="2800" b="1" dirty="0">
                <a:solidFill>
                  <a:srgbClr val="CC00CC"/>
                </a:solidFill>
                <a:latin typeface="黑体" panose="02010609060101010101" pitchFamily="49" charset="-122"/>
                <a:ea typeface="黑体" panose="02010609060101010101" pitchFamily="49" charset="-122"/>
              </a:rPr>
              <a:t>:</a:t>
            </a:r>
            <a:endParaRPr lang="en-US" altLang="zh-CN" sz="2800" b="1" dirty="0">
              <a:solidFill>
                <a:srgbClr val="CC00CC"/>
              </a:solidFill>
              <a:latin typeface="黑体" panose="02010609060101010101" pitchFamily="49" charset="-122"/>
              <a:ea typeface="黑体" panose="02010609060101010101" pitchFamily="49" charset="-122"/>
            </a:endParaRPr>
          </a:p>
        </p:txBody>
      </p:sp>
      <p:graphicFrame>
        <p:nvGraphicFramePr>
          <p:cNvPr id="31752" name="对象 31751"/>
          <p:cNvGraphicFramePr/>
          <p:nvPr/>
        </p:nvGraphicFramePr>
        <p:xfrm>
          <a:off x="1028700" y="4100513"/>
          <a:ext cx="7277100" cy="1041400"/>
        </p:xfrm>
        <a:graphic>
          <a:graphicData uri="http://schemas.openxmlformats.org/presentationml/2006/ole">
            <mc:AlternateContent xmlns:mc="http://schemas.openxmlformats.org/markup-compatibility/2006">
              <mc:Choice xmlns:v="urn:schemas-microsoft-com:vml" Requires="v">
                <p:oleObj spid="_x0000_s3422" name="" r:id="rId8" imgW="7273925" imgH="1040765" progId="Equation.3">
                  <p:embed/>
                </p:oleObj>
              </mc:Choice>
              <mc:Fallback>
                <p:oleObj name="" r:id="rId8" imgW="7273925" imgH="1040765" progId="Equation.3">
                  <p:embed/>
                  <p:pic>
                    <p:nvPicPr>
                      <p:cNvPr id="0" name="图片 3421"/>
                      <p:cNvPicPr/>
                      <p:nvPr/>
                    </p:nvPicPr>
                    <p:blipFill>
                      <a:blip r:embed="rId9"/>
                      <a:stretch>
                        <a:fillRect/>
                      </a:stretch>
                    </p:blipFill>
                    <p:spPr>
                      <a:xfrm>
                        <a:off x="1028700" y="4100513"/>
                        <a:ext cx="7277100" cy="1041400"/>
                      </a:xfrm>
                      <a:prstGeom prst="rect">
                        <a:avLst/>
                      </a:prstGeom>
                      <a:noFill/>
                      <a:ln w="38100">
                        <a:noFill/>
                        <a:miter/>
                      </a:ln>
                    </p:spPr>
                  </p:pic>
                </p:oleObj>
              </mc:Fallback>
            </mc:AlternateContent>
          </a:graphicData>
        </a:graphic>
      </p:graphicFrame>
      <p:graphicFrame>
        <p:nvGraphicFramePr>
          <p:cNvPr id="31753" name="对象 31752"/>
          <p:cNvGraphicFramePr/>
          <p:nvPr/>
        </p:nvGraphicFramePr>
        <p:xfrm>
          <a:off x="914400" y="5359400"/>
          <a:ext cx="2882900" cy="431800"/>
        </p:xfrm>
        <a:graphic>
          <a:graphicData uri="http://schemas.openxmlformats.org/presentationml/2006/ole">
            <mc:AlternateContent xmlns:mc="http://schemas.openxmlformats.org/markup-compatibility/2006">
              <mc:Choice xmlns:v="urn:schemas-microsoft-com:vml" Requires="v">
                <p:oleObj spid="_x0000_s3426" name="" r:id="rId10" imgW="2881630" imgH="431800" progId="Equation.3">
                  <p:embed/>
                </p:oleObj>
              </mc:Choice>
              <mc:Fallback>
                <p:oleObj name="" r:id="rId10" imgW="2881630" imgH="431800" progId="Equation.3">
                  <p:embed/>
                  <p:pic>
                    <p:nvPicPr>
                      <p:cNvPr id="0" name="图片 3425"/>
                      <p:cNvPicPr/>
                      <p:nvPr/>
                    </p:nvPicPr>
                    <p:blipFill>
                      <a:blip r:embed="rId11"/>
                      <a:stretch>
                        <a:fillRect/>
                      </a:stretch>
                    </p:blipFill>
                    <p:spPr>
                      <a:xfrm>
                        <a:off x="914400" y="5359400"/>
                        <a:ext cx="2882900" cy="431800"/>
                      </a:xfrm>
                      <a:prstGeom prst="rect">
                        <a:avLst/>
                      </a:prstGeom>
                      <a:noFill/>
                      <a:ln w="38100">
                        <a:noFill/>
                        <a:miter/>
                      </a:ln>
                    </p:spPr>
                  </p:pic>
                </p:oleObj>
              </mc:Fallback>
            </mc:AlternateContent>
          </a:graphicData>
        </a:graphic>
      </p:graphicFrame>
      <p:graphicFrame>
        <p:nvGraphicFramePr>
          <p:cNvPr id="31754" name="对象 31753"/>
          <p:cNvGraphicFramePr/>
          <p:nvPr/>
        </p:nvGraphicFramePr>
        <p:xfrm>
          <a:off x="3698875" y="5297488"/>
          <a:ext cx="1587500" cy="393700"/>
        </p:xfrm>
        <a:graphic>
          <a:graphicData uri="http://schemas.openxmlformats.org/presentationml/2006/ole">
            <mc:AlternateContent xmlns:mc="http://schemas.openxmlformats.org/markup-compatibility/2006">
              <mc:Choice xmlns:v="urn:schemas-microsoft-com:vml" Requires="v">
                <p:oleObj spid="_x0000_s3425" name="" r:id="rId12" imgW="1586865" imgH="393700" progId="Equation.3">
                  <p:embed/>
                </p:oleObj>
              </mc:Choice>
              <mc:Fallback>
                <p:oleObj name="" r:id="rId12" imgW="1586865" imgH="393700" progId="Equation.3">
                  <p:embed/>
                  <p:pic>
                    <p:nvPicPr>
                      <p:cNvPr id="0" name="图片 3424"/>
                      <p:cNvPicPr/>
                      <p:nvPr/>
                    </p:nvPicPr>
                    <p:blipFill>
                      <a:blip r:embed="rId13"/>
                      <a:stretch>
                        <a:fillRect/>
                      </a:stretch>
                    </p:blipFill>
                    <p:spPr>
                      <a:xfrm>
                        <a:off x="3698875" y="5297488"/>
                        <a:ext cx="1587500" cy="393700"/>
                      </a:xfrm>
                      <a:prstGeom prst="rect">
                        <a:avLst/>
                      </a:prstGeom>
                      <a:noFill/>
                      <a:ln w="38100">
                        <a:noFill/>
                        <a:miter/>
                      </a:ln>
                    </p:spPr>
                  </p:pic>
                </p:oleObj>
              </mc:Fallback>
            </mc:AlternateContent>
          </a:graphicData>
        </a:graphic>
      </p:graphicFrame>
      <p:graphicFrame>
        <p:nvGraphicFramePr>
          <p:cNvPr id="31755" name="对象 31754"/>
          <p:cNvGraphicFramePr/>
          <p:nvPr/>
        </p:nvGraphicFramePr>
        <p:xfrm>
          <a:off x="5334000" y="5257800"/>
          <a:ext cx="2552700" cy="508000"/>
        </p:xfrm>
        <a:graphic>
          <a:graphicData uri="http://schemas.openxmlformats.org/presentationml/2006/ole">
            <mc:AlternateContent xmlns:mc="http://schemas.openxmlformats.org/markup-compatibility/2006">
              <mc:Choice xmlns:v="urn:schemas-microsoft-com:vml" Requires="v">
                <p:oleObj spid="_x0000_s3429" name="" r:id="rId14" imgW="2552700" imgH="508000" progId="Equation.3">
                  <p:embed/>
                </p:oleObj>
              </mc:Choice>
              <mc:Fallback>
                <p:oleObj name="" r:id="rId14" imgW="2552700" imgH="508000" progId="Equation.3">
                  <p:embed/>
                  <p:pic>
                    <p:nvPicPr>
                      <p:cNvPr id="0" name="图片 3428"/>
                      <p:cNvPicPr/>
                      <p:nvPr/>
                    </p:nvPicPr>
                    <p:blipFill>
                      <a:blip r:embed="rId15"/>
                      <a:stretch>
                        <a:fillRect/>
                      </a:stretch>
                    </p:blipFill>
                    <p:spPr>
                      <a:xfrm>
                        <a:off x="5334000" y="5257800"/>
                        <a:ext cx="2552700" cy="508000"/>
                      </a:xfrm>
                      <a:prstGeom prst="rect">
                        <a:avLst/>
                      </a:prstGeom>
                      <a:noFill/>
                      <a:ln w="38100">
                        <a:noFill/>
                        <a:miter/>
                      </a:ln>
                    </p:spPr>
                  </p:pic>
                </p:oleObj>
              </mc:Fallback>
            </mc:AlternateContent>
          </a:graphicData>
        </a:graphic>
      </p:graphicFrame>
      <p:sp>
        <p:nvSpPr>
          <p:cNvPr id="119820"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wipe(left)">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wipe(left)">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wipe(left)">
                                      <p:cBhvr>
                                        <p:cTn id="17" dur="500"/>
                                        <p:tgtEl>
                                          <p:spTgt spid="317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751"/>
                                        </p:tgtEl>
                                        <p:attrNameLst>
                                          <p:attrName>style.visibility</p:attrName>
                                        </p:attrNameLst>
                                      </p:cBhvr>
                                      <p:to>
                                        <p:strVal val="visible"/>
                                      </p:to>
                                    </p:set>
                                    <p:animEffect transition="in" filter="wipe(left)">
                                      <p:cBhvr>
                                        <p:cTn id="22" dur="500"/>
                                        <p:tgtEl>
                                          <p:spTgt spid="317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1752"/>
                                        </p:tgtEl>
                                        <p:attrNameLst>
                                          <p:attrName>style.visibility</p:attrName>
                                        </p:attrNameLst>
                                      </p:cBhvr>
                                      <p:to>
                                        <p:strVal val="visible"/>
                                      </p:to>
                                    </p:set>
                                    <p:animEffect transition="in" filter="wipe(left)">
                                      <p:cBhvr>
                                        <p:cTn id="27" dur="500"/>
                                        <p:tgtEl>
                                          <p:spTgt spid="3175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1753"/>
                                        </p:tgtEl>
                                        <p:attrNameLst>
                                          <p:attrName>style.visibility</p:attrName>
                                        </p:attrNameLst>
                                      </p:cBhvr>
                                      <p:to>
                                        <p:strVal val="visible"/>
                                      </p:to>
                                    </p:set>
                                    <p:animEffect transition="in" filter="wipe(left)">
                                      <p:cBhvr>
                                        <p:cTn id="32" dur="500"/>
                                        <p:tgtEl>
                                          <p:spTgt spid="317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754"/>
                                        </p:tgtEl>
                                        <p:attrNameLst>
                                          <p:attrName>style.visibility</p:attrName>
                                        </p:attrNameLst>
                                      </p:cBhvr>
                                      <p:to>
                                        <p:strVal val="visible"/>
                                      </p:to>
                                    </p:set>
                                    <p:animEffect transition="in" filter="wipe(left)">
                                      <p:cBhvr>
                                        <p:cTn id="37" dur="500"/>
                                        <p:tgtEl>
                                          <p:spTgt spid="3175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755"/>
                                        </p:tgtEl>
                                        <p:attrNameLst>
                                          <p:attrName>style.visibility</p:attrName>
                                        </p:attrNameLst>
                                      </p:cBhvr>
                                      <p:to>
                                        <p:strVal val="visible"/>
                                      </p:to>
                                    </p:set>
                                    <p:animEffect transition="in" filter="wipe(left)">
                                      <p:cBhvr>
                                        <p:cTn id="42" dur="500"/>
                                        <p:tgtEl>
                                          <p:spTgt spid="317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31751" grpId="0"/>
    </p:bldLst>
  </p:timing>
</p:sld>
</file>

<file path=ppt/slides/slide7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21858" name="对象 27652"/>
          <p:cNvGraphicFramePr/>
          <p:nvPr/>
        </p:nvGraphicFramePr>
        <p:xfrm>
          <a:off x="1447800" y="1143000"/>
          <a:ext cx="2565400" cy="508000"/>
        </p:xfrm>
        <a:graphic>
          <a:graphicData uri="http://schemas.openxmlformats.org/presentationml/2006/ole">
            <mc:AlternateContent xmlns:mc="http://schemas.openxmlformats.org/markup-compatibility/2006">
              <mc:Choice xmlns:v="urn:schemas-microsoft-com:vml" Requires="v">
                <p:oleObj spid="_x0000_s3428" name="" r:id="rId2" imgW="2565400" imgH="508000" progId="Equation.3">
                  <p:embed/>
                </p:oleObj>
              </mc:Choice>
              <mc:Fallback>
                <p:oleObj name="" r:id="rId2" imgW="2565400" imgH="508000" progId="Equation.3">
                  <p:embed/>
                  <p:pic>
                    <p:nvPicPr>
                      <p:cNvPr id="0" name="图片 3427"/>
                      <p:cNvPicPr/>
                      <p:nvPr/>
                    </p:nvPicPr>
                    <p:blipFill>
                      <a:blip r:embed="rId3"/>
                      <a:stretch>
                        <a:fillRect/>
                      </a:stretch>
                    </p:blipFill>
                    <p:spPr>
                      <a:xfrm>
                        <a:off x="1447800" y="1143000"/>
                        <a:ext cx="2565400" cy="508000"/>
                      </a:xfrm>
                      <a:prstGeom prst="rect">
                        <a:avLst/>
                      </a:prstGeom>
                      <a:noFill/>
                      <a:ln w="38100">
                        <a:noFill/>
                        <a:miter/>
                      </a:ln>
                    </p:spPr>
                  </p:pic>
                </p:oleObj>
              </mc:Fallback>
            </mc:AlternateContent>
          </a:graphicData>
        </a:graphic>
      </p:graphicFrame>
      <p:graphicFrame>
        <p:nvGraphicFramePr>
          <p:cNvPr id="27654" name="对象 27653"/>
          <p:cNvGraphicFramePr/>
          <p:nvPr/>
        </p:nvGraphicFramePr>
        <p:xfrm>
          <a:off x="3873500" y="1163638"/>
          <a:ext cx="1066800" cy="444500"/>
        </p:xfrm>
        <a:graphic>
          <a:graphicData uri="http://schemas.openxmlformats.org/presentationml/2006/ole">
            <mc:AlternateContent xmlns:mc="http://schemas.openxmlformats.org/markup-compatibility/2006">
              <mc:Choice xmlns:v="urn:schemas-microsoft-com:vml" Requires="v">
                <p:oleObj spid="_x0000_s3430" name="" r:id="rId4" imgW="1066165" imgH="444500" progId="Equation.3">
                  <p:embed/>
                </p:oleObj>
              </mc:Choice>
              <mc:Fallback>
                <p:oleObj name="" r:id="rId4" imgW="1066165" imgH="444500" progId="Equation.3">
                  <p:embed/>
                  <p:pic>
                    <p:nvPicPr>
                      <p:cNvPr id="0" name="图片 3429"/>
                      <p:cNvPicPr/>
                      <p:nvPr/>
                    </p:nvPicPr>
                    <p:blipFill>
                      <a:blip r:embed="rId5"/>
                      <a:stretch>
                        <a:fillRect/>
                      </a:stretch>
                    </p:blipFill>
                    <p:spPr>
                      <a:xfrm>
                        <a:off x="3873500" y="1163638"/>
                        <a:ext cx="1066800" cy="444500"/>
                      </a:xfrm>
                      <a:prstGeom prst="rect">
                        <a:avLst/>
                      </a:prstGeom>
                      <a:noFill/>
                      <a:ln w="38100">
                        <a:noFill/>
                        <a:miter/>
                      </a:ln>
                    </p:spPr>
                  </p:pic>
                </p:oleObj>
              </mc:Fallback>
            </mc:AlternateContent>
          </a:graphicData>
        </a:graphic>
      </p:graphicFrame>
      <p:graphicFrame>
        <p:nvGraphicFramePr>
          <p:cNvPr id="27655" name="对象 27654"/>
          <p:cNvGraphicFramePr/>
          <p:nvPr/>
        </p:nvGraphicFramePr>
        <p:xfrm>
          <a:off x="5257800" y="1177925"/>
          <a:ext cx="2946400" cy="431800"/>
        </p:xfrm>
        <a:graphic>
          <a:graphicData uri="http://schemas.openxmlformats.org/presentationml/2006/ole">
            <mc:AlternateContent xmlns:mc="http://schemas.openxmlformats.org/markup-compatibility/2006">
              <mc:Choice xmlns:v="urn:schemas-microsoft-com:vml" Requires="v">
                <p:oleObj spid="_x0000_s3432" name="" r:id="rId6" imgW="2945130" imgH="431800" progId="Equation.3">
                  <p:embed/>
                </p:oleObj>
              </mc:Choice>
              <mc:Fallback>
                <p:oleObj name="" r:id="rId6" imgW="2945130" imgH="431800" progId="Equation.3">
                  <p:embed/>
                  <p:pic>
                    <p:nvPicPr>
                      <p:cNvPr id="0" name="图片 3431"/>
                      <p:cNvPicPr/>
                      <p:nvPr/>
                    </p:nvPicPr>
                    <p:blipFill>
                      <a:blip r:embed="rId7"/>
                      <a:stretch>
                        <a:fillRect/>
                      </a:stretch>
                    </p:blipFill>
                    <p:spPr>
                      <a:xfrm>
                        <a:off x="5257800" y="1177925"/>
                        <a:ext cx="2946400" cy="431800"/>
                      </a:xfrm>
                      <a:prstGeom prst="rect">
                        <a:avLst/>
                      </a:prstGeom>
                      <a:noFill/>
                      <a:ln w="38100">
                        <a:noFill/>
                        <a:miter/>
                      </a:ln>
                    </p:spPr>
                  </p:pic>
                </p:oleObj>
              </mc:Fallback>
            </mc:AlternateContent>
          </a:graphicData>
        </a:graphic>
      </p:graphicFrame>
      <p:graphicFrame>
        <p:nvGraphicFramePr>
          <p:cNvPr id="27656" name="对象 27655"/>
          <p:cNvGraphicFramePr/>
          <p:nvPr/>
        </p:nvGraphicFramePr>
        <p:xfrm>
          <a:off x="939800" y="1752600"/>
          <a:ext cx="6578600" cy="914400"/>
        </p:xfrm>
        <a:graphic>
          <a:graphicData uri="http://schemas.openxmlformats.org/presentationml/2006/ole">
            <mc:AlternateContent xmlns:mc="http://schemas.openxmlformats.org/markup-compatibility/2006">
              <mc:Choice xmlns:v="urn:schemas-microsoft-com:vml" Requires="v">
                <p:oleObj spid="_x0000_s3436" name="" r:id="rId8" imgW="6578600" imgH="914400" progId="Equation.3">
                  <p:embed/>
                </p:oleObj>
              </mc:Choice>
              <mc:Fallback>
                <p:oleObj name="" r:id="rId8" imgW="6578600" imgH="914400" progId="Equation.3">
                  <p:embed/>
                  <p:pic>
                    <p:nvPicPr>
                      <p:cNvPr id="0" name="图片 3435"/>
                      <p:cNvPicPr/>
                      <p:nvPr/>
                    </p:nvPicPr>
                    <p:blipFill>
                      <a:blip r:embed="rId9"/>
                      <a:stretch>
                        <a:fillRect/>
                      </a:stretch>
                    </p:blipFill>
                    <p:spPr>
                      <a:xfrm>
                        <a:off x="939800" y="1752600"/>
                        <a:ext cx="6578600" cy="914400"/>
                      </a:xfrm>
                      <a:prstGeom prst="rect">
                        <a:avLst/>
                      </a:prstGeom>
                      <a:noFill/>
                      <a:ln w="38100">
                        <a:noFill/>
                        <a:miter/>
                      </a:ln>
                    </p:spPr>
                  </p:pic>
                </p:oleObj>
              </mc:Fallback>
            </mc:AlternateContent>
          </a:graphicData>
        </a:graphic>
      </p:graphicFrame>
      <p:graphicFrame>
        <p:nvGraphicFramePr>
          <p:cNvPr id="27657" name="对象 27656"/>
          <p:cNvGraphicFramePr/>
          <p:nvPr/>
        </p:nvGraphicFramePr>
        <p:xfrm>
          <a:off x="965200" y="2667000"/>
          <a:ext cx="3009900" cy="774700"/>
        </p:xfrm>
        <a:graphic>
          <a:graphicData uri="http://schemas.openxmlformats.org/presentationml/2006/ole">
            <mc:AlternateContent xmlns:mc="http://schemas.openxmlformats.org/markup-compatibility/2006">
              <mc:Choice xmlns:v="urn:schemas-microsoft-com:vml" Requires="v">
                <p:oleObj spid="_x0000_s3435" name="" r:id="rId10" imgW="3008630" imgH="774065" progId="Equation.3">
                  <p:embed/>
                </p:oleObj>
              </mc:Choice>
              <mc:Fallback>
                <p:oleObj name="" r:id="rId10" imgW="3008630" imgH="774065" progId="Equation.3">
                  <p:embed/>
                  <p:pic>
                    <p:nvPicPr>
                      <p:cNvPr id="0" name="图片 3434"/>
                      <p:cNvPicPr/>
                      <p:nvPr/>
                    </p:nvPicPr>
                    <p:blipFill>
                      <a:blip r:embed="rId11"/>
                      <a:stretch>
                        <a:fillRect/>
                      </a:stretch>
                    </p:blipFill>
                    <p:spPr>
                      <a:xfrm>
                        <a:off x="965200" y="2667000"/>
                        <a:ext cx="3009900" cy="774700"/>
                      </a:xfrm>
                      <a:prstGeom prst="rect">
                        <a:avLst/>
                      </a:prstGeom>
                      <a:noFill/>
                      <a:ln w="38100">
                        <a:noFill/>
                        <a:miter/>
                      </a:ln>
                    </p:spPr>
                  </p:pic>
                </p:oleObj>
              </mc:Fallback>
            </mc:AlternateContent>
          </a:graphicData>
        </a:graphic>
      </p:graphicFrame>
      <p:graphicFrame>
        <p:nvGraphicFramePr>
          <p:cNvPr id="27658" name="对象 27657"/>
          <p:cNvGraphicFramePr/>
          <p:nvPr/>
        </p:nvGraphicFramePr>
        <p:xfrm>
          <a:off x="4013200" y="2667000"/>
          <a:ext cx="2641600" cy="774700"/>
        </p:xfrm>
        <a:graphic>
          <a:graphicData uri="http://schemas.openxmlformats.org/presentationml/2006/ole">
            <mc:AlternateContent xmlns:mc="http://schemas.openxmlformats.org/markup-compatibility/2006">
              <mc:Choice xmlns:v="urn:schemas-microsoft-com:vml" Requires="v">
                <p:oleObj spid="_x0000_s3437" name="" r:id="rId12" imgW="2640330" imgH="774065" progId="Equation.3">
                  <p:embed/>
                </p:oleObj>
              </mc:Choice>
              <mc:Fallback>
                <p:oleObj name="" r:id="rId12" imgW="2640330" imgH="774065" progId="Equation.3">
                  <p:embed/>
                  <p:pic>
                    <p:nvPicPr>
                      <p:cNvPr id="0" name="图片 3436"/>
                      <p:cNvPicPr/>
                      <p:nvPr/>
                    </p:nvPicPr>
                    <p:blipFill>
                      <a:blip r:embed="rId13"/>
                      <a:stretch>
                        <a:fillRect/>
                      </a:stretch>
                    </p:blipFill>
                    <p:spPr>
                      <a:xfrm>
                        <a:off x="4013200" y="2667000"/>
                        <a:ext cx="2641600" cy="774700"/>
                      </a:xfrm>
                      <a:prstGeom prst="rect">
                        <a:avLst/>
                      </a:prstGeom>
                      <a:noFill/>
                      <a:ln w="38100">
                        <a:noFill/>
                        <a:miter/>
                      </a:ln>
                    </p:spPr>
                  </p:pic>
                </p:oleObj>
              </mc:Fallback>
            </mc:AlternateContent>
          </a:graphicData>
        </a:graphic>
      </p:graphicFrame>
      <p:graphicFrame>
        <p:nvGraphicFramePr>
          <p:cNvPr id="27660" name="对象 27659"/>
          <p:cNvGraphicFramePr/>
          <p:nvPr/>
        </p:nvGraphicFramePr>
        <p:xfrm>
          <a:off x="971550" y="3670300"/>
          <a:ext cx="7200900" cy="1054100"/>
        </p:xfrm>
        <a:graphic>
          <a:graphicData uri="http://schemas.openxmlformats.org/presentationml/2006/ole">
            <mc:AlternateContent xmlns:mc="http://schemas.openxmlformats.org/markup-compatibility/2006">
              <mc:Choice xmlns:v="urn:schemas-microsoft-com:vml" Requires="v">
                <p:oleObj spid="_x0000_s3441" name="" r:id="rId14" imgW="7200900" imgH="1054100" progId="Equation.3">
                  <p:embed/>
                </p:oleObj>
              </mc:Choice>
              <mc:Fallback>
                <p:oleObj name="" r:id="rId14" imgW="7200900" imgH="1054100" progId="Equation.3">
                  <p:embed/>
                  <p:pic>
                    <p:nvPicPr>
                      <p:cNvPr id="0" name="图片 3440"/>
                      <p:cNvPicPr/>
                      <p:nvPr/>
                    </p:nvPicPr>
                    <p:blipFill>
                      <a:blip r:embed="rId15"/>
                      <a:stretch>
                        <a:fillRect/>
                      </a:stretch>
                    </p:blipFill>
                    <p:spPr>
                      <a:xfrm>
                        <a:off x="971550" y="3670300"/>
                        <a:ext cx="7200900" cy="1054100"/>
                      </a:xfrm>
                      <a:prstGeom prst="rect">
                        <a:avLst/>
                      </a:prstGeom>
                      <a:noFill/>
                      <a:ln w="38100">
                        <a:noFill/>
                        <a:miter/>
                      </a:ln>
                    </p:spPr>
                  </p:pic>
                </p:oleObj>
              </mc:Fallback>
            </mc:AlternateContent>
          </a:graphicData>
        </a:graphic>
      </p:graphicFrame>
      <p:graphicFrame>
        <p:nvGraphicFramePr>
          <p:cNvPr id="27661" name="对象 27660"/>
          <p:cNvGraphicFramePr/>
          <p:nvPr/>
        </p:nvGraphicFramePr>
        <p:xfrm>
          <a:off x="928688" y="5029200"/>
          <a:ext cx="2527300" cy="469900"/>
        </p:xfrm>
        <a:graphic>
          <a:graphicData uri="http://schemas.openxmlformats.org/presentationml/2006/ole">
            <mc:AlternateContent xmlns:mc="http://schemas.openxmlformats.org/markup-compatibility/2006">
              <mc:Choice xmlns:v="urn:schemas-microsoft-com:vml" Requires="v">
                <p:oleObj spid="_x0000_s3433" name="" r:id="rId16" imgW="2527300" imgH="469900" progId="Equation.3">
                  <p:embed/>
                </p:oleObj>
              </mc:Choice>
              <mc:Fallback>
                <p:oleObj name="" r:id="rId16" imgW="2527300" imgH="469900" progId="Equation.3">
                  <p:embed/>
                  <p:pic>
                    <p:nvPicPr>
                      <p:cNvPr id="0" name="图片 3432"/>
                      <p:cNvPicPr/>
                      <p:nvPr/>
                    </p:nvPicPr>
                    <p:blipFill>
                      <a:blip r:embed="rId17"/>
                      <a:stretch>
                        <a:fillRect/>
                      </a:stretch>
                    </p:blipFill>
                    <p:spPr>
                      <a:xfrm>
                        <a:off x="928688" y="5029200"/>
                        <a:ext cx="2527300" cy="469900"/>
                      </a:xfrm>
                      <a:prstGeom prst="rect">
                        <a:avLst/>
                      </a:prstGeom>
                      <a:noFill/>
                      <a:ln w="38100">
                        <a:noFill/>
                        <a:miter/>
                      </a:ln>
                    </p:spPr>
                  </p:pic>
                </p:oleObj>
              </mc:Fallback>
            </mc:AlternateContent>
          </a:graphicData>
        </a:graphic>
      </p:graphicFrame>
      <p:graphicFrame>
        <p:nvGraphicFramePr>
          <p:cNvPr id="27662" name="对象 27661"/>
          <p:cNvGraphicFramePr/>
          <p:nvPr/>
        </p:nvGraphicFramePr>
        <p:xfrm>
          <a:off x="3146425" y="5091113"/>
          <a:ext cx="5727700" cy="431800"/>
        </p:xfrm>
        <a:graphic>
          <a:graphicData uri="http://schemas.openxmlformats.org/presentationml/2006/ole">
            <mc:AlternateContent xmlns:mc="http://schemas.openxmlformats.org/markup-compatibility/2006">
              <mc:Choice xmlns:v="urn:schemas-microsoft-com:vml" Requires="v">
                <p:oleObj spid="_x0000_s3434" name="" r:id="rId18" imgW="5725160" imgH="431800" progId="Equation.3">
                  <p:embed/>
                </p:oleObj>
              </mc:Choice>
              <mc:Fallback>
                <p:oleObj name="" r:id="rId18" imgW="5725160" imgH="431800" progId="Equation.3">
                  <p:embed/>
                  <p:pic>
                    <p:nvPicPr>
                      <p:cNvPr id="0" name="图片 3433"/>
                      <p:cNvPicPr/>
                      <p:nvPr/>
                    </p:nvPicPr>
                    <p:blipFill>
                      <a:blip r:embed="rId19"/>
                      <a:stretch>
                        <a:fillRect/>
                      </a:stretch>
                    </p:blipFill>
                    <p:spPr>
                      <a:xfrm>
                        <a:off x="3146425" y="5091113"/>
                        <a:ext cx="5727700" cy="431800"/>
                      </a:xfrm>
                      <a:prstGeom prst="rect">
                        <a:avLst/>
                      </a:prstGeom>
                      <a:noFill/>
                      <a:ln w="38100">
                        <a:noFill/>
                        <a:miter/>
                      </a:ln>
                    </p:spPr>
                  </p:pic>
                </p:oleObj>
              </mc:Fallback>
            </mc:AlternateContent>
          </a:graphicData>
        </a:graphic>
      </p:graphicFrame>
      <p:sp>
        <p:nvSpPr>
          <p:cNvPr id="27664" name="矩形 27663"/>
          <p:cNvSpPr/>
          <p:nvPr/>
        </p:nvSpPr>
        <p:spPr>
          <a:xfrm>
            <a:off x="3276600" y="1052513"/>
            <a:ext cx="647700" cy="431800"/>
          </a:xfrm>
          <a:prstGeom prst="rect">
            <a:avLst/>
          </a:prstGeom>
          <a:solidFill>
            <a:schemeClr val="accent1">
              <a:alpha val="0"/>
            </a:schemeClr>
          </a:solidFill>
          <a:ln w="57150" cap="flat" cmpd="sng">
            <a:solidFill>
              <a:srgbClr val="FF0000"/>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sp>
        <p:nvSpPr>
          <p:cNvPr id="27665" name="线形标注 2 27664"/>
          <p:cNvSpPr/>
          <p:nvPr/>
        </p:nvSpPr>
        <p:spPr>
          <a:xfrm>
            <a:off x="4216400" y="361950"/>
            <a:ext cx="2011363" cy="609600"/>
          </a:xfrm>
          <a:prstGeom prst="borderCallout2">
            <a:avLst>
              <a:gd name="adj1" fmla="val 18750"/>
              <a:gd name="adj2" fmla="val -3787"/>
              <a:gd name="adj3" fmla="val 18750"/>
              <a:gd name="adj4" fmla="val -16653"/>
              <a:gd name="adj5" fmla="val 89583"/>
              <a:gd name="adj6" fmla="val -32440"/>
            </a:avLst>
          </a:prstGeom>
          <a:solidFill>
            <a:srgbClr val="FF0000"/>
          </a:solidFill>
          <a:ln w="9525" cap="flat" cmpd="sng">
            <a:solidFill>
              <a:srgbClr val="FF0000"/>
            </a:solidFill>
            <a:prstDash val="solid"/>
            <a:miter/>
            <a:headEnd type="none" w="med" len="med"/>
            <a:tailEnd type="none" w="med" len="med"/>
          </a:ln>
        </p:spPr>
        <p:txBody>
          <a:bodyPr lIns="90000" tIns="46800" rIns="90000" bIns="46800" anchor="ctr" anchorCtr="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1">
                <a:ln>
                  <a:noFill/>
                </a:ln>
                <a:solidFill>
                  <a:srgbClr val="FFFF00"/>
                </a:solidFill>
                <a:effectLst>
                  <a:outerShdw blurRad="38100" dist="38100" dir="2700000">
                    <a:srgbClr val="000000"/>
                  </a:outerShdw>
                </a:effectLst>
                <a:uLnTx/>
                <a:uFillTx/>
                <a:latin typeface="Times New Roman" panose="02020603050405020304" pitchFamily="18" charset="0"/>
                <a:ea typeface="华文隶书" panose="02010800040101010101" charset="-122"/>
                <a:cs typeface="+mn-cs"/>
              </a:rPr>
              <a:t>单多值关键</a:t>
            </a:r>
            <a:endParaRPr kumimoji="0" lang="zh-CN" altLang="en-US" sz="2400" b="1" i="0" u="none" strike="noStrike" kern="1200" cap="none" spc="0" normalizeH="0" baseline="0" noProof="1">
              <a:ln>
                <a:noFill/>
              </a:ln>
              <a:solidFill>
                <a:srgbClr val="FFFF00"/>
              </a:solidFill>
              <a:effectLst>
                <a:outerShdw blurRad="38100" dist="38100" dir="2700000">
                  <a:srgbClr val="000000"/>
                </a:outerShdw>
              </a:effectLst>
              <a:uLnTx/>
              <a:uFillTx/>
              <a:latin typeface="Times New Roman" panose="02020603050405020304" pitchFamily="18" charset="0"/>
              <a:ea typeface="华文隶书" panose="02010800040101010101" charset="-122"/>
              <a:cs typeface="+mn-cs"/>
            </a:endParaRPr>
          </a:p>
        </p:txBody>
      </p:sp>
      <p:sp>
        <p:nvSpPr>
          <p:cNvPr id="12186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left)">
                                      <p:cBhvr>
                                        <p:cTn id="7" dur="500"/>
                                        <p:tgtEl>
                                          <p:spTgt spid="276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5"/>
                                        </p:tgtEl>
                                        <p:attrNameLst>
                                          <p:attrName>style.visibility</p:attrName>
                                        </p:attrNameLst>
                                      </p:cBhvr>
                                      <p:to>
                                        <p:strVal val="visible"/>
                                      </p:to>
                                    </p:set>
                                    <p:animEffect transition="in" filter="wipe(left)">
                                      <p:cBhvr>
                                        <p:cTn id="12" dur="500"/>
                                        <p:tgtEl>
                                          <p:spTgt spid="2765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64"/>
                                        </p:tgtEl>
                                        <p:attrNameLst>
                                          <p:attrName>style.visibility</p:attrName>
                                        </p:attrNameLst>
                                      </p:cBhvr>
                                      <p:to>
                                        <p:strVal val="visible"/>
                                      </p:to>
                                    </p:set>
                                    <p:animEffect transition="in" filter="wipe(down)">
                                      <p:cBhvr>
                                        <p:cTn id="17" dur="500"/>
                                        <p:tgtEl>
                                          <p:spTgt spid="27664"/>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7665"/>
                                        </p:tgtEl>
                                        <p:attrNameLst>
                                          <p:attrName>style.visibility</p:attrName>
                                        </p:attrNameLst>
                                      </p:cBhvr>
                                      <p:to>
                                        <p:strVal val="visible"/>
                                      </p:to>
                                    </p:set>
                                    <p:animEffect transition="in" filter="wipe(left)">
                                      <p:cBhvr>
                                        <p:cTn id="21" dur="500"/>
                                        <p:tgtEl>
                                          <p:spTgt spid="276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7656"/>
                                        </p:tgtEl>
                                        <p:attrNameLst>
                                          <p:attrName>style.visibility</p:attrName>
                                        </p:attrNameLst>
                                      </p:cBhvr>
                                      <p:to>
                                        <p:strVal val="visible"/>
                                      </p:to>
                                    </p:set>
                                    <p:animEffect transition="in" filter="wipe(left)">
                                      <p:cBhvr>
                                        <p:cTn id="26" dur="500"/>
                                        <p:tgtEl>
                                          <p:spTgt spid="276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657"/>
                                        </p:tgtEl>
                                        <p:attrNameLst>
                                          <p:attrName>style.visibility</p:attrName>
                                        </p:attrNameLst>
                                      </p:cBhvr>
                                      <p:to>
                                        <p:strVal val="visible"/>
                                      </p:to>
                                    </p:set>
                                    <p:animEffect transition="in" filter="wipe(left)">
                                      <p:cBhvr>
                                        <p:cTn id="31" dur="500"/>
                                        <p:tgtEl>
                                          <p:spTgt spid="2765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7658"/>
                                        </p:tgtEl>
                                        <p:attrNameLst>
                                          <p:attrName>style.visibility</p:attrName>
                                        </p:attrNameLst>
                                      </p:cBhvr>
                                      <p:to>
                                        <p:strVal val="visible"/>
                                      </p:to>
                                    </p:set>
                                    <p:animEffect transition="in" filter="wipe(left)">
                                      <p:cBhvr>
                                        <p:cTn id="36" dur="500"/>
                                        <p:tgtEl>
                                          <p:spTgt spid="2765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7660"/>
                                        </p:tgtEl>
                                        <p:attrNameLst>
                                          <p:attrName>style.visibility</p:attrName>
                                        </p:attrNameLst>
                                      </p:cBhvr>
                                      <p:to>
                                        <p:strVal val="visible"/>
                                      </p:to>
                                    </p:set>
                                    <p:animEffect transition="in" filter="wipe(left)">
                                      <p:cBhvr>
                                        <p:cTn id="41" dur="500"/>
                                        <p:tgtEl>
                                          <p:spTgt spid="2766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7661"/>
                                        </p:tgtEl>
                                        <p:attrNameLst>
                                          <p:attrName>style.visibility</p:attrName>
                                        </p:attrNameLst>
                                      </p:cBhvr>
                                      <p:to>
                                        <p:strVal val="visible"/>
                                      </p:to>
                                    </p:set>
                                    <p:animEffect transition="in" filter="wipe(left)">
                                      <p:cBhvr>
                                        <p:cTn id="46" dur="500"/>
                                        <p:tgtEl>
                                          <p:spTgt spid="2766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7662"/>
                                        </p:tgtEl>
                                        <p:attrNameLst>
                                          <p:attrName>style.visibility</p:attrName>
                                        </p:attrNameLst>
                                      </p:cBhvr>
                                      <p:to>
                                        <p:strVal val="visible"/>
                                      </p:to>
                                    </p:set>
                                    <p:animEffect transition="in" filter="wipe(left)">
                                      <p:cBhvr>
                                        <p:cTn id="51" dur="500"/>
                                        <p:tgtEl>
                                          <p:spTgt spid="27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6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33798" name="对象 33797"/>
          <p:cNvGraphicFramePr/>
          <p:nvPr/>
        </p:nvGraphicFramePr>
        <p:xfrm>
          <a:off x="1060450" y="2955925"/>
          <a:ext cx="7543800" cy="1625600"/>
        </p:xfrm>
        <a:graphic>
          <a:graphicData uri="http://schemas.openxmlformats.org/presentationml/2006/ole">
            <mc:AlternateContent xmlns:mc="http://schemas.openxmlformats.org/markup-compatibility/2006">
              <mc:Choice xmlns:v="urn:schemas-microsoft-com:vml" Requires="v">
                <p:oleObj spid="_x0000_s3439" name="" r:id="rId2" imgW="7543800" imgH="1625600" progId="Equation.3">
                  <p:embed/>
                </p:oleObj>
              </mc:Choice>
              <mc:Fallback>
                <p:oleObj name="" r:id="rId2" imgW="7543800" imgH="1625600" progId="Equation.3">
                  <p:embed/>
                  <p:pic>
                    <p:nvPicPr>
                      <p:cNvPr id="0" name="图片 3438"/>
                      <p:cNvPicPr/>
                      <p:nvPr/>
                    </p:nvPicPr>
                    <p:blipFill>
                      <a:blip r:embed="rId3"/>
                      <a:stretch>
                        <a:fillRect/>
                      </a:stretch>
                    </p:blipFill>
                    <p:spPr>
                      <a:xfrm>
                        <a:off x="1060450" y="2955925"/>
                        <a:ext cx="7543800" cy="1625600"/>
                      </a:xfrm>
                      <a:prstGeom prst="rect">
                        <a:avLst/>
                      </a:prstGeom>
                      <a:noFill/>
                      <a:ln w="38100">
                        <a:noFill/>
                        <a:miter/>
                      </a:ln>
                    </p:spPr>
                  </p:pic>
                </p:oleObj>
              </mc:Fallback>
            </mc:AlternateContent>
          </a:graphicData>
        </a:graphic>
      </p:graphicFrame>
      <p:sp>
        <p:nvSpPr>
          <p:cNvPr id="33799" name="文本框 33798"/>
          <p:cNvSpPr txBox="1"/>
          <p:nvPr/>
        </p:nvSpPr>
        <p:spPr>
          <a:xfrm>
            <a:off x="684213" y="765175"/>
            <a:ext cx="36576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2. </a:t>
            </a:r>
            <a:r>
              <a:rPr lang="zh-CN" altLang="en-US" sz="2800" b="1" dirty="0">
                <a:solidFill>
                  <a:srgbClr val="31939A"/>
                </a:solidFill>
                <a:latin typeface="Times New Roman" panose="02020603050405020304" pitchFamily="18" charset="0"/>
              </a:rPr>
              <a:t>幂函数</a:t>
            </a:r>
            <a:endParaRPr lang="zh-CN" altLang="en-US" sz="2800" b="1" dirty="0">
              <a:solidFill>
                <a:srgbClr val="31939A"/>
              </a:solidFill>
              <a:latin typeface="Times New Roman" panose="02020603050405020304" pitchFamily="18" charset="0"/>
            </a:endParaRPr>
          </a:p>
        </p:txBody>
      </p:sp>
      <p:grpSp>
        <p:nvGrpSpPr>
          <p:cNvPr id="122884" name="组合 33800"/>
          <p:cNvGrpSpPr/>
          <p:nvPr/>
        </p:nvGrpSpPr>
        <p:grpSpPr>
          <a:xfrm>
            <a:off x="1116013" y="1773238"/>
            <a:ext cx="7035800" cy="1062037"/>
            <a:chOff x="703" y="1117"/>
            <a:chExt cx="4432" cy="669"/>
          </a:xfrm>
        </p:grpSpPr>
        <p:graphicFrame>
          <p:nvGraphicFramePr>
            <p:cNvPr id="122886" name="对象 33796"/>
            <p:cNvGraphicFramePr/>
            <p:nvPr/>
          </p:nvGraphicFramePr>
          <p:xfrm>
            <a:off x="703" y="1162"/>
            <a:ext cx="4432" cy="624"/>
          </p:xfrm>
          <a:graphic>
            <a:graphicData uri="http://schemas.openxmlformats.org/presentationml/2006/ole">
              <mc:AlternateContent xmlns:mc="http://schemas.openxmlformats.org/markup-compatibility/2006">
                <mc:Choice xmlns:v="urn:schemas-microsoft-com:vml" Requires="v">
                  <p:oleObj spid="_x0000_s3440" name="" r:id="rId4" imgW="7032625" imgH="989965" progId="Equation.DSMT4">
                    <p:embed/>
                  </p:oleObj>
                </mc:Choice>
                <mc:Fallback>
                  <p:oleObj name="" r:id="rId4" imgW="7032625" imgH="989965" progId="Equation.DSMT4">
                    <p:embed/>
                    <p:pic>
                      <p:nvPicPr>
                        <p:cNvPr id="0" name="图片 3439"/>
                        <p:cNvPicPr/>
                        <p:nvPr/>
                      </p:nvPicPr>
                      <p:blipFill>
                        <a:blip r:embed="rId5"/>
                        <a:stretch>
                          <a:fillRect/>
                        </a:stretch>
                      </p:blipFill>
                      <p:spPr>
                        <a:xfrm>
                          <a:off x="703" y="1162"/>
                          <a:ext cx="4432" cy="624"/>
                        </a:xfrm>
                        <a:prstGeom prst="rect">
                          <a:avLst/>
                        </a:prstGeom>
                        <a:noFill/>
                        <a:ln w="38100">
                          <a:noFill/>
                          <a:miter/>
                        </a:ln>
                      </p:spPr>
                    </p:pic>
                  </p:oleObj>
                </mc:Fallback>
              </mc:AlternateContent>
            </a:graphicData>
          </a:graphic>
        </p:graphicFrame>
        <p:sp>
          <p:nvSpPr>
            <p:cNvPr id="122887" name="矩形 33799"/>
            <p:cNvSpPr/>
            <p:nvPr/>
          </p:nvSpPr>
          <p:spPr>
            <a:xfrm>
              <a:off x="2109" y="1117"/>
              <a:ext cx="771" cy="317"/>
            </a:xfrm>
            <a:prstGeom prst="rect">
              <a:avLst/>
            </a:prstGeom>
            <a:solidFill>
              <a:srgbClr val="FFFF00"/>
            </a:solidFill>
            <a:ln w="9525">
              <a:noFill/>
            </a:ln>
          </p:spPr>
          <p:txBody>
            <a:bodyPr wrap="none" lIns="90000" tIns="46800" rIns="90000" bIns="46800" anchor="ctr" anchorCtr="0"/>
            <a:p>
              <a:pPr algn="ctr" eaLnBrk="1" hangingPunct="1"/>
              <a:r>
                <a:rPr lang="zh-CN" altLang="en-US" sz="2800" b="1" dirty="0">
                  <a:solidFill>
                    <a:srgbClr val="000000"/>
                  </a:solidFill>
                  <a:latin typeface="Times New Roman" panose="02020603050405020304" pitchFamily="18" charset="0"/>
                </a:rPr>
                <a:t>复变数</a:t>
              </a:r>
              <a:endParaRPr lang="zh-CN" altLang="en-US" sz="2800" b="1" dirty="0">
                <a:solidFill>
                  <a:srgbClr val="000000"/>
                </a:solidFill>
                <a:latin typeface="Times New Roman" panose="02020603050405020304" pitchFamily="18" charset="0"/>
              </a:endParaRPr>
            </a:p>
          </p:txBody>
        </p:sp>
      </p:grpSp>
      <p:sp>
        <p:nvSpPr>
          <p:cNvPr id="122885"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799"/>
                                        </p:tgtEl>
                                        <p:attrNameLst>
                                          <p:attrName>style.visibility</p:attrName>
                                        </p:attrNameLst>
                                      </p:cBhvr>
                                      <p:to>
                                        <p:strVal val="visible"/>
                                      </p:to>
                                    </p:set>
                                    <p:animEffect transition="in" filter="wipe(left)">
                                      <p:cBhvr>
                                        <p:cTn id="7" dur="500"/>
                                        <p:tgtEl>
                                          <p:spTgt spid="337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798"/>
                                        </p:tgtEl>
                                        <p:attrNameLst>
                                          <p:attrName>style.visibility</p:attrName>
                                        </p:attrNameLst>
                                      </p:cBhvr>
                                      <p:to>
                                        <p:strVal val="visible"/>
                                      </p:to>
                                    </p:set>
                                    <p:animEffect transition="in" filter="wipe(left)">
                                      <p:cBhvr>
                                        <p:cTn id="12"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p:bldLst>
  </p:timing>
</p:sld>
</file>

<file path=ppt/slides/slide7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3906" name="文本框 34817"/>
          <p:cNvSpPr txBox="1"/>
          <p:nvPr/>
        </p:nvSpPr>
        <p:spPr>
          <a:xfrm>
            <a:off x="852488" y="776288"/>
            <a:ext cx="1371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latin typeface="黑体" panose="02010609060101010101" pitchFamily="49" charset="-122"/>
                <a:ea typeface="黑体" panose="02010609060101010101" pitchFamily="49" charset="-122"/>
              </a:rPr>
              <a:t>7</a:t>
            </a:r>
            <a:endParaRPr lang="en-US" altLang="zh-CN" sz="2800" b="1" dirty="0">
              <a:solidFill>
                <a:srgbClr val="000000"/>
              </a:solidFill>
              <a:latin typeface="黑体" panose="02010609060101010101" pitchFamily="49" charset="-122"/>
              <a:ea typeface="黑体" panose="02010609060101010101" pitchFamily="49" charset="-122"/>
            </a:endParaRPr>
          </a:p>
        </p:txBody>
      </p:sp>
      <p:graphicFrame>
        <p:nvGraphicFramePr>
          <p:cNvPr id="123907" name="对象 34818"/>
          <p:cNvGraphicFramePr/>
          <p:nvPr/>
        </p:nvGraphicFramePr>
        <p:xfrm>
          <a:off x="1822450" y="817563"/>
          <a:ext cx="2730500" cy="444500"/>
        </p:xfrm>
        <a:graphic>
          <a:graphicData uri="http://schemas.openxmlformats.org/presentationml/2006/ole">
            <mc:AlternateContent xmlns:mc="http://schemas.openxmlformats.org/markup-compatibility/2006">
              <mc:Choice xmlns:v="urn:schemas-microsoft-com:vml" Requires="v">
                <p:oleObj spid="_x0000_s3438" name="" r:id="rId2" imgW="2729230" imgH="444500" progId="Equation.3">
                  <p:embed/>
                </p:oleObj>
              </mc:Choice>
              <mc:Fallback>
                <p:oleObj name="" r:id="rId2" imgW="2729230" imgH="444500" progId="Equation.3">
                  <p:embed/>
                  <p:pic>
                    <p:nvPicPr>
                      <p:cNvPr id="0" name="图片 3437"/>
                      <p:cNvPicPr/>
                      <p:nvPr/>
                    </p:nvPicPr>
                    <p:blipFill>
                      <a:blip r:embed="rId3"/>
                      <a:stretch>
                        <a:fillRect/>
                      </a:stretch>
                    </p:blipFill>
                    <p:spPr>
                      <a:xfrm>
                        <a:off x="1822450" y="817563"/>
                        <a:ext cx="2730500" cy="444500"/>
                      </a:xfrm>
                      <a:prstGeom prst="rect">
                        <a:avLst/>
                      </a:prstGeom>
                      <a:noFill/>
                      <a:ln w="38100">
                        <a:noFill/>
                        <a:miter/>
                      </a:ln>
                    </p:spPr>
                  </p:pic>
                </p:oleObj>
              </mc:Fallback>
            </mc:AlternateContent>
          </a:graphicData>
        </a:graphic>
      </p:graphicFrame>
      <p:sp>
        <p:nvSpPr>
          <p:cNvPr id="34820" name="文本框 34819"/>
          <p:cNvSpPr txBox="1"/>
          <p:nvPr/>
        </p:nvSpPr>
        <p:spPr>
          <a:xfrm>
            <a:off x="852488" y="1371600"/>
            <a:ext cx="9906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34821" name="对象 34820"/>
          <p:cNvGraphicFramePr/>
          <p:nvPr/>
        </p:nvGraphicFramePr>
        <p:xfrm>
          <a:off x="1843088" y="1412875"/>
          <a:ext cx="1663700" cy="419100"/>
        </p:xfrm>
        <a:graphic>
          <a:graphicData uri="http://schemas.openxmlformats.org/presentationml/2006/ole">
            <mc:AlternateContent xmlns:mc="http://schemas.openxmlformats.org/markup-compatibility/2006">
              <mc:Choice xmlns:v="urn:schemas-microsoft-com:vml" Requires="v">
                <p:oleObj spid="_x0000_s3448" name="" r:id="rId4" imgW="1663700" imgH="419100" progId="Equation.3">
                  <p:embed/>
                </p:oleObj>
              </mc:Choice>
              <mc:Fallback>
                <p:oleObj name="" r:id="rId4" imgW="1663700" imgH="419100" progId="Equation.3">
                  <p:embed/>
                  <p:pic>
                    <p:nvPicPr>
                      <p:cNvPr id="0" name="图片 3447"/>
                      <p:cNvPicPr/>
                      <p:nvPr/>
                    </p:nvPicPr>
                    <p:blipFill>
                      <a:blip r:embed="rId5"/>
                      <a:stretch>
                        <a:fillRect/>
                      </a:stretch>
                    </p:blipFill>
                    <p:spPr>
                      <a:xfrm>
                        <a:off x="1843088" y="1412875"/>
                        <a:ext cx="1663700" cy="419100"/>
                      </a:xfrm>
                      <a:prstGeom prst="rect">
                        <a:avLst/>
                      </a:prstGeom>
                      <a:noFill/>
                      <a:ln w="38100">
                        <a:noFill/>
                        <a:miter/>
                      </a:ln>
                    </p:spPr>
                  </p:pic>
                </p:oleObj>
              </mc:Fallback>
            </mc:AlternateContent>
          </a:graphicData>
        </a:graphic>
      </p:graphicFrame>
      <p:graphicFrame>
        <p:nvGraphicFramePr>
          <p:cNvPr id="34822" name="对象 34821"/>
          <p:cNvGraphicFramePr/>
          <p:nvPr/>
        </p:nvGraphicFramePr>
        <p:xfrm>
          <a:off x="3595688" y="1433513"/>
          <a:ext cx="1358900" cy="495300"/>
        </p:xfrm>
        <a:graphic>
          <a:graphicData uri="http://schemas.openxmlformats.org/presentationml/2006/ole">
            <mc:AlternateContent xmlns:mc="http://schemas.openxmlformats.org/markup-compatibility/2006">
              <mc:Choice xmlns:v="urn:schemas-microsoft-com:vml" Requires="v">
                <p:oleObj spid="_x0000_s3444" name="" r:id="rId6" imgW="1358265" imgH="495300" progId="Equation.3">
                  <p:embed/>
                </p:oleObj>
              </mc:Choice>
              <mc:Fallback>
                <p:oleObj name="" r:id="rId6" imgW="1358265" imgH="495300" progId="Equation.3">
                  <p:embed/>
                  <p:pic>
                    <p:nvPicPr>
                      <p:cNvPr id="0" name="图片 3443"/>
                      <p:cNvPicPr/>
                      <p:nvPr/>
                    </p:nvPicPr>
                    <p:blipFill>
                      <a:blip r:embed="rId7"/>
                      <a:stretch>
                        <a:fillRect/>
                      </a:stretch>
                    </p:blipFill>
                    <p:spPr>
                      <a:xfrm>
                        <a:off x="3595688" y="1433513"/>
                        <a:ext cx="1358900" cy="495300"/>
                      </a:xfrm>
                      <a:prstGeom prst="rect">
                        <a:avLst/>
                      </a:prstGeom>
                      <a:noFill/>
                      <a:ln w="38100">
                        <a:noFill/>
                        <a:miter/>
                      </a:ln>
                    </p:spPr>
                  </p:pic>
                </p:oleObj>
              </mc:Fallback>
            </mc:AlternateContent>
          </a:graphicData>
        </a:graphic>
      </p:graphicFrame>
      <p:graphicFrame>
        <p:nvGraphicFramePr>
          <p:cNvPr id="34824" name="对象 34823"/>
          <p:cNvGraphicFramePr/>
          <p:nvPr/>
        </p:nvGraphicFramePr>
        <p:xfrm>
          <a:off x="990600" y="2057400"/>
          <a:ext cx="4152900" cy="457200"/>
        </p:xfrm>
        <a:graphic>
          <a:graphicData uri="http://schemas.openxmlformats.org/presentationml/2006/ole">
            <mc:AlternateContent xmlns:mc="http://schemas.openxmlformats.org/markup-compatibility/2006">
              <mc:Choice xmlns:v="urn:schemas-microsoft-com:vml" Requires="v">
                <p:oleObj spid="_x0000_s3452" name="" r:id="rId8" imgW="4152900" imgH="457200" progId="Equation.3">
                  <p:embed/>
                </p:oleObj>
              </mc:Choice>
              <mc:Fallback>
                <p:oleObj name="" r:id="rId8" imgW="4152900" imgH="457200" progId="Equation.3">
                  <p:embed/>
                  <p:pic>
                    <p:nvPicPr>
                      <p:cNvPr id="0" name="图片 3451"/>
                      <p:cNvPicPr/>
                      <p:nvPr/>
                    </p:nvPicPr>
                    <p:blipFill>
                      <a:blip r:embed="rId9"/>
                      <a:stretch>
                        <a:fillRect/>
                      </a:stretch>
                    </p:blipFill>
                    <p:spPr>
                      <a:xfrm>
                        <a:off x="990600" y="2057400"/>
                        <a:ext cx="4152900" cy="457200"/>
                      </a:xfrm>
                      <a:prstGeom prst="rect">
                        <a:avLst/>
                      </a:prstGeom>
                      <a:noFill/>
                      <a:ln w="38100">
                        <a:noFill/>
                        <a:miter/>
                      </a:ln>
                    </p:spPr>
                  </p:pic>
                </p:oleObj>
              </mc:Fallback>
            </mc:AlternateContent>
          </a:graphicData>
        </a:graphic>
      </p:graphicFrame>
      <p:graphicFrame>
        <p:nvGraphicFramePr>
          <p:cNvPr id="34825" name="对象 34824"/>
          <p:cNvGraphicFramePr/>
          <p:nvPr/>
        </p:nvGraphicFramePr>
        <p:xfrm>
          <a:off x="5334000" y="2112963"/>
          <a:ext cx="3352800" cy="406400"/>
        </p:xfrm>
        <a:graphic>
          <a:graphicData uri="http://schemas.openxmlformats.org/presentationml/2006/ole">
            <mc:AlternateContent xmlns:mc="http://schemas.openxmlformats.org/markup-compatibility/2006">
              <mc:Choice xmlns:v="urn:schemas-microsoft-com:vml" Requires="v">
                <p:oleObj spid="_x0000_s3454" name="" r:id="rId10" imgW="3349625" imgH="405765" progId="Equation.3">
                  <p:embed/>
                </p:oleObj>
              </mc:Choice>
              <mc:Fallback>
                <p:oleObj name="" r:id="rId10" imgW="3349625" imgH="405765" progId="Equation.3">
                  <p:embed/>
                  <p:pic>
                    <p:nvPicPr>
                      <p:cNvPr id="0" name="图片 3453"/>
                      <p:cNvPicPr/>
                      <p:nvPr/>
                    </p:nvPicPr>
                    <p:blipFill>
                      <a:blip r:embed="rId11"/>
                      <a:stretch>
                        <a:fillRect/>
                      </a:stretch>
                    </p:blipFill>
                    <p:spPr>
                      <a:xfrm>
                        <a:off x="5334000" y="2112963"/>
                        <a:ext cx="3352800" cy="406400"/>
                      </a:xfrm>
                      <a:prstGeom prst="rect">
                        <a:avLst/>
                      </a:prstGeom>
                      <a:noFill/>
                      <a:ln w="38100">
                        <a:noFill/>
                        <a:miter/>
                      </a:ln>
                    </p:spPr>
                  </p:pic>
                </p:oleObj>
              </mc:Fallback>
            </mc:AlternateContent>
          </a:graphicData>
        </a:graphic>
      </p:graphicFrame>
      <p:graphicFrame>
        <p:nvGraphicFramePr>
          <p:cNvPr id="34826" name="对象 34825"/>
          <p:cNvGraphicFramePr/>
          <p:nvPr/>
        </p:nvGraphicFramePr>
        <p:xfrm>
          <a:off x="955675" y="3098800"/>
          <a:ext cx="1219200" cy="393700"/>
        </p:xfrm>
        <a:graphic>
          <a:graphicData uri="http://schemas.openxmlformats.org/presentationml/2006/ole">
            <mc:AlternateContent xmlns:mc="http://schemas.openxmlformats.org/markup-compatibility/2006">
              <mc:Choice xmlns:v="urn:schemas-microsoft-com:vml" Requires="v">
                <p:oleObj spid="_x0000_s3445" name="" r:id="rId12" imgW="1218565" imgH="393700" progId="Equation.3">
                  <p:embed/>
                </p:oleObj>
              </mc:Choice>
              <mc:Fallback>
                <p:oleObj name="" r:id="rId12" imgW="1218565" imgH="393700" progId="Equation.3">
                  <p:embed/>
                  <p:pic>
                    <p:nvPicPr>
                      <p:cNvPr id="0" name="图片 3444"/>
                      <p:cNvPicPr/>
                      <p:nvPr/>
                    </p:nvPicPr>
                    <p:blipFill>
                      <a:blip r:embed="rId13"/>
                      <a:stretch>
                        <a:fillRect/>
                      </a:stretch>
                    </p:blipFill>
                    <p:spPr>
                      <a:xfrm>
                        <a:off x="955675" y="3098800"/>
                        <a:ext cx="1219200" cy="393700"/>
                      </a:xfrm>
                      <a:prstGeom prst="rect">
                        <a:avLst/>
                      </a:prstGeom>
                      <a:noFill/>
                      <a:ln w="38100">
                        <a:noFill/>
                        <a:miter/>
                      </a:ln>
                    </p:spPr>
                  </p:pic>
                </p:oleObj>
              </mc:Fallback>
            </mc:AlternateContent>
          </a:graphicData>
        </a:graphic>
      </p:graphicFrame>
      <p:graphicFrame>
        <p:nvGraphicFramePr>
          <p:cNvPr id="34827" name="对象 34826"/>
          <p:cNvGraphicFramePr/>
          <p:nvPr/>
        </p:nvGraphicFramePr>
        <p:xfrm>
          <a:off x="2225675" y="2838450"/>
          <a:ext cx="1714500" cy="762000"/>
        </p:xfrm>
        <a:graphic>
          <a:graphicData uri="http://schemas.openxmlformats.org/presentationml/2006/ole">
            <mc:AlternateContent xmlns:mc="http://schemas.openxmlformats.org/markup-compatibility/2006">
              <mc:Choice xmlns:v="urn:schemas-microsoft-com:vml" Requires="v">
                <p:oleObj spid="_x0000_s3442" name="" r:id="rId14" imgW="1713865" imgH="761365" progId="Equation.3">
                  <p:embed/>
                </p:oleObj>
              </mc:Choice>
              <mc:Fallback>
                <p:oleObj name="" r:id="rId14" imgW="1713865" imgH="761365" progId="Equation.3">
                  <p:embed/>
                  <p:pic>
                    <p:nvPicPr>
                      <p:cNvPr id="0" name="图片 3441"/>
                      <p:cNvPicPr/>
                      <p:nvPr/>
                    </p:nvPicPr>
                    <p:blipFill>
                      <a:blip r:embed="rId15"/>
                      <a:stretch>
                        <a:fillRect/>
                      </a:stretch>
                    </p:blipFill>
                    <p:spPr>
                      <a:xfrm>
                        <a:off x="2225675" y="2838450"/>
                        <a:ext cx="1714500" cy="762000"/>
                      </a:xfrm>
                      <a:prstGeom prst="rect">
                        <a:avLst/>
                      </a:prstGeom>
                      <a:noFill/>
                      <a:ln w="38100">
                        <a:noFill/>
                        <a:miter/>
                      </a:ln>
                    </p:spPr>
                  </p:pic>
                </p:oleObj>
              </mc:Fallback>
            </mc:AlternateContent>
          </a:graphicData>
        </a:graphic>
      </p:graphicFrame>
      <p:graphicFrame>
        <p:nvGraphicFramePr>
          <p:cNvPr id="34828" name="对象 34827"/>
          <p:cNvGraphicFramePr/>
          <p:nvPr/>
        </p:nvGraphicFramePr>
        <p:xfrm>
          <a:off x="3876675" y="2838450"/>
          <a:ext cx="1600200" cy="762000"/>
        </p:xfrm>
        <a:graphic>
          <a:graphicData uri="http://schemas.openxmlformats.org/presentationml/2006/ole">
            <mc:AlternateContent xmlns:mc="http://schemas.openxmlformats.org/markup-compatibility/2006">
              <mc:Choice xmlns:v="urn:schemas-microsoft-com:vml" Requires="v">
                <p:oleObj spid="_x0000_s3455" name="" r:id="rId16" imgW="1599565" imgH="761365" progId="Equation.3">
                  <p:embed/>
                </p:oleObj>
              </mc:Choice>
              <mc:Fallback>
                <p:oleObj name="" r:id="rId16" imgW="1599565" imgH="761365" progId="Equation.3">
                  <p:embed/>
                  <p:pic>
                    <p:nvPicPr>
                      <p:cNvPr id="0" name="图片 3454"/>
                      <p:cNvPicPr/>
                      <p:nvPr/>
                    </p:nvPicPr>
                    <p:blipFill>
                      <a:blip r:embed="rId17"/>
                      <a:stretch>
                        <a:fillRect/>
                      </a:stretch>
                    </p:blipFill>
                    <p:spPr>
                      <a:xfrm>
                        <a:off x="3876675" y="2838450"/>
                        <a:ext cx="1600200" cy="762000"/>
                      </a:xfrm>
                      <a:prstGeom prst="rect">
                        <a:avLst/>
                      </a:prstGeom>
                      <a:noFill/>
                      <a:ln w="38100">
                        <a:noFill/>
                        <a:miter/>
                      </a:ln>
                    </p:spPr>
                  </p:pic>
                </p:oleObj>
              </mc:Fallback>
            </mc:AlternateContent>
          </a:graphicData>
        </a:graphic>
      </p:graphicFrame>
      <p:graphicFrame>
        <p:nvGraphicFramePr>
          <p:cNvPr id="34829" name="对象 34828"/>
          <p:cNvGraphicFramePr/>
          <p:nvPr/>
        </p:nvGraphicFramePr>
        <p:xfrm>
          <a:off x="5403850" y="3186113"/>
          <a:ext cx="3352800" cy="406400"/>
        </p:xfrm>
        <a:graphic>
          <a:graphicData uri="http://schemas.openxmlformats.org/presentationml/2006/ole">
            <mc:AlternateContent xmlns:mc="http://schemas.openxmlformats.org/markup-compatibility/2006">
              <mc:Choice xmlns:v="urn:schemas-microsoft-com:vml" Requires="v">
                <p:oleObj spid="_x0000_s3453" name="" r:id="rId18" imgW="3349625" imgH="405765" progId="Equation.3">
                  <p:embed/>
                </p:oleObj>
              </mc:Choice>
              <mc:Fallback>
                <p:oleObj name="" r:id="rId18" imgW="3349625" imgH="405765" progId="Equation.3">
                  <p:embed/>
                  <p:pic>
                    <p:nvPicPr>
                      <p:cNvPr id="0" name="图片 3452"/>
                      <p:cNvPicPr/>
                      <p:nvPr/>
                    </p:nvPicPr>
                    <p:blipFill>
                      <a:blip r:embed="rId19"/>
                      <a:stretch>
                        <a:fillRect/>
                      </a:stretch>
                    </p:blipFill>
                    <p:spPr>
                      <a:xfrm>
                        <a:off x="5403850" y="3186113"/>
                        <a:ext cx="3352800" cy="406400"/>
                      </a:xfrm>
                      <a:prstGeom prst="rect">
                        <a:avLst/>
                      </a:prstGeom>
                      <a:noFill/>
                      <a:ln w="38100">
                        <a:noFill/>
                        <a:miter/>
                      </a:ln>
                    </p:spPr>
                  </p:pic>
                </p:oleObj>
              </mc:Fallback>
            </mc:AlternateContent>
          </a:graphicData>
        </a:graphic>
      </p:graphicFrame>
      <p:sp>
        <p:nvSpPr>
          <p:cNvPr id="34831" name="文本框 34830"/>
          <p:cNvSpPr txBox="1"/>
          <p:nvPr/>
        </p:nvSpPr>
        <p:spPr>
          <a:xfrm>
            <a:off x="873125" y="3900488"/>
            <a:ext cx="2362200" cy="519112"/>
          </a:xfrm>
          <a:prstGeom prst="rect">
            <a:avLst/>
          </a:prstGeom>
          <a:noFill/>
          <a:ln w="9525">
            <a:noFill/>
          </a:ln>
        </p:spPr>
        <p:txBody>
          <a:bodyPr>
            <a:spAutoFit/>
          </a:bodyPr>
          <a:p>
            <a:pPr eaLnBrk="1" hangingPunct="1">
              <a:spcBef>
                <a:spcPct val="50000"/>
              </a:spcBef>
            </a:pPr>
            <a:r>
              <a:rPr lang="zh-CN" altLang="en-US" sz="2800" b="1" dirty="0">
                <a:solidFill>
                  <a:srgbClr val="31939A"/>
                </a:solidFill>
                <a:latin typeface="Times New Roman" panose="02020603050405020304" pitchFamily="18" charset="0"/>
                <a:ea typeface="黑体" panose="02010609060101010101" pitchFamily="49" charset="-122"/>
              </a:rPr>
              <a:t>练习</a:t>
            </a:r>
            <a:endParaRPr lang="zh-CN" altLang="en-US" sz="2800" b="1" dirty="0">
              <a:solidFill>
                <a:srgbClr val="31939A"/>
              </a:solidFill>
              <a:latin typeface="Times New Roman" panose="02020603050405020304" pitchFamily="18" charset="0"/>
              <a:ea typeface="黑体" panose="02010609060101010101" pitchFamily="49" charset="-122"/>
            </a:endParaRPr>
          </a:p>
        </p:txBody>
      </p:sp>
      <p:graphicFrame>
        <p:nvGraphicFramePr>
          <p:cNvPr id="34832" name="对象 34831"/>
          <p:cNvGraphicFramePr/>
          <p:nvPr/>
        </p:nvGraphicFramePr>
        <p:xfrm>
          <a:off x="2197100" y="3895725"/>
          <a:ext cx="1816100" cy="495300"/>
        </p:xfrm>
        <a:graphic>
          <a:graphicData uri="http://schemas.openxmlformats.org/presentationml/2006/ole">
            <mc:AlternateContent xmlns:mc="http://schemas.openxmlformats.org/markup-compatibility/2006">
              <mc:Choice xmlns:v="urn:schemas-microsoft-com:vml" Requires="v">
                <p:oleObj spid="_x0000_s3443" name="" r:id="rId20" imgW="1815465" imgH="495300" progId="Equation.3">
                  <p:embed/>
                </p:oleObj>
              </mc:Choice>
              <mc:Fallback>
                <p:oleObj name="" r:id="rId20" imgW="1815465" imgH="495300" progId="Equation.3">
                  <p:embed/>
                  <p:pic>
                    <p:nvPicPr>
                      <p:cNvPr id="0" name="图片 3442"/>
                      <p:cNvPicPr/>
                      <p:nvPr/>
                    </p:nvPicPr>
                    <p:blipFill>
                      <a:blip r:embed="rId21"/>
                      <a:stretch>
                        <a:fillRect/>
                      </a:stretch>
                    </p:blipFill>
                    <p:spPr>
                      <a:xfrm>
                        <a:off x="2197100" y="3895725"/>
                        <a:ext cx="1816100" cy="495300"/>
                      </a:xfrm>
                      <a:prstGeom prst="rect">
                        <a:avLst/>
                      </a:prstGeom>
                      <a:noFill/>
                      <a:ln w="38100">
                        <a:noFill/>
                        <a:miter/>
                      </a:ln>
                    </p:spPr>
                  </p:pic>
                </p:oleObj>
              </mc:Fallback>
            </mc:AlternateContent>
          </a:graphicData>
        </a:graphic>
      </p:graphicFrame>
      <p:graphicFrame>
        <p:nvGraphicFramePr>
          <p:cNvPr id="34833" name="对象 34832"/>
          <p:cNvGraphicFramePr/>
          <p:nvPr/>
        </p:nvGraphicFramePr>
        <p:xfrm>
          <a:off x="1651000" y="4795838"/>
          <a:ext cx="7493000" cy="1016000"/>
        </p:xfrm>
        <a:graphic>
          <a:graphicData uri="http://schemas.openxmlformats.org/presentationml/2006/ole">
            <mc:AlternateContent xmlns:mc="http://schemas.openxmlformats.org/markup-compatibility/2006">
              <mc:Choice xmlns:v="urn:schemas-microsoft-com:vml" Requires="v">
                <p:oleObj spid="_x0000_s3457" name="" r:id="rId22" imgW="7493000" imgH="1016000" progId="Equation.3">
                  <p:embed/>
                </p:oleObj>
              </mc:Choice>
              <mc:Fallback>
                <p:oleObj name="" r:id="rId22" imgW="7493000" imgH="1016000" progId="Equation.3">
                  <p:embed/>
                  <p:pic>
                    <p:nvPicPr>
                      <p:cNvPr id="0" name="图片 3456"/>
                      <p:cNvPicPr/>
                      <p:nvPr/>
                    </p:nvPicPr>
                    <p:blipFill>
                      <a:blip r:embed="rId23"/>
                      <a:stretch>
                        <a:fillRect/>
                      </a:stretch>
                    </p:blipFill>
                    <p:spPr>
                      <a:xfrm>
                        <a:off x="1651000" y="4795838"/>
                        <a:ext cx="7493000" cy="1016000"/>
                      </a:xfrm>
                      <a:prstGeom prst="rect">
                        <a:avLst/>
                      </a:prstGeom>
                      <a:noFill/>
                      <a:ln w="38100">
                        <a:noFill/>
                        <a:miter/>
                      </a:ln>
                    </p:spPr>
                  </p:pic>
                </p:oleObj>
              </mc:Fallback>
            </mc:AlternateContent>
          </a:graphicData>
        </a:graphic>
      </p:graphicFrame>
      <p:graphicFrame>
        <p:nvGraphicFramePr>
          <p:cNvPr id="123920" name="对象 34833"/>
          <p:cNvGraphicFramePr/>
          <p:nvPr/>
        </p:nvGraphicFramePr>
        <p:xfrm>
          <a:off x="4859338" y="549275"/>
          <a:ext cx="2305050" cy="614363"/>
        </p:xfrm>
        <a:graphic>
          <a:graphicData uri="http://schemas.openxmlformats.org/presentationml/2006/ole">
            <mc:AlternateContent xmlns:mc="http://schemas.openxmlformats.org/markup-compatibility/2006">
              <mc:Choice xmlns:v="urn:schemas-microsoft-com:vml" Requires="v">
                <p:oleObj spid="_x0000_s3458" name="" r:id="rId24" imgW="761365" imgH="203200" progId="Equation.DSMT4">
                  <p:embed/>
                </p:oleObj>
              </mc:Choice>
              <mc:Fallback>
                <p:oleObj name="" r:id="rId24" imgW="761365" imgH="203200" progId="Equation.DSMT4">
                  <p:embed/>
                  <p:pic>
                    <p:nvPicPr>
                      <p:cNvPr id="0" name="图片 3457"/>
                      <p:cNvPicPr/>
                      <p:nvPr/>
                    </p:nvPicPr>
                    <p:blipFill>
                      <a:blip r:embed="rId25"/>
                      <a:stretch>
                        <a:fillRect/>
                      </a:stretch>
                    </p:blipFill>
                    <p:spPr>
                      <a:xfrm>
                        <a:off x="4859338" y="549275"/>
                        <a:ext cx="2305050" cy="614363"/>
                      </a:xfrm>
                      <a:prstGeom prst="rect">
                        <a:avLst/>
                      </a:prstGeom>
                      <a:noFill/>
                      <a:ln w="38100">
                        <a:noFill/>
                        <a:miter/>
                      </a:ln>
                    </p:spPr>
                  </p:pic>
                </p:oleObj>
              </mc:Fallback>
            </mc:AlternateContent>
          </a:graphicData>
        </a:graphic>
      </p:graphicFrame>
      <p:sp>
        <p:nvSpPr>
          <p:cNvPr id="12392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wipe(left)">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wipe(left)">
                                      <p:cBhvr>
                                        <p:cTn id="12" dur="500"/>
                                        <p:tgtEl>
                                          <p:spTgt spid="348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22"/>
                                        </p:tgtEl>
                                        <p:attrNameLst>
                                          <p:attrName>style.visibility</p:attrName>
                                        </p:attrNameLst>
                                      </p:cBhvr>
                                      <p:to>
                                        <p:strVal val="visible"/>
                                      </p:to>
                                    </p:set>
                                    <p:animEffect transition="in" filter="wipe(left)">
                                      <p:cBhvr>
                                        <p:cTn id="17" dur="500"/>
                                        <p:tgtEl>
                                          <p:spTgt spid="348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24"/>
                                        </p:tgtEl>
                                        <p:attrNameLst>
                                          <p:attrName>style.visibility</p:attrName>
                                        </p:attrNameLst>
                                      </p:cBhvr>
                                      <p:to>
                                        <p:strVal val="visible"/>
                                      </p:to>
                                    </p:set>
                                    <p:animEffect transition="in" filter="wipe(left)">
                                      <p:cBhvr>
                                        <p:cTn id="22" dur="500"/>
                                        <p:tgtEl>
                                          <p:spTgt spid="348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825"/>
                                        </p:tgtEl>
                                        <p:attrNameLst>
                                          <p:attrName>style.visibility</p:attrName>
                                        </p:attrNameLst>
                                      </p:cBhvr>
                                      <p:to>
                                        <p:strVal val="visible"/>
                                      </p:to>
                                    </p:set>
                                    <p:animEffect transition="in" filter="wipe(left)">
                                      <p:cBhvr>
                                        <p:cTn id="27" dur="500"/>
                                        <p:tgtEl>
                                          <p:spTgt spid="348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wipe(left)">
                                      <p:cBhvr>
                                        <p:cTn id="32" dur="500"/>
                                        <p:tgtEl>
                                          <p:spTgt spid="348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4827"/>
                                        </p:tgtEl>
                                        <p:attrNameLst>
                                          <p:attrName>style.visibility</p:attrName>
                                        </p:attrNameLst>
                                      </p:cBhvr>
                                      <p:to>
                                        <p:strVal val="visible"/>
                                      </p:to>
                                    </p:set>
                                    <p:animEffect transition="in" filter="wipe(left)">
                                      <p:cBhvr>
                                        <p:cTn id="37" dur="500"/>
                                        <p:tgtEl>
                                          <p:spTgt spid="348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828"/>
                                        </p:tgtEl>
                                        <p:attrNameLst>
                                          <p:attrName>style.visibility</p:attrName>
                                        </p:attrNameLst>
                                      </p:cBhvr>
                                      <p:to>
                                        <p:strVal val="visible"/>
                                      </p:to>
                                    </p:set>
                                    <p:animEffect transition="in" filter="wipe(left)">
                                      <p:cBhvr>
                                        <p:cTn id="42" dur="500"/>
                                        <p:tgtEl>
                                          <p:spTgt spid="348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829"/>
                                        </p:tgtEl>
                                        <p:attrNameLst>
                                          <p:attrName>style.visibility</p:attrName>
                                        </p:attrNameLst>
                                      </p:cBhvr>
                                      <p:to>
                                        <p:strVal val="visible"/>
                                      </p:to>
                                    </p:set>
                                    <p:animEffect transition="in" filter="wipe(left)">
                                      <p:cBhvr>
                                        <p:cTn id="47" dur="500"/>
                                        <p:tgtEl>
                                          <p:spTgt spid="348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4831"/>
                                        </p:tgtEl>
                                        <p:attrNameLst>
                                          <p:attrName>style.visibility</p:attrName>
                                        </p:attrNameLst>
                                      </p:cBhvr>
                                      <p:to>
                                        <p:strVal val="visible"/>
                                      </p:to>
                                    </p:set>
                                    <p:animEffect transition="in" filter="wipe(left)">
                                      <p:cBhvr>
                                        <p:cTn id="52" dur="500"/>
                                        <p:tgtEl>
                                          <p:spTgt spid="3483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4832"/>
                                        </p:tgtEl>
                                        <p:attrNameLst>
                                          <p:attrName>style.visibility</p:attrName>
                                        </p:attrNameLst>
                                      </p:cBhvr>
                                      <p:to>
                                        <p:strVal val="visible"/>
                                      </p:to>
                                    </p:set>
                                    <p:animEffect transition="in" filter="wipe(left)">
                                      <p:cBhvr>
                                        <p:cTn id="57" dur="500"/>
                                        <p:tgtEl>
                                          <p:spTgt spid="348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4833"/>
                                        </p:tgtEl>
                                        <p:attrNameLst>
                                          <p:attrName>style.visibility</p:attrName>
                                        </p:attrNameLst>
                                      </p:cBhvr>
                                      <p:to>
                                        <p:strVal val="visible"/>
                                      </p:to>
                                    </p:set>
                                    <p:animEffect transition="in" filter="wipe(left)">
                                      <p:cBhvr>
                                        <p:cTn id="62" dur="500"/>
                                        <p:tgtEl>
                                          <p:spTgt spid="34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p:bldP spid="34831" grpId="0"/>
    </p:bldLst>
  </p:timing>
</p:sld>
</file>

<file path=ppt/slides/slide77.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5954" name="文本框 35841"/>
          <p:cNvSpPr txBox="1"/>
          <p:nvPr/>
        </p:nvSpPr>
        <p:spPr>
          <a:xfrm>
            <a:off x="914400" y="776288"/>
            <a:ext cx="1371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latin typeface="黑体" panose="02010609060101010101" pitchFamily="49" charset="-122"/>
                <a:ea typeface="黑体" panose="02010609060101010101" pitchFamily="49" charset="-122"/>
              </a:rPr>
              <a:t>8</a:t>
            </a:r>
            <a:endParaRPr lang="en-US" altLang="zh-CN" sz="2800" b="1" dirty="0">
              <a:solidFill>
                <a:srgbClr val="000000"/>
              </a:solidFill>
              <a:latin typeface="黑体" panose="02010609060101010101" pitchFamily="49" charset="-122"/>
              <a:ea typeface="黑体" panose="02010609060101010101" pitchFamily="49" charset="-122"/>
            </a:endParaRPr>
          </a:p>
        </p:txBody>
      </p:sp>
      <p:graphicFrame>
        <p:nvGraphicFramePr>
          <p:cNvPr id="125955" name="对象 35842"/>
          <p:cNvGraphicFramePr/>
          <p:nvPr/>
        </p:nvGraphicFramePr>
        <p:xfrm>
          <a:off x="1809750" y="804863"/>
          <a:ext cx="4064000" cy="469900"/>
        </p:xfrm>
        <a:graphic>
          <a:graphicData uri="http://schemas.openxmlformats.org/presentationml/2006/ole">
            <mc:AlternateContent xmlns:mc="http://schemas.openxmlformats.org/markup-compatibility/2006">
              <mc:Choice xmlns:v="urn:schemas-microsoft-com:vml" Requires="v">
                <p:oleObj spid="_x0000_s3446" name="" r:id="rId2" imgW="4064000" imgH="469900" progId="Equation.3">
                  <p:embed/>
                </p:oleObj>
              </mc:Choice>
              <mc:Fallback>
                <p:oleObj name="" r:id="rId2" imgW="4064000" imgH="469900" progId="Equation.3">
                  <p:embed/>
                  <p:pic>
                    <p:nvPicPr>
                      <p:cNvPr id="0" name="图片 3445"/>
                      <p:cNvPicPr/>
                      <p:nvPr/>
                    </p:nvPicPr>
                    <p:blipFill>
                      <a:blip r:embed="rId3"/>
                      <a:stretch>
                        <a:fillRect/>
                      </a:stretch>
                    </p:blipFill>
                    <p:spPr>
                      <a:xfrm>
                        <a:off x="1809750" y="804863"/>
                        <a:ext cx="4064000" cy="469900"/>
                      </a:xfrm>
                      <a:prstGeom prst="rect">
                        <a:avLst/>
                      </a:prstGeom>
                      <a:noFill/>
                      <a:ln w="38100">
                        <a:noFill/>
                        <a:miter/>
                      </a:ln>
                    </p:spPr>
                  </p:pic>
                </p:oleObj>
              </mc:Fallback>
            </mc:AlternateContent>
          </a:graphicData>
        </a:graphic>
      </p:graphicFrame>
      <p:sp>
        <p:nvSpPr>
          <p:cNvPr id="35844" name="文本框 35843"/>
          <p:cNvSpPr txBox="1"/>
          <p:nvPr/>
        </p:nvSpPr>
        <p:spPr>
          <a:xfrm>
            <a:off x="914400" y="1614488"/>
            <a:ext cx="990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35849" name="对象 35848"/>
          <p:cNvGraphicFramePr/>
          <p:nvPr/>
        </p:nvGraphicFramePr>
        <p:xfrm>
          <a:off x="1930400" y="1651000"/>
          <a:ext cx="2336800" cy="469900"/>
        </p:xfrm>
        <a:graphic>
          <a:graphicData uri="http://schemas.openxmlformats.org/presentationml/2006/ole">
            <mc:AlternateContent xmlns:mc="http://schemas.openxmlformats.org/markup-compatibility/2006">
              <mc:Choice xmlns:v="urn:schemas-microsoft-com:vml" Requires="v">
                <p:oleObj spid="_x0000_s3456" name="" r:id="rId4" imgW="2336800" imgH="469900" progId="Equation.3">
                  <p:embed/>
                </p:oleObj>
              </mc:Choice>
              <mc:Fallback>
                <p:oleObj name="" r:id="rId4" imgW="2336800" imgH="469900" progId="Equation.3">
                  <p:embed/>
                  <p:pic>
                    <p:nvPicPr>
                      <p:cNvPr id="0" name="图片 3455"/>
                      <p:cNvPicPr/>
                      <p:nvPr/>
                    </p:nvPicPr>
                    <p:blipFill>
                      <a:blip r:embed="rId5"/>
                      <a:stretch>
                        <a:fillRect/>
                      </a:stretch>
                    </p:blipFill>
                    <p:spPr>
                      <a:xfrm>
                        <a:off x="1930400" y="1651000"/>
                        <a:ext cx="2336800" cy="469900"/>
                      </a:xfrm>
                      <a:prstGeom prst="rect">
                        <a:avLst/>
                      </a:prstGeom>
                      <a:noFill/>
                      <a:ln w="38100">
                        <a:noFill/>
                        <a:miter/>
                      </a:ln>
                    </p:spPr>
                  </p:pic>
                </p:oleObj>
              </mc:Fallback>
            </mc:AlternateContent>
          </a:graphicData>
        </a:graphic>
      </p:graphicFrame>
      <p:graphicFrame>
        <p:nvGraphicFramePr>
          <p:cNvPr id="35850" name="对象 35849"/>
          <p:cNvGraphicFramePr/>
          <p:nvPr/>
        </p:nvGraphicFramePr>
        <p:xfrm>
          <a:off x="1879600" y="2349500"/>
          <a:ext cx="2527300" cy="787400"/>
        </p:xfrm>
        <a:graphic>
          <a:graphicData uri="http://schemas.openxmlformats.org/presentationml/2006/ole">
            <mc:AlternateContent xmlns:mc="http://schemas.openxmlformats.org/markup-compatibility/2006">
              <mc:Choice xmlns:v="urn:schemas-microsoft-com:vml" Requires="v">
                <p:oleObj spid="_x0000_s3447" name="" r:id="rId6" imgW="2527300" imgH="787400" progId="Equation.3">
                  <p:embed/>
                </p:oleObj>
              </mc:Choice>
              <mc:Fallback>
                <p:oleObj name="" r:id="rId6" imgW="2527300" imgH="787400" progId="Equation.3">
                  <p:embed/>
                  <p:pic>
                    <p:nvPicPr>
                      <p:cNvPr id="0" name="图片 3446"/>
                      <p:cNvPicPr/>
                      <p:nvPr/>
                    </p:nvPicPr>
                    <p:blipFill>
                      <a:blip r:embed="rId7"/>
                      <a:stretch>
                        <a:fillRect/>
                      </a:stretch>
                    </p:blipFill>
                    <p:spPr>
                      <a:xfrm>
                        <a:off x="1879600" y="2349500"/>
                        <a:ext cx="2527300" cy="787400"/>
                      </a:xfrm>
                      <a:prstGeom prst="rect">
                        <a:avLst/>
                      </a:prstGeom>
                      <a:noFill/>
                      <a:ln w="38100">
                        <a:noFill/>
                        <a:miter/>
                      </a:ln>
                    </p:spPr>
                  </p:pic>
                </p:oleObj>
              </mc:Fallback>
            </mc:AlternateContent>
          </a:graphicData>
        </a:graphic>
      </p:graphicFrame>
      <p:graphicFrame>
        <p:nvGraphicFramePr>
          <p:cNvPr id="35852" name="对象 35851"/>
          <p:cNvGraphicFramePr/>
          <p:nvPr/>
        </p:nvGraphicFramePr>
        <p:xfrm>
          <a:off x="4648200" y="4622800"/>
          <a:ext cx="3352800" cy="406400"/>
        </p:xfrm>
        <a:graphic>
          <a:graphicData uri="http://schemas.openxmlformats.org/presentationml/2006/ole">
            <mc:AlternateContent xmlns:mc="http://schemas.openxmlformats.org/markup-compatibility/2006">
              <mc:Choice xmlns:v="urn:schemas-microsoft-com:vml" Requires="v">
                <p:oleObj spid="_x0000_s3449" name="" r:id="rId8" imgW="3349625" imgH="405765" progId="Equation.3">
                  <p:embed/>
                </p:oleObj>
              </mc:Choice>
              <mc:Fallback>
                <p:oleObj name="" r:id="rId8" imgW="3349625" imgH="405765" progId="Equation.3">
                  <p:embed/>
                  <p:pic>
                    <p:nvPicPr>
                      <p:cNvPr id="0" name="图片 3448"/>
                      <p:cNvPicPr/>
                      <p:nvPr/>
                    </p:nvPicPr>
                    <p:blipFill>
                      <a:blip r:embed="rId9"/>
                      <a:stretch>
                        <a:fillRect/>
                      </a:stretch>
                    </p:blipFill>
                    <p:spPr>
                      <a:xfrm>
                        <a:off x="4648200" y="4622800"/>
                        <a:ext cx="3352800" cy="406400"/>
                      </a:xfrm>
                      <a:prstGeom prst="rect">
                        <a:avLst/>
                      </a:prstGeom>
                      <a:noFill/>
                      <a:ln w="38100">
                        <a:noFill/>
                        <a:miter/>
                      </a:ln>
                    </p:spPr>
                  </p:pic>
                </p:oleObj>
              </mc:Fallback>
            </mc:AlternateContent>
          </a:graphicData>
        </a:graphic>
      </p:graphicFrame>
      <p:graphicFrame>
        <p:nvGraphicFramePr>
          <p:cNvPr id="35853" name="对象 35852"/>
          <p:cNvGraphicFramePr/>
          <p:nvPr/>
        </p:nvGraphicFramePr>
        <p:xfrm>
          <a:off x="4419600" y="1600200"/>
          <a:ext cx="2336800" cy="431800"/>
        </p:xfrm>
        <a:graphic>
          <a:graphicData uri="http://schemas.openxmlformats.org/presentationml/2006/ole">
            <mc:AlternateContent xmlns:mc="http://schemas.openxmlformats.org/markup-compatibility/2006">
              <mc:Choice xmlns:v="urn:schemas-microsoft-com:vml" Requires="v">
                <p:oleObj spid="_x0000_s3450" name="" r:id="rId10" imgW="2335530" imgH="431800" progId="Equation.3">
                  <p:embed/>
                </p:oleObj>
              </mc:Choice>
              <mc:Fallback>
                <p:oleObj name="" r:id="rId10" imgW="2335530" imgH="431800" progId="Equation.3">
                  <p:embed/>
                  <p:pic>
                    <p:nvPicPr>
                      <p:cNvPr id="0" name="图片 3449"/>
                      <p:cNvPicPr/>
                      <p:nvPr/>
                    </p:nvPicPr>
                    <p:blipFill>
                      <a:blip r:embed="rId11"/>
                      <a:stretch>
                        <a:fillRect/>
                      </a:stretch>
                    </p:blipFill>
                    <p:spPr>
                      <a:xfrm>
                        <a:off x="4419600" y="1600200"/>
                        <a:ext cx="2336800" cy="431800"/>
                      </a:xfrm>
                      <a:prstGeom prst="rect">
                        <a:avLst/>
                      </a:prstGeom>
                      <a:noFill/>
                      <a:ln w="38100">
                        <a:noFill/>
                        <a:miter/>
                      </a:ln>
                    </p:spPr>
                  </p:pic>
                </p:oleObj>
              </mc:Fallback>
            </mc:AlternateContent>
          </a:graphicData>
        </a:graphic>
      </p:graphicFrame>
      <p:graphicFrame>
        <p:nvGraphicFramePr>
          <p:cNvPr id="35854" name="对象 35853"/>
          <p:cNvGraphicFramePr/>
          <p:nvPr/>
        </p:nvGraphicFramePr>
        <p:xfrm>
          <a:off x="4387850" y="2362200"/>
          <a:ext cx="2286000" cy="762000"/>
        </p:xfrm>
        <a:graphic>
          <a:graphicData uri="http://schemas.openxmlformats.org/presentationml/2006/ole">
            <mc:AlternateContent xmlns:mc="http://schemas.openxmlformats.org/markup-compatibility/2006">
              <mc:Choice xmlns:v="urn:schemas-microsoft-com:vml" Requires="v">
                <p:oleObj spid="_x0000_s3462" name="" r:id="rId12" imgW="2284730" imgH="761365" progId="Equation.3">
                  <p:embed/>
                </p:oleObj>
              </mc:Choice>
              <mc:Fallback>
                <p:oleObj name="" r:id="rId12" imgW="2284730" imgH="761365" progId="Equation.3">
                  <p:embed/>
                  <p:pic>
                    <p:nvPicPr>
                      <p:cNvPr id="0" name="图片 3461"/>
                      <p:cNvPicPr/>
                      <p:nvPr/>
                    </p:nvPicPr>
                    <p:blipFill>
                      <a:blip r:embed="rId13"/>
                      <a:stretch>
                        <a:fillRect/>
                      </a:stretch>
                    </p:blipFill>
                    <p:spPr>
                      <a:xfrm>
                        <a:off x="4387850" y="2362200"/>
                        <a:ext cx="2286000" cy="762000"/>
                      </a:xfrm>
                      <a:prstGeom prst="rect">
                        <a:avLst/>
                      </a:prstGeom>
                      <a:noFill/>
                      <a:ln w="38100">
                        <a:noFill/>
                        <a:miter/>
                      </a:ln>
                    </p:spPr>
                  </p:pic>
                </p:oleObj>
              </mc:Fallback>
            </mc:AlternateContent>
          </a:graphicData>
        </a:graphic>
      </p:graphicFrame>
      <p:graphicFrame>
        <p:nvGraphicFramePr>
          <p:cNvPr id="35855" name="对象 35854"/>
          <p:cNvGraphicFramePr/>
          <p:nvPr/>
        </p:nvGraphicFramePr>
        <p:xfrm>
          <a:off x="1920875" y="3262313"/>
          <a:ext cx="5689600" cy="1028700"/>
        </p:xfrm>
        <a:graphic>
          <a:graphicData uri="http://schemas.openxmlformats.org/presentationml/2006/ole">
            <mc:AlternateContent xmlns:mc="http://schemas.openxmlformats.org/markup-compatibility/2006">
              <mc:Choice xmlns:v="urn:schemas-microsoft-com:vml" Requires="v">
                <p:oleObj spid="_x0000_s3466" name="" r:id="rId14" imgW="5689600" imgH="1028700" progId="Equation.3">
                  <p:embed/>
                </p:oleObj>
              </mc:Choice>
              <mc:Fallback>
                <p:oleObj name="" r:id="rId14" imgW="5689600" imgH="1028700" progId="Equation.3">
                  <p:embed/>
                  <p:pic>
                    <p:nvPicPr>
                      <p:cNvPr id="0" name="图片 3465"/>
                      <p:cNvPicPr/>
                      <p:nvPr/>
                    </p:nvPicPr>
                    <p:blipFill>
                      <a:blip r:embed="rId15"/>
                      <a:stretch>
                        <a:fillRect/>
                      </a:stretch>
                    </p:blipFill>
                    <p:spPr>
                      <a:xfrm>
                        <a:off x="1920875" y="3262313"/>
                        <a:ext cx="5689600" cy="1028700"/>
                      </a:xfrm>
                      <a:prstGeom prst="rect">
                        <a:avLst/>
                      </a:prstGeom>
                      <a:noFill/>
                      <a:ln w="38100">
                        <a:noFill/>
                        <a:miter/>
                      </a:ln>
                    </p:spPr>
                  </p:pic>
                </p:oleObj>
              </mc:Fallback>
            </mc:AlternateContent>
          </a:graphicData>
        </a:graphic>
      </p:graphicFrame>
      <p:graphicFrame>
        <p:nvGraphicFramePr>
          <p:cNvPr id="35856" name="对象 35855"/>
          <p:cNvGraphicFramePr/>
          <p:nvPr/>
        </p:nvGraphicFramePr>
        <p:xfrm>
          <a:off x="1981200" y="5111750"/>
          <a:ext cx="5194300" cy="825500"/>
        </p:xfrm>
        <a:graphic>
          <a:graphicData uri="http://schemas.openxmlformats.org/presentationml/2006/ole">
            <mc:AlternateContent xmlns:mc="http://schemas.openxmlformats.org/markup-compatibility/2006">
              <mc:Choice xmlns:v="urn:schemas-microsoft-com:vml" Requires="v">
                <p:oleObj spid="_x0000_s3461" name="" r:id="rId16" imgW="5194300" imgH="825500" progId="Equation.3">
                  <p:embed/>
                </p:oleObj>
              </mc:Choice>
              <mc:Fallback>
                <p:oleObj name="" r:id="rId16" imgW="5194300" imgH="825500" progId="Equation.3">
                  <p:embed/>
                  <p:pic>
                    <p:nvPicPr>
                      <p:cNvPr id="0" name="图片 3460"/>
                      <p:cNvPicPr/>
                      <p:nvPr/>
                    </p:nvPicPr>
                    <p:blipFill>
                      <a:blip r:embed="rId17"/>
                      <a:stretch>
                        <a:fillRect/>
                      </a:stretch>
                    </p:blipFill>
                    <p:spPr>
                      <a:xfrm>
                        <a:off x="1981200" y="5111750"/>
                        <a:ext cx="5194300" cy="825500"/>
                      </a:xfrm>
                      <a:prstGeom prst="rect">
                        <a:avLst/>
                      </a:prstGeom>
                      <a:noFill/>
                      <a:ln w="38100">
                        <a:noFill/>
                        <a:miter/>
                      </a:ln>
                    </p:spPr>
                  </p:pic>
                </p:oleObj>
              </mc:Fallback>
            </mc:AlternateContent>
          </a:graphicData>
        </a:graphic>
      </p:graphicFrame>
      <p:sp>
        <p:nvSpPr>
          <p:cNvPr id="12596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Effect transition="in" filter="wipe(left)">
                                      <p:cBhvr>
                                        <p:cTn id="7" dur="500"/>
                                        <p:tgtEl>
                                          <p:spTgt spid="35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5849"/>
                                        </p:tgtEl>
                                        <p:attrNameLst>
                                          <p:attrName>style.visibility</p:attrName>
                                        </p:attrNameLst>
                                      </p:cBhvr>
                                      <p:to>
                                        <p:strVal val="visible"/>
                                      </p:to>
                                    </p:set>
                                    <p:animEffect transition="in" filter="wipe(left)">
                                      <p:cBhvr>
                                        <p:cTn id="12" dur="500"/>
                                        <p:tgtEl>
                                          <p:spTgt spid="358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53"/>
                                        </p:tgtEl>
                                        <p:attrNameLst>
                                          <p:attrName>style.visibility</p:attrName>
                                        </p:attrNameLst>
                                      </p:cBhvr>
                                      <p:to>
                                        <p:strVal val="visible"/>
                                      </p:to>
                                    </p:set>
                                    <p:animEffect transition="in" filter="wipe(left)">
                                      <p:cBhvr>
                                        <p:cTn id="17" dur="500"/>
                                        <p:tgtEl>
                                          <p:spTgt spid="35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50"/>
                                        </p:tgtEl>
                                        <p:attrNameLst>
                                          <p:attrName>style.visibility</p:attrName>
                                        </p:attrNameLst>
                                      </p:cBhvr>
                                      <p:to>
                                        <p:strVal val="visible"/>
                                      </p:to>
                                    </p:set>
                                    <p:animEffect transition="in" filter="wipe(left)">
                                      <p:cBhvr>
                                        <p:cTn id="22" dur="500"/>
                                        <p:tgtEl>
                                          <p:spTgt spid="358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5854"/>
                                        </p:tgtEl>
                                        <p:attrNameLst>
                                          <p:attrName>style.visibility</p:attrName>
                                        </p:attrNameLst>
                                      </p:cBhvr>
                                      <p:to>
                                        <p:strVal val="visible"/>
                                      </p:to>
                                    </p:set>
                                    <p:animEffect transition="in" filter="wipe(left)">
                                      <p:cBhvr>
                                        <p:cTn id="27" dur="500"/>
                                        <p:tgtEl>
                                          <p:spTgt spid="3585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855"/>
                                        </p:tgtEl>
                                        <p:attrNameLst>
                                          <p:attrName>style.visibility</p:attrName>
                                        </p:attrNameLst>
                                      </p:cBhvr>
                                      <p:to>
                                        <p:strVal val="visible"/>
                                      </p:to>
                                    </p:set>
                                    <p:animEffect transition="in" filter="wipe(left)">
                                      <p:cBhvr>
                                        <p:cTn id="32" dur="500"/>
                                        <p:tgtEl>
                                          <p:spTgt spid="3585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5852"/>
                                        </p:tgtEl>
                                        <p:attrNameLst>
                                          <p:attrName>style.visibility</p:attrName>
                                        </p:attrNameLst>
                                      </p:cBhvr>
                                      <p:to>
                                        <p:strVal val="visible"/>
                                      </p:to>
                                    </p:set>
                                    <p:animEffect transition="in" filter="wipe(left)">
                                      <p:cBhvr>
                                        <p:cTn id="37" dur="500"/>
                                        <p:tgtEl>
                                          <p:spTgt spid="358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5856"/>
                                        </p:tgtEl>
                                        <p:attrNameLst>
                                          <p:attrName>style.visibility</p:attrName>
                                        </p:attrNameLst>
                                      </p:cBhvr>
                                      <p:to>
                                        <p:strVal val="visible"/>
                                      </p:to>
                                    </p:set>
                                    <p:animEffect transition="in" filter="wipe(left)">
                                      <p:cBhvr>
                                        <p:cTn id="42" dur="500"/>
                                        <p:tgtEl>
                                          <p:spTgt spid="35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p:bldLst>
  </p:timing>
</p:sld>
</file>

<file path=ppt/slides/slide7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26978" name="文本框 36865"/>
          <p:cNvSpPr txBox="1"/>
          <p:nvPr/>
        </p:nvSpPr>
        <p:spPr>
          <a:xfrm>
            <a:off x="914400" y="914400"/>
            <a:ext cx="36576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3. </a:t>
            </a:r>
            <a:r>
              <a:rPr lang="zh-CN" altLang="en-US" sz="2800" b="1" dirty="0">
                <a:solidFill>
                  <a:srgbClr val="31939A"/>
                </a:solidFill>
                <a:latin typeface="Times New Roman" panose="02020603050405020304" pitchFamily="18" charset="0"/>
              </a:rPr>
              <a:t>幂函数的解析性</a:t>
            </a:r>
            <a:endParaRPr lang="zh-CN" altLang="en-US" sz="2800" b="1" dirty="0">
              <a:solidFill>
                <a:srgbClr val="31939A"/>
              </a:solidFill>
              <a:latin typeface="Times New Roman" panose="02020603050405020304" pitchFamily="18" charset="0"/>
            </a:endParaRPr>
          </a:p>
        </p:txBody>
      </p:sp>
      <p:graphicFrame>
        <p:nvGraphicFramePr>
          <p:cNvPr id="36867" name="对象 36866"/>
          <p:cNvGraphicFramePr/>
          <p:nvPr/>
        </p:nvGraphicFramePr>
        <p:xfrm>
          <a:off x="944563" y="1524000"/>
          <a:ext cx="6426200" cy="469900"/>
        </p:xfrm>
        <a:graphic>
          <a:graphicData uri="http://schemas.openxmlformats.org/presentationml/2006/ole">
            <mc:AlternateContent xmlns:mc="http://schemas.openxmlformats.org/markup-compatibility/2006">
              <mc:Choice xmlns:v="urn:schemas-microsoft-com:vml" Requires="v">
                <p:oleObj spid="_x0000_s3468" name="" r:id="rId2" imgW="6426200" imgH="469900" progId="Equation.3">
                  <p:embed/>
                </p:oleObj>
              </mc:Choice>
              <mc:Fallback>
                <p:oleObj name="" r:id="rId2" imgW="6426200" imgH="469900" progId="Equation.3">
                  <p:embed/>
                  <p:pic>
                    <p:nvPicPr>
                      <p:cNvPr id="0" name="图片 3467"/>
                      <p:cNvPicPr/>
                      <p:nvPr/>
                    </p:nvPicPr>
                    <p:blipFill>
                      <a:blip r:embed="rId3"/>
                      <a:stretch>
                        <a:fillRect/>
                      </a:stretch>
                    </p:blipFill>
                    <p:spPr>
                      <a:xfrm>
                        <a:off x="944563" y="1524000"/>
                        <a:ext cx="6426200" cy="469900"/>
                      </a:xfrm>
                      <a:prstGeom prst="rect">
                        <a:avLst/>
                      </a:prstGeom>
                      <a:noFill/>
                      <a:ln w="38100">
                        <a:noFill/>
                        <a:miter/>
                      </a:ln>
                    </p:spPr>
                  </p:pic>
                </p:oleObj>
              </mc:Fallback>
            </mc:AlternateContent>
          </a:graphicData>
        </a:graphic>
      </p:graphicFrame>
      <p:graphicFrame>
        <p:nvGraphicFramePr>
          <p:cNvPr id="36868" name="对象 36867"/>
          <p:cNvGraphicFramePr/>
          <p:nvPr/>
        </p:nvGraphicFramePr>
        <p:xfrm>
          <a:off x="2520950" y="2159000"/>
          <a:ext cx="2984500" cy="546100"/>
        </p:xfrm>
        <a:graphic>
          <a:graphicData uri="http://schemas.openxmlformats.org/presentationml/2006/ole">
            <mc:AlternateContent xmlns:mc="http://schemas.openxmlformats.org/markup-compatibility/2006">
              <mc:Choice xmlns:v="urn:schemas-microsoft-com:vml" Requires="v">
                <p:oleObj spid="_x0000_s3464" name="" r:id="rId4" imgW="2678430" imgH="486410" progId="Equation.3">
                  <p:embed/>
                </p:oleObj>
              </mc:Choice>
              <mc:Fallback>
                <p:oleObj name="" r:id="rId4" imgW="2678430" imgH="486410" progId="Equation.3">
                  <p:embed/>
                  <p:pic>
                    <p:nvPicPr>
                      <p:cNvPr id="0" name="图片 3463"/>
                      <p:cNvPicPr/>
                      <p:nvPr/>
                    </p:nvPicPr>
                    <p:blipFill>
                      <a:blip r:embed="rId5">
                        <a:clrChange>
                          <a:clrFrom>
                            <a:srgbClr val="000000"/>
                          </a:clrFrom>
                          <a:clrTo>
                            <a:srgbClr val="31939A"/>
                          </a:clrTo>
                        </a:clrChange>
                      </a:blip>
                      <a:stretch>
                        <a:fillRect/>
                      </a:stretch>
                    </p:blipFill>
                    <p:spPr>
                      <a:xfrm>
                        <a:off x="2520950" y="2159000"/>
                        <a:ext cx="2984500" cy="546100"/>
                      </a:xfrm>
                      <a:prstGeom prst="rect">
                        <a:avLst/>
                      </a:prstGeom>
                      <a:noFill/>
                      <a:ln w="38100">
                        <a:noFill/>
                        <a:miter/>
                      </a:ln>
                    </p:spPr>
                  </p:pic>
                </p:oleObj>
              </mc:Fallback>
            </mc:AlternateContent>
          </a:graphicData>
        </a:graphic>
      </p:graphicFrame>
      <p:graphicFrame>
        <p:nvGraphicFramePr>
          <p:cNvPr id="36869" name="对象 36868"/>
          <p:cNvGraphicFramePr/>
          <p:nvPr/>
        </p:nvGraphicFramePr>
        <p:xfrm>
          <a:off x="914400" y="2743200"/>
          <a:ext cx="6362700" cy="723900"/>
        </p:xfrm>
        <a:graphic>
          <a:graphicData uri="http://schemas.openxmlformats.org/presentationml/2006/ole">
            <mc:AlternateContent xmlns:mc="http://schemas.openxmlformats.org/markup-compatibility/2006">
              <mc:Choice xmlns:v="urn:schemas-microsoft-com:vml" Requires="v">
                <p:oleObj spid="_x0000_s3463" name="" r:id="rId6" imgW="6360160" imgH="723900" progId="Equation.3">
                  <p:embed/>
                </p:oleObj>
              </mc:Choice>
              <mc:Fallback>
                <p:oleObj name="" r:id="rId6" imgW="6360160" imgH="723900" progId="Equation.3">
                  <p:embed/>
                  <p:pic>
                    <p:nvPicPr>
                      <p:cNvPr id="0" name="图片 3462"/>
                      <p:cNvPicPr/>
                      <p:nvPr/>
                    </p:nvPicPr>
                    <p:blipFill>
                      <a:blip r:embed="rId7"/>
                      <a:stretch>
                        <a:fillRect/>
                      </a:stretch>
                    </p:blipFill>
                    <p:spPr>
                      <a:xfrm>
                        <a:off x="914400" y="2743200"/>
                        <a:ext cx="6362700" cy="723900"/>
                      </a:xfrm>
                      <a:prstGeom prst="rect">
                        <a:avLst/>
                      </a:prstGeom>
                      <a:noFill/>
                      <a:ln w="38100">
                        <a:noFill/>
                        <a:miter/>
                      </a:ln>
                    </p:spPr>
                  </p:pic>
                </p:oleObj>
              </mc:Fallback>
            </mc:AlternateContent>
          </a:graphicData>
        </a:graphic>
      </p:graphicFrame>
      <p:sp>
        <p:nvSpPr>
          <p:cNvPr id="36870" name="文本框 36869"/>
          <p:cNvSpPr txBox="1"/>
          <p:nvPr/>
        </p:nvSpPr>
        <p:spPr>
          <a:xfrm>
            <a:off x="776288" y="3470275"/>
            <a:ext cx="7315200" cy="1117600"/>
          </a:xfrm>
          <a:prstGeom prst="rect">
            <a:avLst/>
          </a:prstGeom>
          <a:noFill/>
          <a:ln w="9525">
            <a:noFill/>
          </a:ln>
        </p:spPr>
        <p:txBody>
          <a:bodyPr lIns="90000" tIns="46800" rIns="90000" bIns="46800">
            <a:spAutoFit/>
          </a:bodyPr>
          <a:p>
            <a:pPr eaLnBrk="1" hangingPunct="1">
              <a:lnSpc>
                <a:spcPct val="120000"/>
              </a:lnSpc>
              <a:spcBef>
                <a:spcPct val="50000"/>
              </a:spcBef>
            </a:pPr>
            <a:r>
              <a:rPr lang="zh-CN" altLang="en-US" sz="2800" b="1" dirty="0">
                <a:solidFill>
                  <a:srgbClr val="000000"/>
                </a:solidFill>
                <a:latin typeface="Times New Roman" panose="02020603050405020304" pitchFamily="18" charset="0"/>
              </a:rPr>
              <a:t>它的 各个分支在除去原点和负实轴的复平面内是解析的</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36871" name="对象 36870"/>
          <p:cNvGraphicFramePr/>
          <p:nvPr/>
        </p:nvGraphicFramePr>
        <p:xfrm>
          <a:off x="2581275" y="4419600"/>
          <a:ext cx="1892300" cy="1219200"/>
        </p:xfrm>
        <a:graphic>
          <a:graphicData uri="http://schemas.openxmlformats.org/presentationml/2006/ole">
            <mc:AlternateContent xmlns:mc="http://schemas.openxmlformats.org/markup-compatibility/2006">
              <mc:Choice xmlns:v="urn:schemas-microsoft-com:vml" Requires="v">
                <p:oleObj spid="_x0000_s3465" name="" r:id="rId8" imgW="1698625" imgH="1092200" progId="Equation.3">
                  <p:embed/>
                </p:oleObj>
              </mc:Choice>
              <mc:Fallback>
                <p:oleObj name="" r:id="rId8" imgW="1698625" imgH="1092200" progId="Equation.3">
                  <p:embed/>
                  <p:pic>
                    <p:nvPicPr>
                      <p:cNvPr id="0" name="图片 3464"/>
                      <p:cNvPicPr/>
                      <p:nvPr/>
                    </p:nvPicPr>
                    <p:blipFill>
                      <a:blip r:embed="rId9">
                        <a:clrChange>
                          <a:clrFrom>
                            <a:srgbClr val="000000"/>
                          </a:clrFrom>
                          <a:clrTo>
                            <a:srgbClr val="31939A"/>
                          </a:clrTo>
                        </a:clrChange>
                      </a:blip>
                      <a:stretch>
                        <a:fillRect/>
                      </a:stretch>
                    </p:blipFill>
                    <p:spPr>
                      <a:xfrm>
                        <a:off x="2581275" y="4419600"/>
                        <a:ext cx="1892300" cy="1219200"/>
                      </a:xfrm>
                      <a:prstGeom prst="rect">
                        <a:avLst/>
                      </a:prstGeom>
                      <a:noFill/>
                      <a:ln w="38100">
                        <a:noFill/>
                        <a:miter/>
                      </a:ln>
                    </p:spPr>
                  </p:pic>
                </p:oleObj>
              </mc:Fallback>
            </mc:AlternateContent>
          </a:graphicData>
        </a:graphic>
      </p:graphicFrame>
      <p:graphicFrame>
        <p:nvGraphicFramePr>
          <p:cNvPr id="36872" name="对象 36871"/>
          <p:cNvGraphicFramePr/>
          <p:nvPr/>
        </p:nvGraphicFramePr>
        <p:xfrm>
          <a:off x="4500563" y="4419600"/>
          <a:ext cx="1447800" cy="1219200"/>
        </p:xfrm>
        <a:graphic>
          <a:graphicData uri="http://schemas.openxmlformats.org/presentationml/2006/ole">
            <mc:AlternateContent xmlns:mc="http://schemas.openxmlformats.org/markup-compatibility/2006">
              <mc:Choice xmlns:v="urn:schemas-microsoft-com:vml" Requires="v">
                <p:oleObj spid="_x0000_s3467" name="" r:id="rId10" imgW="1297940" imgH="1092200" progId="Equation.3">
                  <p:embed/>
                </p:oleObj>
              </mc:Choice>
              <mc:Fallback>
                <p:oleObj name="" r:id="rId10" imgW="1297940" imgH="1092200" progId="Equation.3">
                  <p:embed/>
                  <p:pic>
                    <p:nvPicPr>
                      <p:cNvPr id="0" name="图片 3466"/>
                      <p:cNvPicPr/>
                      <p:nvPr/>
                    </p:nvPicPr>
                    <p:blipFill>
                      <a:blip r:embed="rId11">
                        <a:clrChange>
                          <a:clrFrom>
                            <a:srgbClr val="000000"/>
                          </a:clrFrom>
                          <a:clrTo>
                            <a:srgbClr val="31939A"/>
                          </a:clrTo>
                        </a:clrChange>
                      </a:blip>
                      <a:stretch>
                        <a:fillRect/>
                      </a:stretch>
                    </p:blipFill>
                    <p:spPr>
                      <a:xfrm>
                        <a:off x="4500563" y="4419600"/>
                        <a:ext cx="1447800" cy="1219200"/>
                      </a:xfrm>
                      <a:prstGeom prst="rect">
                        <a:avLst/>
                      </a:prstGeom>
                      <a:noFill/>
                      <a:ln w="38100">
                        <a:noFill/>
                        <a:miter/>
                      </a:ln>
                    </p:spPr>
                  </p:pic>
                </p:oleObj>
              </mc:Fallback>
            </mc:AlternateContent>
          </a:graphicData>
        </a:graphic>
      </p:graphicFrame>
      <p:graphicFrame>
        <p:nvGraphicFramePr>
          <p:cNvPr id="36873" name="对象 36872"/>
          <p:cNvGraphicFramePr/>
          <p:nvPr/>
        </p:nvGraphicFramePr>
        <p:xfrm>
          <a:off x="5905500" y="4579938"/>
          <a:ext cx="1244600" cy="927100"/>
        </p:xfrm>
        <a:graphic>
          <a:graphicData uri="http://schemas.openxmlformats.org/presentationml/2006/ole">
            <mc:AlternateContent xmlns:mc="http://schemas.openxmlformats.org/markup-compatibility/2006">
              <mc:Choice xmlns:v="urn:schemas-microsoft-com:vml" Requires="v">
                <p:oleObj spid="_x0000_s3469" name="" r:id="rId12" imgW="1116330" imgH="828675" progId="Equation.3">
                  <p:embed/>
                </p:oleObj>
              </mc:Choice>
              <mc:Fallback>
                <p:oleObj name="" r:id="rId12" imgW="1116330" imgH="828675" progId="Equation.3">
                  <p:embed/>
                  <p:pic>
                    <p:nvPicPr>
                      <p:cNvPr id="0" name="图片 3468"/>
                      <p:cNvPicPr/>
                      <p:nvPr/>
                    </p:nvPicPr>
                    <p:blipFill>
                      <a:blip r:embed="rId13">
                        <a:clrChange>
                          <a:clrFrom>
                            <a:srgbClr val="000000"/>
                          </a:clrFrom>
                          <a:clrTo>
                            <a:srgbClr val="31939A"/>
                          </a:clrTo>
                        </a:clrChange>
                      </a:blip>
                      <a:stretch>
                        <a:fillRect/>
                      </a:stretch>
                    </p:blipFill>
                    <p:spPr>
                      <a:xfrm>
                        <a:off x="5905500" y="4579938"/>
                        <a:ext cx="1244600" cy="927100"/>
                      </a:xfrm>
                      <a:prstGeom prst="rect">
                        <a:avLst/>
                      </a:prstGeom>
                      <a:noFill/>
                      <a:ln w="38100">
                        <a:noFill/>
                        <a:miter/>
                      </a:ln>
                    </p:spPr>
                  </p:pic>
                </p:oleObj>
              </mc:Fallback>
            </mc:AlternateContent>
          </a:graphicData>
        </a:graphic>
      </p:graphicFrame>
      <p:sp>
        <p:nvSpPr>
          <p:cNvPr id="36874" name="圆角矩形标注 36873"/>
          <p:cNvSpPr/>
          <p:nvPr/>
        </p:nvSpPr>
        <p:spPr>
          <a:xfrm>
            <a:off x="323850" y="5589588"/>
            <a:ext cx="2628900" cy="936625"/>
          </a:xfrm>
          <a:prstGeom prst="wedgeRoundRectCallout">
            <a:avLst>
              <a:gd name="adj1" fmla="val 7731"/>
              <a:gd name="adj2" fmla="val -167120"/>
              <a:gd name="adj3" fmla="val 16667"/>
            </a:avLst>
          </a:prstGeom>
          <a:solidFill>
            <a:srgbClr val="FF0000"/>
          </a:solidFill>
          <a:ln w="9525" cap="flat" cmpd="sng">
            <a:solidFill>
              <a:schemeClr val="bg1"/>
            </a:solidFill>
            <a:prstDash val="solid"/>
            <a:miter/>
            <a:headEnd type="none" w="med" len="med"/>
            <a:tailEnd type="none" w="med" len="med"/>
          </a:ln>
        </p:spPr>
        <p:txBody>
          <a:bodyPr lIns="90000" tIns="46800" rIns="90000" bIns="46800" anchor="ctr" anchorCtr="1"/>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800" b="0" i="0" u="none" strike="noStrike" kern="1200" cap="none" spc="0" normalizeH="0" baseline="0" noProof="1">
                <a:ln>
                  <a:noFill/>
                </a:ln>
                <a:solidFill>
                  <a:srgbClr val="FFFF00"/>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rPr>
              <a:t>Lnz</a:t>
            </a:r>
            <a:r>
              <a:rPr kumimoji="0" lang="zh-CN" altLang="en-US" sz="2800" b="0" i="0" u="none" strike="noStrike" kern="1200" cap="none" spc="0" normalizeH="0" baseline="0" noProof="1">
                <a:ln>
                  <a:noFill/>
                </a:ln>
                <a:solidFill>
                  <a:srgbClr val="FFFF00"/>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rPr>
              <a:t>的解析性</a:t>
            </a:r>
            <a:endParaRPr kumimoji="0" lang="zh-CN" altLang="en-US" sz="2800" b="0" i="0" u="none" strike="noStrike" kern="1200" cap="none" spc="0" normalizeH="0" baseline="0" noProof="1">
              <a:ln>
                <a:noFill/>
              </a:ln>
              <a:solidFill>
                <a:srgbClr val="FFFF00"/>
              </a:solidFill>
              <a:effectLst>
                <a:outerShdw blurRad="38100" dist="38100" dir="2700000">
                  <a:srgbClr val="000000"/>
                </a:outerShdw>
              </a:effectLst>
              <a:uLnTx/>
              <a:uFillTx/>
              <a:latin typeface="微软雅黑" panose="020B0503020204020204" pitchFamily="34" charset="-122"/>
              <a:ea typeface="微软雅黑" panose="020B0503020204020204" pitchFamily="34" charset="-122"/>
              <a:cs typeface="+mn-cs"/>
            </a:endParaRPr>
          </a:p>
        </p:txBody>
      </p:sp>
      <p:sp>
        <p:nvSpPr>
          <p:cNvPr id="12698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wipe(left)">
                                      <p:cBhvr>
                                        <p:cTn id="12" dur="500"/>
                                        <p:tgtEl>
                                          <p:spTgt spid="36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6869"/>
                                        </p:tgtEl>
                                        <p:attrNameLst>
                                          <p:attrName>style.visibility</p:attrName>
                                        </p:attrNameLst>
                                      </p:cBhvr>
                                      <p:to>
                                        <p:strVal val="visible"/>
                                      </p:to>
                                    </p:set>
                                    <p:animEffect transition="in" filter="wipe(left)">
                                      <p:cBhvr>
                                        <p:cTn id="17" dur="500"/>
                                        <p:tgtEl>
                                          <p:spTgt spid="368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6870"/>
                                        </p:tgtEl>
                                        <p:attrNameLst>
                                          <p:attrName>style.visibility</p:attrName>
                                        </p:attrNameLst>
                                      </p:cBhvr>
                                      <p:to>
                                        <p:strVal val="visible"/>
                                      </p:to>
                                    </p:set>
                                    <p:animEffect transition="in" filter="wipe(left)">
                                      <p:cBhvr>
                                        <p:cTn id="22" dur="500"/>
                                        <p:tgtEl>
                                          <p:spTgt spid="368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6874"/>
                                        </p:tgtEl>
                                        <p:attrNameLst>
                                          <p:attrName>style.visibility</p:attrName>
                                        </p:attrNameLst>
                                      </p:cBhvr>
                                      <p:to>
                                        <p:strVal val="visible"/>
                                      </p:to>
                                    </p:set>
                                    <p:animEffect transition="in" filter="wipe(down)">
                                      <p:cBhvr>
                                        <p:cTn id="27" dur="500"/>
                                        <p:tgtEl>
                                          <p:spTgt spid="368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871"/>
                                        </p:tgtEl>
                                        <p:attrNameLst>
                                          <p:attrName>style.visibility</p:attrName>
                                        </p:attrNameLst>
                                      </p:cBhvr>
                                      <p:to>
                                        <p:strVal val="visible"/>
                                      </p:to>
                                    </p:set>
                                    <p:animEffect transition="in" filter="wipe(left)">
                                      <p:cBhvr>
                                        <p:cTn id="32" dur="500"/>
                                        <p:tgtEl>
                                          <p:spTgt spid="3687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6872"/>
                                        </p:tgtEl>
                                        <p:attrNameLst>
                                          <p:attrName>style.visibility</p:attrName>
                                        </p:attrNameLst>
                                      </p:cBhvr>
                                      <p:to>
                                        <p:strVal val="visible"/>
                                      </p:to>
                                    </p:set>
                                    <p:animEffect transition="in" filter="wipe(left)">
                                      <p:cBhvr>
                                        <p:cTn id="37" dur="500"/>
                                        <p:tgtEl>
                                          <p:spTgt spid="3687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873"/>
                                        </p:tgtEl>
                                        <p:attrNameLst>
                                          <p:attrName>style.visibility</p:attrName>
                                        </p:attrNameLst>
                                      </p:cBhvr>
                                      <p:to>
                                        <p:strVal val="visible"/>
                                      </p:to>
                                    </p:set>
                                    <p:animEffect transition="in" filter="wipe(left)">
                                      <p:cBhvr>
                                        <p:cTn id="42" dur="500"/>
                                        <p:tgtEl>
                                          <p:spTgt spid="36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p:bldP spid="3687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7891" name="文本框 37890"/>
          <p:cNvSpPr txBox="1"/>
          <p:nvPr/>
        </p:nvSpPr>
        <p:spPr>
          <a:xfrm>
            <a:off x="827088" y="2133600"/>
            <a:ext cx="7305675" cy="1158875"/>
          </a:xfrm>
          <a:prstGeom prst="rect">
            <a:avLst/>
          </a:prstGeom>
          <a:noFill/>
          <a:ln w="9525">
            <a:noFill/>
          </a:ln>
        </p:spPr>
        <p:txBody>
          <a:bodyPr lIns="90000" tIns="46800" rIns="90000" bIns="46800">
            <a:spAutoFit/>
          </a:bodyPr>
          <a:p>
            <a:pPr eaLnBrk="1" hangingPunct="1">
              <a:lnSpc>
                <a:spcPct val="125000"/>
              </a:lnSpc>
              <a:spcBef>
                <a:spcPct val="50000"/>
              </a:spcBef>
            </a:pPr>
            <a:r>
              <a:rPr lang="zh-CN" altLang="en-US" sz="2800" b="1" dirty="0">
                <a:solidFill>
                  <a:srgbClr val="000000"/>
                </a:solidFill>
                <a:latin typeface="Times New Roman" panose="02020603050405020304" pitchFamily="18" charset="0"/>
              </a:rPr>
              <a:t>它的 各个分支在除去原点和负实轴的复平面内是解析的</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129027" name="对象 37891"/>
          <p:cNvGraphicFramePr/>
          <p:nvPr/>
        </p:nvGraphicFramePr>
        <p:xfrm>
          <a:off x="939800" y="620713"/>
          <a:ext cx="6985000" cy="1371600"/>
        </p:xfrm>
        <a:graphic>
          <a:graphicData uri="http://schemas.openxmlformats.org/presentationml/2006/ole">
            <mc:AlternateContent xmlns:mc="http://schemas.openxmlformats.org/markup-compatibility/2006">
              <mc:Choice xmlns:v="urn:schemas-microsoft-com:vml" Requires="v">
                <p:oleObj spid="_x0000_s3459" name="" r:id="rId2" imgW="6985000" imgH="1371600" progId="Equation.3">
                  <p:embed/>
                </p:oleObj>
              </mc:Choice>
              <mc:Fallback>
                <p:oleObj name="" r:id="rId2" imgW="6985000" imgH="1371600" progId="Equation.3">
                  <p:embed/>
                  <p:pic>
                    <p:nvPicPr>
                      <p:cNvPr id="0" name="图片 3458"/>
                      <p:cNvPicPr/>
                      <p:nvPr/>
                    </p:nvPicPr>
                    <p:blipFill>
                      <a:blip r:embed="rId3"/>
                      <a:stretch>
                        <a:fillRect/>
                      </a:stretch>
                    </p:blipFill>
                    <p:spPr>
                      <a:xfrm>
                        <a:off x="939800" y="620713"/>
                        <a:ext cx="6985000" cy="1371600"/>
                      </a:xfrm>
                      <a:prstGeom prst="rect">
                        <a:avLst/>
                      </a:prstGeom>
                      <a:noFill/>
                      <a:ln w="38100">
                        <a:noFill/>
                        <a:miter/>
                      </a:ln>
                    </p:spPr>
                  </p:pic>
                </p:oleObj>
              </mc:Fallback>
            </mc:AlternateContent>
          </a:graphicData>
        </a:graphic>
      </p:graphicFrame>
      <p:graphicFrame>
        <p:nvGraphicFramePr>
          <p:cNvPr id="37893" name="对象 37892"/>
          <p:cNvGraphicFramePr/>
          <p:nvPr/>
        </p:nvGraphicFramePr>
        <p:xfrm>
          <a:off x="3348038" y="2997200"/>
          <a:ext cx="1854200" cy="546100"/>
        </p:xfrm>
        <a:graphic>
          <a:graphicData uri="http://schemas.openxmlformats.org/presentationml/2006/ole">
            <mc:AlternateContent xmlns:mc="http://schemas.openxmlformats.org/markup-compatibility/2006">
              <mc:Choice xmlns:v="urn:schemas-microsoft-com:vml" Requires="v">
                <p:oleObj spid="_x0000_s3476" name="" r:id="rId4" imgW="1661160" imgH="486410" progId="Equation.3">
                  <p:embed/>
                </p:oleObj>
              </mc:Choice>
              <mc:Fallback>
                <p:oleObj name="" r:id="rId4" imgW="1661160" imgH="486410" progId="Equation.3">
                  <p:embed/>
                  <p:pic>
                    <p:nvPicPr>
                      <p:cNvPr id="0" name="图片 3475"/>
                      <p:cNvPicPr/>
                      <p:nvPr/>
                    </p:nvPicPr>
                    <p:blipFill>
                      <a:blip r:embed="rId5">
                        <a:clrChange>
                          <a:clrFrom>
                            <a:srgbClr val="000000"/>
                          </a:clrFrom>
                          <a:clrTo>
                            <a:srgbClr val="31939A"/>
                          </a:clrTo>
                        </a:clrChange>
                      </a:blip>
                      <a:stretch>
                        <a:fillRect/>
                      </a:stretch>
                    </p:blipFill>
                    <p:spPr>
                      <a:xfrm>
                        <a:off x="3348038" y="2997200"/>
                        <a:ext cx="1854200" cy="546100"/>
                      </a:xfrm>
                      <a:prstGeom prst="rect">
                        <a:avLst/>
                      </a:prstGeom>
                      <a:noFill/>
                      <a:ln w="38100">
                        <a:noFill/>
                        <a:miter/>
                      </a:ln>
                    </p:spPr>
                  </p:pic>
                </p:oleObj>
              </mc:Fallback>
            </mc:AlternateContent>
          </a:graphicData>
        </a:graphic>
      </p:graphicFrame>
      <p:grpSp>
        <p:nvGrpSpPr>
          <p:cNvPr id="37905" name="组合 37904"/>
          <p:cNvGrpSpPr/>
          <p:nvPr/>
        </p:nvGrpSpPr>
        <p:grpSpPr>
          <a:xfrm>
            <a:off x="827088" y="3860800"/>
            <a:ext cx="7375525" cy="1873250"/>
            <a:chOff x="793" y="2976"/>
            <a:chExt cx="4446" cy="1180"/>
          </a:xfrm>
        </p:grpSpPr>
        <p:sp>
          <p:nvSpPr>
            <p:cNvPr id="129031" name="矩形 37897"/>
            <p:cNvSpPr/>
            <p:nvPr/>
          </p:nvSpPr>
          <p:spPr>
            <a:xfrm>
              <a:off x="793" y="2976"/>
              <a:ext cx="4446" cy="1180"/>
            </a:xfrm>
            <a:prstGeom prst="rect">
              <a:avLst/>
            </a:prstGeom>
            <a:solidFill>
              <a:schemeClr val="accent1"/>
            </a:solidFill>
            <a:ln w="9525" cap="flat" cmpd="sng">
              <a:solidFill>
                <a:schemeClr val="tx1"/>
              </a:solidFill>
              <a:prstDash val="solid"/>
              <a:miter/>
              <a:headEnd type="none" w="med" len="med"/>
              <a:tailEnd type="none" w="med" len="med"/>
            </a:ln>
          </p:spPr>
          <p:txBody>
            <a:bodyPr wrap="none" lIns="90000" tIns="46800" rIns="90000" bIns="46800"/>
            <a:p>
              <a:pPr algn="ctr" eaLnBrk="1" hangingPunct="1"/>
              <a:endParaRPr lang="zh-CN" altLang="zh-CN" dirty="0">
                <a:solidFill>
                  <a:srgbClr val="000000"/>
                </a:solidFill>
                <a:latin typeface="Times New Roman" panose="02020603050405020304" pitchFamily="18" charset="0"/>
              </a:endParaRPr>
            </a:p>
          </p:txBody>
        </p:sp>
        <p:graphicFrame>
          <p:nvGraphicFramePr>
            <p:cNvPr id="129032" name="对象 37898"/>
            <p:cNvGraphicFramePr/>
            <p:nvPr/>
          </p:nvGraphicFramePr>
          <p:xfrm>
            <a:off x="973" y="3015"/>
            <a:ext cx="4044" cy="370"/>
          </p:xfrm>
          <a:graphic>
            <a:graphicData uri="http://schemas.openxmlformats.org/presentationml/2006/ole">
              <mc:AlternateContent xmlns:mc="http://schemas.openxmlformats.org/markup-compatibility/2006">
                <mc:Choice xmlns:v="urn:schemas-microsoft-com:vml" Requires="v">
                  <p:oleObj spid="_x0000_s3475" name="" r:id="rId6" imgW="2565400" imgH="228600" progId="Equation.3">
                    <p:embed/>
                  </p:oleObj>
                </mc:Choice>
                <mc:Fallback>
                  <p:oleObj name="" r:id="rId6" imgW="2565400" imgH="228600" progId="Equation.3">
                    <p:embed/>
                    <p:pic>
                      <p:nvPicPr>
                        <p:cNvPr id="0" name="图片 3474"/>
                        <p:cNvPicPr/>
                        <p:nvPr/>
                      </p:nvPicPr>
                      <p:blipFill>
                        <a:blip r:embed="rId7"/>
                        <a:stretch>
                          <a:fillRect/>
                        </a:stretch>
                      </p:blipFill>
                      <p:spPr>
                        <a:xfrm>
                          <a:off x="973" y="3015"/>
                          <a:ext cx="4044" cy="370"/>
                        </a:xfrm>
                        <a:prstGeom prst="rect">
                          <a:avLst/>
                        </a:prstGeom>
                        <a:noFill/>
                        <a:ln w="38100">
                          <a:noFill/>
                          <a:miter/>
                        </a:ln>
                      </p:spPr>
                    </p:pic>
                  </p:oleObj>
                </mc:Fallback>
              </mc:AlternateContent>
            </a:graphicData>
          </a:graphic>
        </p:graphicFrame>
        <p:graphicFrame>
          <p:nvGraphicFramePr>
            <p:cNvPr id="129033" name="对象 37899"/>
            <p:cNvGraphicFramePr/>
            <p:nvPr/>
          </p:nvGraphicFramePr>
          <p:xfrm>
            <a:off x="975" y="3385"/>
            <a:ext cx="307" cy="314"/>
          </p:xfrm>
          <a:graphic>
            <a:graphicData uri="http://schemas.openxmlformats.org/presentationml/2006/ole">
              <mc:AlternateContent xmlns:mc="http://schemas.openxmlformats.org/markup-compatibility/2006">
                <mc:Choice xmlns:v="urn:schemas-microsoft-com:vml" Requires="v">
                  <p:oleObj spid="_x0000_s3471" name="" r:id="rId8" imgW="228600" imgH="203200" progId="Equation.DSMT4">
                    <p:embed/>
                  </p:oleObj>
                </mc:Choice>
                <mc:Fallback>
                  <p:oleObj name="" r:id="rId8" imgW="228600" imgH="203200" progId="Equation.DSMT4">
                    <p:embed/>
                    <p:pic>
                      <p:nvPicPr>
                        <p:cNvPr id="0" name="图片 3470"/>
                        <p:cNvPicPr/>
                        <p:nvPr/>
                      </p:nvPicPr>
                      <p:blipFill>
                        <a:blip r:embed="rId9"/>
                        <a:stretch>
                          <a:fillRect/>
                        </a:stretch>
                      </p:blipFill>
                      <p:spPr>
                        <a:xfrm>
                          <a:off x="975" y="3385"/>
                          <a:ext cx="307" cy="314"/>
                        </a:xfrm>
                        <a:prstGeom prst="rect">
                          <a:avLst/>
                        </a:prstGeom>
                        <a:noFill/>
                        <a:ln w="38100">
                          <a:noFill/>
                          <a:miter/>
                        </a:ln>
                      </p:spPr>
                    </p:pic>
                  </p:oleObj>
                </mc:Fallback>
              </mc:AlternateContent>
            </a:graphicData>
          </a:graphic>
        </p:graphicFrame>
        <p:sp>
          <p:nvSpPr>
            <p:cNvPr id="129034" name="文本框 37900"/>
            <p:cNvSpPr txBox="1"/>
            <p:nvPr/>
          </p:nvSpPr>
          <p:spPr>
            <a:xfrm>
              <a:off x="1247" y="3375"/>
              <a:ext cx="952" cy="330"/>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幂函数</a:t>
              </a:r>
              <a:endParaRPr lang="zh-CN" altLang="en-US" sz="2800" b="1" dirty="0">
                <a:solidFill>
                  <a:srgbClr val="000000"/>
                </a:solidFill>
                <a:latin typeface="Times New Roman" panose="02020603050405020304" pitchFamily="18" charset="0"/>
              </a:endParaRPr>
            </a:p>
          </p:txBody>
        </p:sp>
        <p:graphicFrame>
          <p:nvGraphicFramePr>
            <p:cNvPr id="129035" name="对象 37901"/>
            <p:cNvGraphicFramePr/>
            <p:nvPr/>
          </p:nvGraphicFramePr>
          <p:xfrm>
            <a:off x="1973" y="3385"/>
            <a:ext cx="862" cy="311"/>
          </p:xfrm>
          <a:graphic>
            <a:graphicData uri="http://schemas.openxmlformats.org/presentationml/2006/ole">
              <mc:AlternateContent xmlns:mc="http://schemas.openxmlformats.org/markup-compatibility/2006">
                <mc:Choice xmlns:v="urn:schemas-microsoft-com:vml" Requires="v">
                  <p:oleObj spid="_x0000_s3477" name="" r:id="rId10" imgW="635000" imgH="228600" progId="Equation.DSMT4">
                    <p:embed/>
                  </p:oleObj>
                </mc:Choice>
                <mc:Fallback>
                  <p:oleObj name="" r:id="rId10" imgW="635000" imgH="228600" progId="Equation.DSMT4">
                    <p:embed/>
                    <p:pic>
                      <p:nvPicPr>
                        <p:cNvPr id="0" name="图片 3476"/>
                        <p:cNvPicPr/>
                        <p:nvPr/>
                      </p:nvPicPr>
                      <p:blipFill>
                        <a:blip r:embed="rId11"/>
                        <a:stretch>
                          <a:fillRect/>
                        </a:stretch>
                      </p:blipFill>
                      <p:spPr>
                        <a:xfrm>
                          <a:off x="1973" y="3385"/>
                          <a:ext cx="862" cy="311"/>
                        </a:xfrm>
                        <a:prstGeom prst="rect">
                          <a:avLst/>
                        </a:prstGeom>
                        <a:noFill/>
                        <a:ln w="38100">
                          <a:noFill/>
                          <a:miter/>
                        </a:ln>
                      </p:spPr>
                    </p:pic>
                  </p:oleObj>
                </mc:Fallback>
              </mc:AlternateContent>
            </a:graphicData>
          </a:graphic>
        </p:graphicFrame>
        <p:sp>
          <p:nvSpPr>
            <p:cNvPr id="129036" name="文本框 37902"/>
            <p:cNvSpPr txBox="1"/>
            <p:nvPr/>
          </p:nvSpPr>
          <p:spPr>
            <a:xfrm>
              <a:off x="2789" y="3385"/>
              <a:ext cx="2404" cy="330"/>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的各个分支在除去原点</a:t>
              </a:r>
              <a:endParaRPr lang="zh-CN" altLang="en-US" sz="2800" b="1" dirty="0">
                <a:solidFill>
                  <a:srgbClr val="000000"/>
                </a:solidFill>
                <a:latin typeface="Times New Roman" panose="02020603050405020304" pitchFamily="18" charset="0"/>
              </a:endParaRPr>
            </a:p>
          </p:txBody>
        </p:sp>
        <p:sp>
          <p:nvSpPr>
            <p:cNvPr id="129037" name="矩形 37903"/>
            <p:cNvSpPr/>
            <p:nvPr/>
          </p:nvSpPr>
          <p:spPr>
            <a:xfrm>
              <a:off x="975" y="3702"/>
              <a:ext cx="2578" cy="330"/>
            </a:xfrm>
            <a:prstGeom prst="rect">
              <a:avLst/>
            </a:prstGeom>
            <a:noFill/>
            <a:ln w="9525">
              <a:noFill/>
            </a:ln>
          </p:spPr>
          <p:txBody>
            <a:bodyPr lIns="90000" tIns="46800" rIns="90000" bIns="46800">
              <a:spAutoFit/>
            </a:bodyPr>
            <a:p>
              <a:pPr eaLnBrk="1" hangingPunct="1"/>
              <a:r>
                <a:rPr lang="zh-CN" altLang="en-US" sz="2800" b="1" dirty="0">
                  <a:solidFill>
                    <a:srgbClr val="000000"/>
                  </a:solidFill>
                  <a:latin typeface="Times New Roman" panose="02020603050405020304" pitchFamily="18" charset="0"/>
                </a:rPr>
                <a:t>和负实轴的复平面内解析</a:t>
              </a:r>
              <a:endParaRPr lang="zh-CN" altLang="en-US" sz="2800" b="1" dirty="0">
                <a:solidFill>
                  <a:srgbClr val="000000"/>
                </a:solidFill>
                <a:latin typeface="Times New Roman" panose="02020603050405020304" pitchFamily="18" charset="0"/>
              </a:endParaRPr>
            </a:p>
          </p:txBody>
        </p:sp>
      </p:grpSp>
      <p:sp>
        <p:nvSpPr>
          <p:cNvPr id="129030"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wipe(left)">
                                      <p:cBhvr>
                                        <p:cTn id="7" dur="500"/>
                                        <p:tgtEl>
                                          <p:spTgt spid="378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wipe(left)">
                                      <p:cBhvr>
                                        <p:cTn id="12" dur="500"/>
                                        <p:tgtEl>
                                          <p:spTgt spid="378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down)">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3554" name="文本框 11265"/>
          <p:cNvSpPr txBox="1"/>
          <p:nvPr/>
        </p:nvSpPr>
        <p:spPr>
          <a:xfrm>
            <a:off x="827088" y="333375"/>
            <a:ext cx="31242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solidFill>
                  <a:schemeClr val="accent2"/>
                </a:solidFill>
                <a:latin typeface="Times New Roman" panose="02020603050405020304" pitchFamily="18" charset="0"/>
                <a:ea typeface="宋体" panose="02010600030101010101" pitchFamily="2" charset="-122"/>
              </a:rPr>
              <a:t>2.</a:t>
            </a:r>
            <a:r>
              <a:rPr lang="zh-CN" altLang="en-US" sz="2800" b="1" dirty="0">
                <a:solidFill>
                  <a:schemeClr val="accent2"/>
                </a:solidFill>
                <a:latin typeface="Times New Roman" panose="02020603050405020304" pitchFamily="18" charset="0"/>
                <a:ea typeface="宋体" panose="02010600030101010101" pitchFamily="2" charset="-122"/>
              </a:rPr>
              <a:t>可导与连续</a:t>
            </a:r>
            <a:r>
              <a:rPr lang="en-US" altLang="zh-CN" sz="2800" b="1" dirty="0">
                <a:solidFill>
                  <a:schemeClr val="accent2"/>
                </a:solidFill>
                <a:latin typeface="Times New Roman" panose="02020603050405020304" pitchFamily="18" charset="0"/>
                <a:ea typeface="宋体" panose="02010600030101010101" pitchFamily="2" charset="-122"/>
              </a:rPr>
              <a:t>:</a:t>
            </a:r>
            <a:endParaRPr lang="en-US" altLang="zh-CN" sz="2800" b="1" dirty="0">
              <a:solidFill>
                <a:schemeClr val="accent2"/>
              </a:solidFill>
              <a:latin typeface="Times New Roman" panose="02020603050405020304" pitchFamily="18" charset="0"/>
              <a:ea typeface="宋体" panose="02010600030101010101" pitchFamily="2" charset="-122"/>
            </a:endParaRPr>
          </a:p>
        </p:txBody>
      </p:sp>
      <p:sp>
        <p:nvSpPr>
          <p:cNvPr id="11267" name="文本框 11266"/>
          <p:cNvSpPr txBox="1"/>
          <p:nvPr/>
        </p:nvSpPr>
        <p:spPr>
          <a:xfrm>
            <a:off x="827088" y="969963"/>
            <a:ext cx="7696200" cy="94615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en-US" altLang="zh-CN" sz="2800" b="1" dirty="0">
                <a:solidFill>
                  <a:schemeClr val="accent2"/>
                </a:solidFill>
                <a:latin typeface="Times New Roman" panose="02020603050405020304" pitchFamily="18" charset="0"/>
                <a:ea typeface="黑体" panose="02010609060101010101" pitchFamily="49" charset="-122"/>
              </a:rPr>
              <a:t>        </a:t>
            </a:r>
            <a:r>
              <a:rPr lang="zh-CN" altLang="en-US" sz="2800" b="1" dirty="0">
                <a:solidFill>
                  <a:schemeClr val="accent2"/>
                </a:solidFill>
                <a:latin typeface="Times New Roman" panose="02020603050405020304" pitchFamily="18" charset="0"/>
                <a:ea typeface="黑体" panose="02010609060101010101" pitchFamily="49" charset="-122"/>
              </a:rPr>
              <a:t>函数 </a:t>
            </a:r>
            <a:r>
              <a:rPr lang="en-US" altLang="zh-CN" sz="2800" b="1" i="1" dirty="0">
                <a:solidFill>
                  <a:schemeClr val="accent2"/>
                </a:solidFill>
                <a:latin typeface="Times New Roman" panose="02020603050405020304" pitchFamily="18" charset="0"/>
                <a:ea typeface="黑体" panose="02010609060101010101" pitchFamily="49" charset="-122"/>
              </a:rPr>
              <a:t>f </a:t>
            </a:r>
            <a:r>
              <a:rPr lang="en-US" altLang="zh-CN" sz="2800" b="1" dirty="0">
                <a:solidFill>
                  <a:schemeClr val="accent2"/>
                </a:solidFill>
                <a:latin typeface="Times New Roman" panose="02020603050405020304" pitchFamily="18" charset="0"/>
                <a:ea typeface="黑体" panose="02010609060101010101" pitchFamily="49" charset="-122"/>
              </a:rPr>
              <a:t>(</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dirty="0">
                <a:solidFill>
                  <a:schemeClr val="accent2"/>
                </a:solidFill>
                <a:latin typeface="Times New Roman" panose="02020603050405020304" pitchFamily="18" charset="0"/>
                <a:ea typeface="黑体" panose="02010609060101010101" pitchFamily="49" charset="-122"/>
              </a:rPr>
              <a:t>) </a:t>
            </a:r>
            <a:r>
              <a:rPr lang="zh-CN" altLang="en-US" sz="2800" b="1" dirty="0">
                <a:solidFill>
                  <a:schemeClr val="accent2"/>
                </a:solidFill>
                <a:latin typeface="Times New Roman" panose="02020603050405020304" pitchFamily="18" charset="0"/>
                <a:ea typeface="黑体" panose="02010609060101010101" pitchFamily="49" charset="-122"/>
              </a:rPr>
              <a:t>在 </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baseline="-25000" dirty="0">
                <a:solidFill>
                  <a:schemeClr val="accent2"/>
                </a:solidFill>
                <a:latin typeface="Times New Roman" panose="02020603050405020304" pitchFamily="18" charset="0"/>
                <a:ea typeface="黑体" panose="02010609060101010101" pitchFamily="49" charset="-122"/>
              </a:rPr>
              <a:t>0 </a:t>
            </a:r>
            <a:r>
              <a:rPr lang="zh-CN" altLang="en-US" sz="2800" b="1" dirty="0">
                <a:solidFill>
                  <a:schemeClr val="accent2"/>
                </a:solidFill>
                <a:latin typeface="Times New Roman" panose="02020603050405020304" pitchFamily="18" charset="0"/>
                <a:ea typeface="黑体" panose="02010609060101010101" pitchFamily="49" charset="-122"/>
              </a:rPr>
              <a:t>处可导则在 </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baseline="-25000" dirty="0">
                <a:solidFill>
                  <a:schemeClr val="accent2"/>
                </a:solidFill>
                <a:latin typeface="Times New Roman" panose="02020603050405020304" pitchFamily="18" charset="0"/>
                <a:ea typeface="黑体" panose="02010609060101010101" pitchFamily="49" charset="-122"/>
              </a:rPr>
              <a:t>0 </a:t>
            </a:r>
            <a:r>
              <a:rPr lang="zh-CN" altLang="en-US" sz="2800" b="1" dirty="0">
                <a:solidFill>
                  <a:schemeClr val="accent2"/>
                </a:solidFill>
                <a:latin typeface="Times New Roman" panose="02020603050405020304" pitchFamily="18" charset="0"/>
                <a:ea typeface="黑体" panose="02010609060101010101" pitchFamily="49" charset="-122"/>
              </a:rPr>
              <a:t>处一定连续</a:t>
            </a:r>
            <a:r>
              <a:rPr lang="en-US" altLang="zh-CN" sz="2800" b="1" dirty="0">
                <a:solidFill>
                  <a:schemeClr val="accent2"/>
                </a:solidFill>
                <a:latin typeface="Times New Roman" panose="02020603050405020304" pitchFamily="18" charset="0"/>
                <a:ea typeface="黑体" panose="02010609060101010101" pitchFamily="49" charset="-122"/>
              </a:rPr>
              <a:t>, </a:t>
            </a:r>
            <a:r>
              <a:rPr lang="zh-CN" altLang="en-US" sz="2800" b="1" dirty="0">
                <a:solidFill>
                  <a:schemeClr val="accent2"/>
                </a:solidFill>
                <a:latin typeface="Times New Roman" panose="02020603050405020304" pitchFamily="18" charset="0"/>
                <a:ea typeface="黑体" panose="02010609060101010101" pitchFamily="49" charset="-122"/>
              </a:rPr>
              <a:t>但函数 </a:t>
            </a:r>
            <a:r>
              <a:rPr lang="en-US" altLang="zh-CN" sz="2800" b="1" i="1" dirty="0">
                <a:solidFill>
                  <a:schemeClr val="accent2"/>
                </a:solidFill>
                <a:latin typeface="Times New Roman" panose="02020603050405020304" pitchFamily="18" charset="0"/>
                <a:ea typeface="黑体" panose="02010609060101010101" pitchFamily="49" charset="-122"/>
              </a:rPr>
              <a:t>f</a:t>
            </a:r>
            <a:r>
              <a:rPr lang="en-US" altLang="zh-CN" sz="2800" b="1" dirty="0">
                <a:solidFill>
                  <a:schemeClr val="accent2"/>
                </a:solidFill>
                <a:latin typeface="Times New Roman" panose="02020603050405020304" pitchFamily="18" charset="0"/>
                <a:ea typeface="黑体" panose="02010609060101010101" pitchFamily="49" charset="-122"/>
              </a:rPr>
              <a:t>(</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dirty="0">
                <a:solidFill>
                  <a:schemeClr val="accent2"/>
                </a:solidFill>
                <a:latin typeface="Times New Roman" panose="02020603050405020304" pitchFamily="18" charset="0"/>
                <a:ea typeface="黑体" panose="02010609060101010101" pitchFamily="49" charset="-122"/>
              </a:rPr>
              <a:t>) </a:t>
            </a:r>
            <a:r>
              <a:rPr lang="zh-CN" altLang="en-US" sz="2800" b="1" dirty="0">
                <a:solidFill>
                  <a:schemeClr val="accent2"/>
                </a:solidFill>
                <a:latin typeface="Times New Roman" panose="02020603050405020304" pitchFamily="18" charset="0"/>
                <a:ea typeface="黑体" panose="02010609060101010101" pitchFamily="49" charset="-122"/>
              </a:rPr>
              <a:t>在 </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baseline="-25000" dirty="0">
                <a:solidFill>
                  <a:schemeClr val="accent2"/>
                </a:solidFill>
                <a:latin typeface="Times New Roman" panose="02020603050405020304" pitchFamily="18" charset="0"/>
                <a:ea typeface="黑体" panose="02010609060101010101" pitchFamily="49" charset="-122"/>
              </a:rPr>
              <a:t>0 </a:t>
            </a:r>
            <a:r>
              <a:rPr lang="zh-CN" altLang="en-US" sz="2800" b="1" dirty="0">
                <a:solidFill>
                  <a:schemeClr val="accent2"/>
                </a:solidFill>
                <a:latin typeface="Times New Roman" panose="02020603050405020304" pitchFamily="18" charset="0"/>
                <a:ea typeface="黑体" panose="02010609060101010101" pitchFamily="49" charset="-122"/>
              </a:rPr>
              <a:t>处连续不一定在 </a:t>
            </a:r>
            <a:r>
              <a:rPr lang="en-US" altLang="zh-CN" sz="2800" b="1" i="1" dirty="0">
                <a:solidFill>
                  <a:schemeClr val="accent2"/>
                </a:solidFill>
                <a:latin typeface="Times New Roman" panose="02020603050405020304" pitchFamily="18" charset="0"/>
                <a:ea typeface="黑体" panose="02010609060101010101" pitchFamily="49" charset="-122"/>
              </a:rPr>
              <a:t>z</a:t>
            </a:r>
            <a:r>
              <a:rPr lang="en-US" altLang="zh-CN" sz="2800" b="1" baseline="-25000" dirty="0">
                <a:solidFill>
                  <a:schemeClr val="accent2"/>
                </a:solidFill>
                <a:latin typeface="Times New Roman" panose="02020603050405020304" pitchFamily="18" charset="0"/>
                <a:ea typeface="黑体" panose="02010609060101010101" pitchFamily="49" charset="-122"/>
              </a:rPr>
              <a:t>0 </a:t>
            </a:r>
            <a:r>
              <a:rPr lang="zh-CN" altLang="en-US" sz="2800" b="1" dirty="0">
                <a:solidFill>
                  <a:schemeClr val="accent2"/>
                </a:solidFill>
                <a:latin typeface="Times New Roman" panose="02020603050405020304" pitchFamily="18" charset="0"/>
                <a:ea typeface="黑体" panose="02010609060101010101" pitchFamily="49" charset="-122"/>
              </a:rPr>
              <a:t>处可导</a:t>
            </a:r>
            <a:r>
              <a:rPr lang="en-US" altLang="zh-CN" sz="2800" b="1" dirty="0">
                <a:solidFill>
                  <a:schemeClr val="accent2"/>
                </a:solidFill>
                <a:latin typeface="Times New Roman" panose="02020603050405020304" pitchFamily="18" charset="0"/>
                <a:ea typeface="黑体" panose="02010609060101010101" pitchFamily="49" charset="-122"/>
              </a:rPr>
              <a:t>.</a:t>
            </a:r>
            <a:endParaRPr lang="en-US" altLang="zh-CN" sz="2800" b="1" dirty="0">
              <a:solidFill>
                <a:schemeClr val="accent2"/>
              </a:solidFill>
              <a:latin typeface="Times New Roman" panose="02020603050405020304" pitchFamily="18" charset="0"/>
              <a:ea typeface="黑体" panose="02010609060101010101" pitchFamily="49" charset="-122"/>
            </a:endParaRPr>
          </a:p>
        </p:txBody>
      </p:sp>
      <p:sp>
        <p:nvSpPr>
          <p:cNvPr id="11268" name="文本框 11267"/>
          <p:cNvSpPr txBox="1"/>
          <p:nvPr/>
        </p:nvSpPr>
        <p:spPr>
          <a:xfrm>
            <a:off x="838200" y="2060575"/>
            <a:ext cx="2590800" cy="5191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证</a:t>
            </a:r>
            <a:endParaRPr lang="zh-CN" altLang="en-US" sz="2800" b="1" dirty="0">
              <a:latin typeface="Times New Roman" panose="02020603050405020304" pitchFamily="18" charset="0"/>
              <a:ea typeface="黑体" panose="02010609060101010101" pitchFamily="49" charset="-122"/>
            </a:endParaRPr>
          </a:p>
        </p:txBody>
      </p:sp>
      <p:graphicFrame>
        <p:nvGraphicFramePr>
          <p:cNvPr id="11269" name="对象 11268"/>
          <p:cNvGraphicFramePr/>
          <p:nvPr/>
        </p:nvGraphicFramePr>
        <p:xfrm>
          <a:off x="1828800" y="2133600"/>
          <a:ext cx="3683000" cy="444500"/>
        </p:xfrm>
        <a:graphic>
          <a:graphicData uri="http://schemas.openxmlformats.org/presentationml/2006/ole">
            <mc:AlternateContent xmlns:mc="http://schemas.openxmlformats.org/markup-compatibility/2006">
              <mc:Choice xmlns:v="urn:schemas-microsoft-com:vml" Requires="v">
                <p:oleObj spid="_x0000_s3081" name="" r:id="rId2" imgW="3681095" imgH="444500" progId="Equation.3">
                  <p:embed/>
                </p:oleObj>
              </mc:Choice>
              <mc:Fallback>
                <p:oleObj name="" r:id="rId2" imgW="3681095" imgH="444500" progId="Equation.3">
                  <p:embed/>
                  <p:pic>
                    <p:nvPicPr>
                      <p:cNvPr id="0" name="图片 3080"/>
                      <p:cNvPicPr/>
                      <p:nvPr/>
                    </p:nvPicPr>
                    <p:blipFill>
                      <a:blip r:embed="rId3"/>
                      <a:stretch>
                        <a:fillRect/>
                      </a:stretch>
                    </p:blipFill>
                    <p:spPr>
                      <a:xfrm>
                        <a:off x="1828800" y="2133600"/>
                        <a:ext cx="3683000" cy="444500"/>
                      </a:xfrm>
                      <a:prstGeom prst="rect">
                        <a:avLst/>
                      </a:prstGeom>
                      <a:noFill/>
                      <a:ln w="38100">
                        <a:noFill/>
                        <a:miter/>
                      </a:ln>
                    </p:spPr>
                  </p:pic>
                </p:oleObj>
              </mc:Fallback>
            </mc:AlternateContent>
          </a:graphicData>
        </a:graphic>
      </p:graphicFrame>
      <p:graphicFrame>
        <p:nvGraphicFramePr>
          <p:cNvPr id="11270" name="对象 11269"/>
          <p:cNvGraphicFramePr/>
          <p:nvPr/>
        </p:nvGraphicFramePr>
        <p:xfrm>
          <a:off x="1425575" y="2852738"/>
          <a:ext cx="2857500" cy="393700"/>
        </p:xfrm>
        <a:graphic>
          <a:graphicData uri="http://schemas.openxmlformats.org/presentationml/2006/ole">
            <mc:AlternateContent xmlns:mc="http://schemas.openxmlformats.org/markup-compatibility/2006">
              <mc:Choice xmlns:v="urn:schemas-microsoft-com:vml" Requires="v">
                <p:oleObj spid="_x0000_s3079" name="" r:id="rId4" imgW="2856230" imgH="393700" progId="Equation.3">
                  <p:embed/>
                </p:oleObj>
              </mc:Choice>
              <mc:Fallback>
                <p:oleObj name="" r:id="rId4" imgW="2856230" imgH="393700" progId="Equation.3">
                  <p:embed/>
                  <p:pic>
                    <p:nvPicPr>
                      <p:cNvPr id="0" name="图片 3078"/>
                      <p:cNvPicPr/>
                      <p:nvPr/>
                    </p:nvPicPr>
                    <p:blipFill>
                      <a:blip r:embed="rId5"/>
                      <a:stretch>
                        <a:fillRect/>
                      </a:stretch>
                    </p:blipFill>
                    <p:spPr>
                      <a:xfrm>
                        <a:off x="1425575" y="2852738"/>
                        <a:ext cx="2857500" cy="393700"/>
                      </a:xfrm>
                      <a:prstGeom prst="rect">
                        <a:avLst/>
                      </a:prstGeom>
                      <a:noFill/>
                      <a:ln w="38100">
                        <a:noFill/>
                        <a:miter/>
                      </a:ln>
                    </p:spPr>
                  </p:pic>
                </p:oleObj>
              </mc:Fallback>
            </mc:AlternateContent>
          </a:graphicData>
        </a:graphic>
      </p:graphicFrame>
      <p:graphicFrame>
        <p:nvGraphicFramePr>
          <p:cNvPr id="11271" name="对象 11270"/>
          <p:cNvGraphicFramePr/>
          <p:nvPr/>
        </p:nvGraphicFramePr>
        <p:xfrm>
          <a:off x="4464050" y="2781300"/>
          <a:ext cx="3479800" cy="431800"/>
        </p:xfrm>
        <a:graphic>
          <a:graphicData uri="http://schemas.openxmlformats.org/presentationml/2006/ole">
            <mc:AlternateContent xmlns:mc="http://schemas.openxmlformats.org/markup-compatibility/2006">
              <mc:Choice xmlns:v="urn:schemas-microsoft-com:vml" Requires="v">
                <p:oleObj spid="_x0000_s3077" name="" r:id="rId6" imgW="3478530" imgH="431800" progId="Equation.3">
                  <p:embed/>
                </p:oleObj>
              </mc:Choice>
              <mc:Fallback>
                <p:oleObj name="" r:id="rId6" imgW="3478530" imgH="431800" progId="Equation.3">
                  <p:embed/>
                  <p:pic>
                    <p:nvPicPr>
                      <p:cNvPr id="0" name="图片 3076"/>
                      <p:cNvPicPr/>
                      <p:nvPr/>
                    </p:nvPicPr>
                    <p:blipFill>
                      <a:blip r:embed="rId7"/>
                      <a:stretch>
                        <a:fillRect/>
                      </a:stretch>
                    </p:blipFill>
                    <p:spPr>
                      <a:xfrm>
                        <a:off x="4464050" y="2781300"/>
                        <a:ext cx="3479800" cy="431800"/>
                      </a:xfrm>
                      <a:prstGeom prst="rect">
                        <a:avLst/>
                      </a:prstGeom>
                      <a:noFill/>
                      <a:ln w="38100">
                        <a:noFill/>
                        <a:miter/>
                      </a:ln>
                    </p:spPr>
                  </p:pic>
                </p:oleObj>
              </mc:Fallback>
            </mc:AlternateContent>
          </a:graphicData>
        </a:graphic>
      </p:graphicFrame>
      <p:graphicFrame>
        <p:nvGraphicFramePr>
          <p:cNvPr id="11272" name="对象 11271"/>
          <p:cNvGraphicFramePr/>
          <p:nvPr/>
        </p:nvGraphicFramePr>
        <p:xfrm>
          <a:off x="1447800" y="3357563"/>
          <a:ext cx="5156200" cy="912812"/>
        </p:xfrm>
        <a:graphic>
          <a:graphicData uri="http://schemas.openxmlformats.org/presentationml/2006/ole">
            <mc:AlternateContent xmlns:mc="http://schemas.openxmlformats.org/markup-compatibility/2006">
              <mc:Choice xmlns:v="urn:schemas-microsoft-com:vml" Requires="v">
                <p:oleObj spid="_x0000_s3078" name="" r:id="rId8" imgW="5156200" imgH="914400" progId="Equation.3">
                  <p:embed/>
                </p:oleObj>
              </mc:Choice>
              <mc:Fallback>
                <p:oleObj name="" r:id="rId8" imgW="5156200" imgH="914400" progId="Equation.3">
                  <p:embed/>
                  <p:pic>
                    <p:nvPicPr>
                      <p:cNvPr id="0" name="图片 3077"/>
                      <p:cNvPicPr/>
                      <p:nvPr/>
                    </p:nvPicPr>
                    <p:blipFill>
                      <a:blip r:embed="rId9"/>
                      <a:stretch>
                        <a:fillRect/>
                      </a:stretch>
                    </p:blipFill>
                    <p:spPr>
                      <a:xfrm>
                        <a:off x="1447800" y="3357563"/>
                        <a:ext cx="5156200" cy="912812"/>
                      </a:xfrm>
                      <a:prstGeom prst="rect">
                        <a:avLst/>
                      </a:prstGeom>
                      <a:noFill/>
                      <a:ln w="38100">
                        <a:noFill/>
                        <a:miter/>
                      </a:ln>
                    </p:spPr>
                  </p:pic>
                </p:oleObj>
              </mc:Fallback>
            </mc:AlternateContent>
          </a:graphicData>
        </a:graphic>
      </p:graphicFrame>
      <p:graphicFrame>
        <p:nvGraphicFramePr>
          <p:cNvPr id="11273" name="对象 11272"/>
          <p:cNvGraphicFramePr/>
          <p:nvPr/>
        </p:nvGraphicFramePr>
        <p:xfrm>
          <a:off x="1454150" y="4581525"/>
          <a:ext cx="5600700" cy="863600"/>
        </p:xfrm>
        <a:graphic>
          <a:graphicData uri="http://schemas.openxmlformats.org/presentationml/2006/ole">
            <mc:AlternateContent xmlns:mc="http://schemas.openxmlformats.org/markup-compatibility/2006">
              <mc:Choice xmlns:v="urn:schemas-microsoft-com:vml" Requires="v">
                <p:oleObj spid="_x0000_s3080" name="" r:id="rId10" imgW="5598160" imgH="862965" progId="Equation.3">
                  <p:embed/>
                </p:oleObj>
              </mc:Choice>
              <mc:Fallback>
                <p:oleObj name="" r:id="rId10" imgW="5598160" imgH="862965" progId="Equation.3">
                  <p:embed/>
                  <p:pic>
                    <p:nvPicPr>
                      <p:cNvPr id="0" name="图片 3079"/>
                      <p:cNvPicPr/>
                      <p:nvPr/>
                    </p:nvPicPr>
                    <p:blipFill>
                      <a:blip r:embed="rId11"/>
                      <a:stretch>
                        <a:fillRect/>
                      </a:stretch>
                    </p:blipFill>
                    <p:spPr>
                      <a:xfrm>
                        <a:off x="1454150" y="4581525"/>
                        <a:ext cx="5600700" cy="863600"/>
                      </a:xfrm>
                      <a:prstGeom prst="rect">
                        <a:avLst/>
                      </a:prstGeom>
                      <a:noFill/>
                      <a:ln w="38100">
                        <a:noFill/>
                        <a:miter/>
                      </a:ln>
                    </p:spPr>
                  </p:pic>
                </p:oleObj>
              </mc:Fallback>
            </mc:AlternateContent>
          </a:graphicData>
        </a:graphic>
      </p:graphicFrame>
      <p:graphicFrame>
        <p:nvGraphicFramePr>
          <p:cNvPr id="11274" name="对象 11273"/>
          <p:cNvGraphicFramePr/>
          <p:nvPr/>
        </p:nvGraphicFramePr>
        <p:xfrm>
          <a:off x="1547813" y="5661025"/>
          <a:ext cx="2806700" cy="582613"/>
        </p:xfrm>
        <a:graphic>
          <a:graphicData uri="http://schemas.openxmlformats.org/presentationml/2006/ole">
            <mc:AlternateContent xmlns:mc="http://schemas.openxmlformats.org/markup-compatibility/2006">
              <mc:Choice xmlns:v="urn:schemas-microsoft-com:vml" Requires="v">
                <p:oleObj spid="_x0000_s3076" name="" r:id="rId12" imgW="2805430" imgH="584200" progId="Equation.3">
                  <p:embed/>
                </p:oleObj>
              </mc:Choice>
              <mc:Fallback>
                <p:oleObj name="" r:id="rId12" imgW="2805430" imgH="584200" progId="Equation.3">
                  <p:embed/>
                  <p:pic>
                    <p:nvPicPr>
                      <p:cNvPr id="0" name="图片 3075"/>
                      <p:cNvPicPr/>
                      <p:nvPr/>
                    </p:nvPicPr>
                    <p:blipFill>
                      <a:blip r:embed="rId13"/>
                      <a:stretch>
                        <a:fillRect/>
                      </a:stretch>
                    </p:blipFill>
                    <p:spPr>
                      <a:xfrm>
                        <a:off x="1547813" y="5661025"/>
                        <a:ext cx="2806700" cy="582613"/>
                      </a:xfrm>
                      <a:prstGeom prst="rect">
                        <a:avLst/>
                      </a:prstGeom>
                      <a:noFill/>
                      <a:ln w="38100">
                        <a:noFill/>
                        <a:miter/>
                      </a:ln>
                    </p:spPr>
                  </p:pic>
                </p:oleObj>
              </mc:Fallback>
            </mc:AlternateContent>
          </a:graphicData>
        </a:graphic>
      </p:graphicFrame>
      <p:sp>
        <p:nvSpPr>
          <p:cNvPr id="11275" name="矩形 11274"/>
          <p:cNvSpPr/>
          <p:nvPr/>
        </p:nvSpPr>
        <p:spPr>
          <a:xfrm>
            <a:off x="3059113" y="4508500"/>
            <a:ext cx="2881312" cy="504825"/>
          </a:xfrm>
          <a:prstGeom prst="rect">
            <a:avLst/>
          </a:prstGeom>
          <a:noFill/>
          <a:ln w="38100" cap="flat" cmpd="dbl">
            <a:solidFill>
              <a:srgbClr val="FF0000"/>
            </a:solidFill>
            <a:prstDash val="solid"/>
            <a:miter/>
            <a:headEnd type="none" w="med" len="med"/>
            <a:tailEnd type="none" w="med" len="med"/>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0"/>
              </a:spcBef>
              <a:buNone/>
            </a:pPr>
            <a:endParaRPr lang="zh-CN" altLang="en-US" dirty="0">
              <a:latin typeface="Times New Roman" panose="02020603050405020304" pitchFamily="18" charset="0"/>
              <a:ea typeface="宋体" panose="02010600030101010101" pitchFamily="2" charset="-122"/>
            </a:endParaRPr>
          </a:p>
        </p:txBody>
      </p:sp>
      <p:sp>
        <p:nvSpPr>
          <p:cNvPr id="23564" name="灯片编号占位符 1"/>
          <p:cNvSpPr txBox="1">
            <a:spLocks noGrp="1"/>
          </p:cNvSpPr>
          <p:nvPr>
            <p:ph type="sldNum" sz="quarter" idx="12"/>
          </p:nvPr>
        </p:nvSpPr>
        <p:spPr>
          <a:noFill/>
          <a:ln>
            <a:noFill/>
          </a:ln>
        </p:spPr>
        <p:txBody>
          <a:bodyPr anchor="ctr" anchorCtr="0"/>
          <a:p>
            <a:pPr marL="0" indent="0" algn="r" defTabSz="914400" eaLnBrk="1" hangingPunct="1">
              <a:lnSpc>
                <a:spcPct val="100000"/>
              </a:lnSpc>
              <a:spcBef>
                <a:spcPct val="0"/>
              </a:spcBef>
              <a:buNone/>
            </a:pPr>
            <a:fld id="{9A0DB2DC-4C9A-4742-B13C-FB6460FD3503}" type="slidenum">
              <a:rPr lang="zh-CN" altLang="en-US" sz="1200" dirty="0">
                <a:solidFill>
                  <a:srgbClr val="898989"/>
                </a:solidFill>
                <a:latin typeface="Times New Roman" panose="02020603050405020304" pitchFamily="18" charset="0"/>
                <a:ea typeface="宋体" panose="02010600030101010101" pitchFamily="2" charset="-122"/>
              </a:rPr>
            </a:fld>
            <a:endParaRPr lang="zh-CN" altLang="en-US" sz="1200" dirty="0">
              <a:solidFill>
                <a:srgbClr val="898989"/>
              </a:solidFill>
              <a:latin typeface="Times New Roman" panose="02020603050405020304" pitchFamily="18" charset="0"/>
              <a:ea typeface="宋体" panose="02010600030101010101" pitchFamily="2"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ipe(left)">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wipe(left)">
                                      <p:cBhvr>
                                        <p:cTn id="12" dur="500"/>
                                        <p:tgtEl>
                                          <p:spTgt spid="112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9"/>
                                        </p:tgtEl>
                                        <p:attrNameLst>
                                          <p:attrName>style.visibility</p:attrName>
                                        </p:attrNameLst>
                                      </p:cBhvr>
                                      <p:to>
                                        <p:strVal val="visible"/>
                                      </p:to>
                                    </p:set>
                                    <p:animEffect transition="in" filter="wipe(left)">
                                      <p:cBhvr>
                                        <p:cTn id="17" dur="500"/>
                                        <p:tgtEl>
                                          <p:spTgt spid="112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70"/>
                                        </p:tgtEl>
                                        <p:attrNameLst>
                                          <p:attrName>style.visibility</p:attrName>
                                        </p:attrNameLst>
                                      </p:cBhvr>
                                      <p:to>
                                        <p:strVal val="visible"/>
                                      </p:to>
                                    </p:set>
                                    <p:animEffect transition="in" filter="wipe(left)">
                                      <p:cBhvr>
                                        <p:cTn id="22" dur="500"/>
                                        <p:tgtEl>
                                          <p:spTgt spid="112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71"/>
                                        </p:tgtEl>
                                        <p:attrNameLst>
                                          <p:attrName>style.visibility</p:attrName>
                                        </p:attrNameLst>
                                      </p:cBhvr>
                                      <p:to>
                                        <p:strVal val="visible"/>
                                      </p:to>
                                    </p:set>
                                    <p:animEffect transition="in" filter="wipe(left)">
                                      <p:cBhvr>
                                        <p:cTn id="27" dur="500"/>
                                        <p:tgtEl>
                                          <p:spTgt spid="112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72"/>
                                        </p:tgtEl>
                                        <p:attrNameLst>
                                          <p:attrName>style.visibility</p:attrName>
                                        </p:attrNameLst>
                                      </p:cBhvr>
                                      <p:to>
                                        <p:strVal val="visible"/>
                                      </p:to>
                                    </p:set>
                                    <p:animEffect transition="in" filter="wipe(left)">
                                      <p:cBhvr>
                                        <p:cTn id="32" dur="500"/>
                                        <p:tgtEl>
                                          <p:spTgt spid="112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73"/>
                                        </p:tgtEl>
                                        <p:attrNameLst>
                                          <p:attrName>style.visibility</p:attrName>
                                        </p:attrNameLst>
                                      </p:cBhvr>
                                      <p:to>
                                        <p:strVal val="visible"/>
                                      </p:to>
                                    </p:set>
                                    <p:animEffect transition="in" filter="wipe(left)">
                                      <p:cBhvr>
                                        <p:cTn id="37" dur="500"/>
                                        <p:tgtEl>
                                          <p:spTgt spid="11273"/>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1274"/>
                                        </p:tgtEl>
                                        <p:attrNameLst>
                                          <p:attrName>style.visibility</p:attrName>
                                        </p:attrNameLst>
                                      </p:cBhvr>
                                      <p:to>
                                        <p:strVal val="visible"/>
                                      </p:to>
                                    </p:set>
                                    <p:animEffect transition="in" filter="wipe(left)">
                                      <p:cBhvr>
                                        <p:cTn id="41" dur="500"/>
                                        <p:tgtEl>
                                          <p:spTgt spid="1127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11275"/>
                                        </p:tgtEl>
                                        <p:attrNameLst>
                                          <p:attrName>style.visibility</p:attrName>
                                        </p:attrNameLst>
                                      </p:cBhvr>
                                      <p:to>
                                        <p:strVal val="visible"/>
                                      </p:to>
                                    </p:set>
                                    <p:animEffect transition="in" filter="blinds(horizontal)">
                                      <p:cBhvr>
                                        <p:cTn id="46" dur="500"/>
                                        <p:tgtEl>
                                          <p:spTgt spid="112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1268"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0050" name="标题 38913"/>
          <p:cNvSpPr>
            <a:spLocks noGrp="1"/>
          </p:cNvSpPr>
          <p:nvPr>
            <p:ph type="title"/>
          </p:nvPr>
        </p:nvSpPr>
        <p:spPr>
          <a:ln/>
        </p:spPr>
        <p:txBody>
          <a:bodyPr vert="horz" wrap="square" lIns="91440" tIns="45720" rIns="91440" bIns="45720" anchor="ctr" anchorCtr="0"/>
          <a:p>
            <a:pPr eaLnBrk="1" hangingPunct="1"/>
            <a:r>
              <a:rPr lang="zh-CN" altLang="en-US" sz="4000" dirty="0"/>
              <a:t>四、三角函数和双曲函数</a:t>
            </a:r>
            <a:endParaRPr lang="zh-CN" altLang="en-US" sz="4000" dirty="0"/>
          </a:p>
        </p:txBody>
      </p:sp>
      <p:sp>
        <p:nvSpPr>
          <p:cNvPr id="38915" name="文本框 38914"/>
          <p:cNvSpPr txBox="1"/>
          <p:nvPr/>
        </p:nvSpPr>
        <p:spPr>
          <a:xfrm>
            <a:off x="914400" y="1644650"/>
            <a:ext cx="36576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1. </a:t>
            </a:r>
            <a:r>
              <a:rPr lang="zh-CN" altLang="en-US" sz="2800" b="1" dirty="0">
                <a:solidFill>
                  <a:srgbClr val="31939A"/>
                </a:solidFill>
                <a:latin typeface="Times New Roman" panose="02020603050405020304" pitchFamily="18" charset="0"/>
              </a:rPr>
              <a:t>三角函数的定义</a:t>
            </a:r>
            <a:endParaRPr lang="zh-CN" altLang="en-US" sz="2800" b="1" dirty="0">
              <a:solidFill>
                <a:srgbClr val="31939A"/>
              </a:solidFill>
              <a:latin typeface="Times New Roman" panose="02020603050405020304" pitchFamily="18" charset="0"/>
            </a:endParaRPr>
          </a:p>
        </p:txBody>
      </p:sp>
      <p:graphicFrame>
        <p:nvGraphicFramePr>
          <p:cNvPr id="38916" name="对象 38915"/>
          <p:cNvGraphicFramePr/>
          <p:nvPr/>
        </p:nvGraphicFramePr>
        <p:xfrm>
          <a:off x="1155700" y="2330450"/>
          <a:ext cx="3568700" cy="469900"/>
        </p:xfrm>
        <a:graphic>
          <a:graphicData uri="http://schemas.openxmlformats.org/presentationml/2006/ole">
            <mc:AlternateContent xmlns:mc="http://schemas.openxmlformats.org/markup-compatibility/2006">
              <mc:Choice xmlns:v="urn:schemas-microsoft-com:vml" Requires="v">
                <p:oleObj spid="_x0000_s3470" name="" r:id="rId2" imgW="3568700" imgH="469900" progId="Equation.3">
                  <p:embed/>
                </p:oleObj>
              </mc:Choice>
              <mc:Fallback>
                <p:oleObj name="" r:id="rId2" imgW="3568700" imgH="469900" progId="Equation.3">
                  <p:embed/>
                  <p:pic>
                    <p:nvPicPr>
                      <p:cNvPr id="0" name="图片 3469"/>
                      <p:cNvPicPr/>
                      <p:nvPr/>
                    </p:nvPicPr>
                    <p:blipFill>
                      <a:blip r:embed="rId3"/>
                      <a:stretch>
                        <a:fillRect/>
                      </a:stretch>
                    </p:blipFill>
                    <p:spPr>
                      <a:xfrm>
                        <a:off x="1155700" y="2330450"/>
                        <a:ext cx="3568700" cy="469900"/>
                      </a:xfrm>
                      <a:prstGeom prst="rect">
                        <a:avLst/>
                      </a:prstGeom>
                      <a:noFill/>
                      <a:ln w="38100">
                        <a:noFill/>
                        <a:miter/>
                      </a:ln>
                    </p:spPr>
                  </p:pic>
                </p:oleObj>
              </mc:Fallback>
            </mc:AlternateContent>
          </a:graphicData>
        </a:graphic>
      </p:graphicFrame>
      <p:graphicFrame>
        <p:nvGraphicFramePr>
          <p:cNvPr id="38917" name="对象 38916"/>
          <p:cNvGraphicFramePr/>
          <p:nvPr/>
        </p:nvGraphicFramePr>
        <p:xfrm>
          <a:off x="5105400" y="2330450"/>
          <a:ext cx="2959100" cy="469900"/>
        </p:xfrm>
        <a:graphic>
          <a:graphicData uri="http://schemas.openxmlformats.org/presentationml/2006/ole">
            <mc:AlternateContent xmlns:mc="http://schemas.openxmlformats.org/markup-compatibility/2006">
              <mc:Choice xmlns:v="urn:schemas-microsoft-com:vml" Requires="v">
                <p:oleObj spid="_x0000_s3474" name="" r:id="rId4" imgW="2959100" imgH="469900" progId="Equation.3">
                  <p:embed/>
                </p:oleObj>
              </mc:Choice>
              <mc:Fallback>
                <p:oleObj name="" r:id="rId4" imgW="2959100" imgH="469900" progId="Equation.3">
                  <p:embed/>
                  <p:pic>
                    <p:nvPicPr>
                      <p:cNvPr id="0" name="图片 3473"/>
                      <p:cNvPicPr/>
                      <p:nvPr/>
                    </p:nvPicPr>
                    <p:blipFill>
                      <a:blip r:embed="rId5"/>
                      <a:stretch>
                        <a:fillRect/>
                      </a:stretch>
                    </p:blipFill>
                    <p:spPr>
                      <a:xfrm>
                        <a:off x="5105400" y="2330450"/>
                        <a:ext cx="2959100" cy="469900"/>
                      </a:xfrm>
                      <a:prstGeom prst="rect">
                        <a:avLst/>
                      </a:prstGeom>
                      <a:noFill/>
                      <a:ln w="38100">
                        <a:noFill/>
                        <a:miter/>
                      </a:ln>
                    </p:spPr>
                  </p:pic>
                </p:oleObj>
              </mc:Fallback>
            </mc:AlternateContent>
          </a:graphicData>
        </a:graphic>
      </p:graphicFrame>
      <p:sp>
        <p:nvSpPr>
          <p:cNvPr id="38918" name="文本框 38917"/>
          <p:cNvSpPr txBox="1"/>
          <p:nvPr/>
        </p:nvSpPr>
        <p:spPr>
          <a:xfrm>
            <a:off x="1038225" y="3036888"/>
            <a:ext cx="4419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将两式相加与相减</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得</a:t>
            </a:r>
            <a:endParaRPr lang="zh-CN" altLang="en-US" sz="2800" b="1" dirty="0">
              <a:solidFill>
                <a:srgbClr val="000000"/>
              </a:solidFill>
              <a:latin typeface="Times New Roman" panose="02020603050405020304" pitchFamily="18" charset="0"/>
            </a:endParaRPr>
          </a:p>
        </p:txBody>
      </p:sp>
      <p:graphicFrame>
        <p:nvGraphicFramePr>
          <p:cNvPr id="38919" name="对象 38918"/>
          <p:cNvGraphicFramePr/>
          <p:nvPr/>
        </p:nvGraphicFramePr>
        <p:xfrm>
          <a:off x="1828800" y="3743325"/>
          <a:ext cx="2463800" cy="889000"/>
        </p:xfrm>
        <a:graphic>
          <a:graphicData uri="http://schemas.openxmlformats.org/presentationml/2006/ole">
            <mc:AlternateContent xmlns:mc="http://schemas.openxmlformats.org/markup-compatibility/2006">
              <mc:Choice xmlns:v="urn:schemas-microsoft-com:vml" Requires="v">
                <p:oleObj spid="_x0000_s3472" name="" r:id="rId6" imgW="2463800" imgH="889000" progId="Equation.3">
                  <p:embed/>
                </p:oleObj>
              </mc:Choice>
              <mc:Fallback>
                <p:oleObj name="" r:id="rId6" imgW="2463800" imgH="889000" progId="Equation.3">
                  <p:embed/>
                  <p:pic>
                    <p:nvPicPr>
                      <p:cNvPr id="0" name="图片 3471"/>
                      <p:cNvPicPr/>
                      <p:nvPr/>
                    </p:nvPicPr>
                    <p:blipFill>
                      <a:blip r:embed="rId7"/>
                      <a:stretch>
                        <a:fillRect/>
                      </a:stretch>
                    </p:blipFill>
                    <p:spPr>
                      <a:xfrm>
                        <a:off x="1828800" y="3743325"/>
                        <a:ext cx="2463800" cy="889000"/>
                      </a:xfrm>
                      <a:prstGeom prst="rect">
                        <a:avLst/>
                      </a:prstGeom>
                      <a:noFill/>
                      <a:ln w="38100">
                        <a:noFill/>
                        <a:miter/>
                      </a:ln>
                    </p:spPr>
                  </p:pic>
                </p:oleObj>
              </mc:Fallback>
            </mc:AlternateContent>
          </a:graphicData>
        </a:graphic>
      </p:graphicFrame>
      <p:graphicFrame>
        <p:nvGraphicFramePr>
          <p:cNvPr id="38920" name="对象 38919"/>
          <p:cNvGraphicFramePr/>
          <p:nvPr/>
        </p:nvGraphicFramePr>
        <p:xfrm>
          <a:off x="4870450" y="3743325"/>
          <a:ext cx="2425700" cy="889000"/>
        </p:xfrm>
        <a:graphic>
          <a:graphicData uri="http://schemas.openxmlformats.org/presentationml/2006/ole">
            <mc:AlternateContent xmlns:mc="http://schemas.openxmlformats.org/markup-compatibility/2006">
              <mc:Choice xmlns:v="urn:schemas-microsoft-com:vml" Requires="v">
                <p:oleObj spid="_x0000_s3473" name="" r:id="rId8" imgW="2425700" imgH="889000" progId="Equation.3">
                  <p:embed/>
                </p:oleObj>
              </mc:Choice>
              <mc:Fallback>
                <p:oleObj name="" r:id="rId8" imgW="2425700" imgH="889000" progId="Equation.3">
                  <p:embed/>
                  <p:pic>
                    <p:nvPicPr>
                      <p:cNvPr id="0" name="图片 3472"/>
                      <p:cNvPicPr/>
                      <p:nvPr/>
                    </p:nvPicPr>
                    <p:blipFill>
                      <a:blip r:embed="rId9"/>
                      <a:stretch>
                        <a:fillRect/>
                      </a:stretch>
                    </p:blipFill>
                    <p:spPr>
                      <a:xfrm>
                        <a:off x="4870450" y="3743325"/>
                        <a:ext cx="2425700" cy="889000"/>
                      </a:xfrm>
                      <a:prstGeom prst="rect">
                        <a:avLst/>
                      </a:prstGeom>
                      <a:noFill/>
                      <a:ln w="38100">
                        <a:noFill/>
                        <a:miter/>
                      </a:ln>
                    </p:spPr>
                  </p:pic>
                </p:oleObj>
              </mc:Fallback>
            </mc:AlternateContent>
          </a:graphicData>
        </a:graphic>
      </p:graphicFrame>
      <p:sp>
        <p:nvSpPr>
          <p:cNvPr id="38922" name="文本框 38921"/>
          <p:cNvSpPr txBox="1"/>
          <p:nvPr/>
        </p:nvSpPr>
        <p:spPr>
          <a:xfrm>
            <a:off x="914400" y="4740275"/>
            <a:ext cx="7543800" cy="1203325"/>
          </a:xfrm>
          <a:prstGeom prst="rect">
            <a:avLst/>
          </a:prstGeom>
          <a:noFill/>
          <a:ln w="9525">
            <a:noFill/>
          </a:ln>
        </p:spPr>
        <p:txBody>
          <a:bodyPr lIns="90000" tIns="46800" rIns="90000" bIns="46800">
            <a:spAutoFit/>
          </a:bodyPr>
          <a:p>
            <a:pPr eaLnBrk="1" hangingPunct="1">
              <a:lnSpc>
                <a:spcPct val="130000"/>
              </a:lnSpc>
              <a:spcBef>
                <a:spcPct val="50000"/>
              </a:spcBef>
            </a:pPr>
            <a:r>
              <a:rPr lang="zh-CN" altLang="en-US" sz="2800" b="1" dirty="0">
                <a:solidFill>
                  <a:srgbClr val="000000"/>
                </a:solidFill>
                <a:latin typeface="Times New Roman" panose="02020603050405020304" pitchFamily="18" charset="0"/>
              </a:rPr>
              <a:t>现在把余弦函数和正弦函数的定义推广到自变数取复值的情况</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
        <p:nvSpPr>
          <p:cNvPr id="130058"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left)">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left)">
                                      <p:cBhvr>
                                        <p:cTn id="17" dur="500"/>
                                        <p:tgtEl>
                                          <p:spTgt spid="389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left)">
                                      <p:cBhvr>
                                        <p:cTn id="22" dur="500"/>
                                        <p:tgtEl>
                                          <p:spTgt spid="389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919"/>
                                        </p:tgtEl>
                                        <p:attrNameLst>
                                          <p:attrName>style.visibility</p:attrName>
                                        </p:attrNameLst>
                                      </p:cBhvr>
                                      <p:to>
                                        <p:strVal val="visible"/>
                                      </p:to>
                                    </p:set>
                                    <p:animEffect transition="in" filter="wipe(left)">
                                      <p:cBhvr>
                                        <p:cTn id="27" dur="500"/>
                                        <p:tgtEl>
                                          <p:spTgt spid="389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920"/>
                                        </p:tgtEl>
                                        <p:attrNameLst>
                                          <p:attrName>style.visibility</p:attrName>
                                        </p:attrNameLst>
                                      </p:cBhvr>
                                      <p:to>
                                        <p:strVal val="visible"/>
                                      </p:to>
                                    </p:set>
                                    <p:animEffect transition="in" filter="wipe(left)">
                                      <p:cBhvr>
                                        <p:cTn id="32" dur="500"/>
                                        <p:tgtEl>
                                          <p:spTgt spid="389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8922"/>
                                        </p:tgtEl>
                                        <p:attrNameLst>
                                          <p:attrName>style.visibility</p:attrName>
                                        </p:attrNameLst>
                                      </p:cBhvr>
                                      <p:to>
                                        <p:strVal val="visible"/>
                                      </p:to>
                                    </p:set>
                                    <p:animEffect transition="in" filter="wipe(left)">
                                      <p:cBhvr>
                                        <p:cTn id="37" dur="500"/>
                                        <p:tgtEl>
                                          <p:spTgt spid="38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8" grpId="0"/>
      <p:bldP spid="38922" grpId="0"/>
    </p:bldLst>
  </p:timing>
</p:sld>
</file>

<file path=ppt/slides/slide8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31074" name="对象 39937"/>
          <p:cNvGraphicFramePr/>
          <p:nvPr/>
        </p:nvGraphicFramePr>
        <p:xfrm>
          <a:off x="1066800" y="765175"/>
          <a:ext cx="5676900" cy="889000"/>
        </p:xfrm>
        <a:graphic>
          <a:graphicData uri="http://schemas.openxmlformats.org/presentationml/2006/ole">
            <mc:AlternateContent xmlns:mc="http://schemas.openxmlformats.org/markup-compatibility/2006">
              <mc:Choice xmlns:v="urn:schemas-microsoft-com:vml" Requires="v">
                <p:oleObj spid="_x0000_s3478" name="" r:id="rId2" imgW="5676900" imgH="889000" progId="Equation.3">
                  <p:embed/>
                </p:oleObj>
              </mc:Choice>
              <mc:Fallback>
                <p:oleObj name="" r:id="rId2" imgW="5676900" imgH="889000" progId="Equation.3">
                  <p:embed/>
                  <p:pic>
                    <p:nvPicPr>
                      <p:cNvPr id="0" name="图片 3477"/>
                      <p:cNvPicPr/>
                      <p:nvPr/>
                    </p:nvPicPr>
                    <p:blipFill>
                      <a:blip r:embed="rId3"/>
                      <a:stretch>
                        <a:fillRect/>
                      </a:stretch>
                    </p:blipFill>
                    <p:spPr>
                      <a:xfrm>
                        <a:off x="1066800" y="765175"/>
                        <a:ext cx="5676900" cy="889000"/>
                      </a:xfrm>
                      <a:prstGeom prst="rect">
                        <a:avLst/>
                      </a:prstGeom>
                      <a:noFill/>
                      <a:ln w="38100">
                        <a:noFill/>
                        <a:miter/>
                      </a:ln>
                    </p:spPr>
                  </p:pic>
                </p:oleObj>
              </mc:Fallback>
            </mc:AlternateContent>
          </a:graphicData>
        </a:graphic>
      </p:graphicFrame>
      <p:graphicFrame>
        <p:nvGraphicFramePr>
          <p:cNvPr id="39939" name="对象 39938"/>
          <p:cNvGraphicFramePr/>
          <p:nvPr/>
        </p:nvGraphicFramePr>
        <p:xfrm>
          <a:off x="2603500" y="1700213"/>
          <a:ext cx="4127500" cy="889000"/>
        </p:xfrm>
        <a:graphic>
          <a:graphicData uri="http://schemas.openxmlformats.org/presentationml/2006/ole">
            <mc:AlternateContent xmlns:mc="http://schemas.openxmlformats.org/markup-compatibility/2006">
              <mc:Choice xmlns:v="urn:schemas-microsoft-com:vml" Requires="v">
                <p:oleObj spid="_x0000_s3482" name="" r:id="rId4" imgW="4127500" imgH="889000" progId="Equation.3">
                  <p:embed/>
                </p:oleObj>
              </mc:Choice>
              <mc:Fallback>
                <p:oleObj name="" r:id="rId4" imgW="4127500" imgH="889000" progId="Equation.3">
                  <p:embed/>
                  <p:pic>
                    <p:nvPicPr>
                      <p:cNvPr id="0" name="图片 3481"/>
                      <p:cNvPicPr/>
                      <p:nvPr/>
                    </p:nvPicPr>
                    <p:blipFill>
                      <a:blip r:embed="rId5"/>
                      <a:stretch>
                        <a:fillRect/>
                      </a:stretch>
                    </p:blipFill>
                    <p:spPr>
                      <a:xfrm>
                        <a:off x="2603500" y="1700213"/>
                        <a:ext cx="4127500" cy="889000"/>
                      </a:xfrm>
                      <a:prstGeom prst="rect">
                        <a:avLst/>
                      </a:prstGeom>
                      <a:noFill/>
                      <a:ln w="38100">
                        <a:noFill/>
                        <a:miter/>
                      </a:ln>
                    </p:spPr>
                  </p:pic>
                </p:oleObj>
              </mc:Fallback>
            </mc:AlternateContent>
          </a:graphicData>
        </a:graphic>
      </p:graphicFrame>
      <p:graphicFrame>
        <p:nvGraphicFramePr>
          <p:cNvPr id="39942" name="对象 39941"/>
          <p:cNvGraphicFramePr/>
          <p:nvPr/>
        </p:nvGraphicFramePr>
        <p:xfrm>
          <a:off x="1471613" y="3048000"/>
          <a:ext cx="6629400" cy="431800"/>
        </p:xfrm>
        <a:graphic>
          <a:graphicData uri="http://schemas.openxmlformats.org/presentationml/2006/ole">
            <mc:AlternateContent xmlns:mc="http://schemas.openxmlformats.org/markup-compatibility/2006">
              <mc:Choice xmlns:v="urn:schemas-microsoft-com:vml" Requires="v">
                <p:oleObj spid="_x0000_s3484" name="" r:id="rId6" imgW="6626225" imgH="431800" progId="Equation.3">
                  <p:embed/>
                </p:oleObj>
              </mc:Choice>
              <mc:Fallback>
                <p:oleObj name="" r:id="rId6" imgW="6626225" imgH="431800" progId="Equation.3">
                  <p:embed/>
                  <p:pic>
                    <p:nvPicPr>
                      <p:cNvPr id="0" name="图片 3483"/>
                      <p:cNvPicPr/>
                      <p:nvPr/>
                    </p:nvPicPr>
                    <p:blipFill>
                      <a:blip r:embed="rId7"/>
                      <a:stretch>
                        <a:fillRect/>
                      </a:stretch>
                    </p:blipFill>
                    <p:spPr>
                      <a:xfrm>
                        <a:off x="1471613" y="3048000"/>
                        <a:ext cx="6629400" cy="431800"/>
                      </a:xfrm>
                      <a:prstGeom prst="rect">
                        <a:avLst/>
                      </a:prstGeom>
                      <a:noFill/>
                      <a:ln w="38100">
                        <a:noFill/>
                        <a:miter/>
                      </a:ln>
                    </p:spPr>
                  </p:pic>
                </p:oleObj>
              </mc:Fallback>
            </mc:AlternateContent>
          </a:graphicData>
        </a:graphic>
      </p:graphicFrame>
      <p:graphicFrame>
        <p:nvGraphicFramePr>
          <p:cNvPr id="39943" name="对象 39942"/>
          <p:cNvGraphicFramePr/>
          <p:nvPr/>
        </p:nvGraphicFramePr>
        <p:xfrm>
          <a:off x="2270125" y="3810000"/>
          <a:ext cx="4965700" cy="393700"/>
        </p:xfrm>
        <a:graphic>
          <a:graphicData uri="http://schemas.openxmlformats.org/presentationml/2006/ole">
            <mc:AlternateContent xmlns:mc="http://schemas.openxmlformats.org/markup-compatibility/2006">
              <mc:Choice xmlns:v="urn:schemas-microsoft-com:vml" Requires="v">
                <p:oleObj spid="_x0000_s3479" name="" r:id="rId8" imgW="4963795" imgH="393700" progId="Equation.3">
                  <p:embed/>
                </p:oleObj>
              </mc:Choice>
              <mc:Fallback>
                <p:oleObj name="" r:id="rId8" imgW="4963795" imgH="393700" progId="Equation.3">
                  <p:embed/>
                  <p:pic>
                    <p:nvPicPr>
                      <p:cNvPr id="0" name="图片 3478"/>
                      <p:cNvPicPr/>
                      <p:nvPr/>
                    </p:nvPicPr>
                    <p:blipFill>
                      <a:blip r:embed="rId9"/>
                      <a:stretch>
                        <a:fillRect/>
                      </a:stretch>
                    </p:blipFill>
                    <p:spPr>
                      <a:xfrm>
                        <a:off x="2270125" y="3810000"/>
                        <a:ext cx="4965700" cy="393700"/>
                      </a:xfrm>
                      <a:prstGeom prst="rect">
                        <a:avLst/>
                      </a:prstGeom>
                      <a:noFill/>
                      <a:ln w="38100">
                        <a:noFill/>
                        <a:miter/>
                      </a:ln>
                    </p:spPr>
                  </p:pic>
                </p:oleObj>
              </mc:Fallback>
            </mc:AlternateContent>
          </a:graphicData>
        </a:graphic>
      </p:graphicFrame>
      <p:graphicFrame>
        <p:nvGraphicFramePr>
          <p:cNvPr id="39945" name="对象 39944"/>
          <p:cNvGraphicFramePr/>
          <p:nvPr/>
        </p:nvGraphicFramePr>
        <p:xfrm>
          <a:off x="1708150" y="5411788"/>
          <a:ext cx="5727700" cy="393700"/>
        </p:xfrm>
        <a:graphic>
          <a:graphicData uri="http://schemas.openxmlformats.org/presentationml/2006/ole">
            <mc:AlternateContent xmlns:mc="http://schemas.openxmlformats.org/markup-compatibility/2006">
              <mc:Choice xmlns:v="urn:schemas-microsoft-com:vml" Requires="v">
                <p:oleObj spid="_x0000_s3485" name="" r:id="rId10" imgW="5725160" imgH="393700" progId="Equation.3">
                  <p:embed/>
                </p:oleObj>
              </mc:Choice>
              <mc:Fallback>
                <p:oleObj name="" r:id="rId10" imgW="5725160" imgH="393700" progId="Equation.3">
                  <p:embed/>
                  <p:pic>
                    <p:nvPicPr>
                      <p:cNvPr id="0" name="图片 3484"/>
                      <p:cNvPicPr/>
                      <p:nvPr/>
                    </p:nvPicPr>
                    <p:blipFill>
                      <a:blip r:embed="rId11"/>
                      <a:stretch>
                        <a:fillRect/>
                      </a:stretch>
                    </p:blipFill>
                    <p:spPr>
                      <a:xfrm>
                        <a:off x="1708150" y="5411788"/>
                        <a:ext cx="5727700" cy="393700"/>
                      </a:xfrm>
                      <a:prstGeom prst="rect">
                        <a:avLst/>
                      </a:prstGeom>
                      <a:noFill/>
                      <a:ln w="38100">
                        <a:noFill/>
                        <a:miter/>
                      </a:ln>
                    </p:spPr>
                  </p:pic>
                </p:oleObj>
              </mc:Fallback>
            </mc:AlternateContent>
          </a:graphicData>
        </a:graphic>
      </p:graphicFrame>
      <p:graphicFrame>
        <p:nvGraphicFramePr>
          <p:cNvPr id="39946" name="对象 39945"/>
          <p:cNvGraphicFramePr/>
          <p:nvPr/>
        </p:nvGraphicFramePr>
        <p:xfrm>
          <a:off x="1568450" y="4797425"/>
          <a:ext cx="6388100" cy="431800"/>
        </p:xfrm>
        <a:graphic>
          <a:graphicData uri="http://schemas.openxmlformats.org/presentationml/2006/ole">
            <mc:AlternateContent xmlns:mc="http://schemas.openxmlformats.org/markup-compatibility/2006">
              <mc:Choice xmlns:v="urn:schemas-microsoft-com:vml" Requires="v">
                <p:oleObj spid="_x0000_s3483" name="" r:id="rId12" imgW="6385560" imgH="431800" progId="Equation.3">
                  <p:embed/>
                </p:oleObj>
              </mc:Choice>
              <mc:Fallback>
                <p:oleObj name="" r:id="rId12" imgW="6385560" imgH="431800" progId="Equation.3">
                  <p:embed/>
                  <p:pic>
                    <p:nvPicPr>
                      <p:cNvPr id="0" name="图片 3482"/>
                      <p:cNvPicPr/>
                      <p:nvPr/>
                    </p:nvPicPr>
                    <p:blipFill>
                      <a:blip r:embed="rId13"/>
                      <a:stretch>
                        <a:fillRect/>
                      </a:stretch>
                    </p:blipFill>
                    <p:spPr>
                      <a:xfrm>
                        <a:off x="1568450" y="4797425"/>
                        <a:ext cx="6388100" cy="431800"/>
                      </a:xfrm>
                      <a:prstGeom prst="rect">
                        <a:avLst/>
                      </a:prstGeom>
                      <a:noFill/>
                      <a:ln w="38100">
                        <a:noFill/>
                        <a:miter/>
                      </a:ln>
                    </p:spPr>
                  </p:pic>
                </p:oleObj>
              </mc:Fallback>
            </mc:AlternateContent>
          </a:graphicData>
        </a:graphic>
      </p:graphicFrame>
      <p:sp>
        <p:nvSpPr>
          <p:cNvPr id="39947" name="文本框 39946"/>
          <p:cNvSpPr txBox="1"/>
          <p:nvPr/>
        </p:nvSpPr>
        <p:spPr>
          <a:xfrm>
            <a:off x="900113" y="2420938"/>
            <a:ext cx="12954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FF"/>
                </a:solidFill>
                <a:latin typeface="Times New Roman" panose="02020603050405020304" pitchFamily="18" charset="0"/>
              </a:rPr>
              <a:t>性质</a:t>
            </a:r>
            <a:r>
              <a:rPr lang="en-US" altLang="zh-CN" sz="2800" b="1" dirty="0">
                <a:solidFill>
                  <a:srgbClr val="0000FF"/>
                </a:solidFill>
                <a:latin typeface="Times New Roman" panose="02020603050405020304" pitchFamily="18" charset="0"/>
              </a:rPr>
              <a:t>1</a:t>
            </a:r>
            <a:endParaRPr lang="en-US" altLang="zh-CN" sz="2800" b="1" dirty="0">
              <a:solidFill>
                <a:srgbClr val="0000FF"/>
              </a:solidFill>
              <a:latin typeface="Times New Roman" panose="02020603050405020304" pitchFamily="18" charset="0"/>
            </a:endParaRPr>
          </a:p>
        </p:txBody>
      </p:sp>
      <p:sp>
        <p:nvSpPr>
          <p:cNvPr id="39948" name="文本框 39947"/>
          <p:cNvSpPr txBox="1"/>
          <p:nvPr/>
        </p:nvSpPr>
        <p:spPr>
          <a:xfrm>
            <a:off x="827088" y="4221163"/>
            <a:ext cx="12954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FF"/>
                </a:solidFill>
                <a:latin typeface="Times New Roman" panose="02020603050405020304" pitchFamily="18" charset="0"/>
              </a:rPr>
              <a:t>性质</a:t>
            </a:r>
            <a:r>
              <a:rPr lang="en-US" altLang="zh-CN" sz="2800" b="1" dirty="0">
                <a:solidFill>
                  <a:srgbClr val="0000FF"/>
                </a:solidFill>
                <a:latin typeface="Times New Roman" panose="02020603050405020304" pitchFamily="18" charset="0"/>
              </a:rPr>
              <a:t>2</a:t>
            </a:r>
            <a:endParaRPr lang="en-US" altLang="zh-CN" sz="2800" b="1" dirty="0">
              <a:solidFill>
                <a:srgbClr val="0000FF"/>
              </a:solidFill>
              <a:latin typeface="Times New Roman" panose="02020603050405020304" pitchFamily="18" charset="0"/>
            </a:endParaRPr>
          </a:p>
        </p:txBody>
      </p:sp>
      <p:sp>
        <p:nvSpPr>
          <p:cNvPr id="131082"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9947"/>
                                        </p:tgtEl>
                                        <p:attrNameLst>
                                          <p:attrName>style.visibility</p:attrName>
                                        </p:attrNameLst>
                                      </p:cBhvr>
                                      <p:to>
                                        <p:strVal val="visible"/>
                                      </p:to>
                                    </p:set>
                                    <p:animEffect transition="in" filter="wipe(down)">
                                      <p:cBhvr>
                                        <p:cTn id="12" dur="500"/>
                                        <p:tgtEl>
                                          <p:spTgt spid="3994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9942"/>
                                        </p:tgtEl>
                                        <p:attrNameLst>
                                          <p:attrName>style.visibility</p:attrName>
                                        </p:attrNameLst>
                                      </p:cBhvr>
                                      <p:to>
                                        <p:strVal val="visible"/>
                                      </p:to>
                                    </p:set>
                                    <p:animEffect transition="in" filter="wipe(left)">
                                      <p:cBhvr>
                                        <p:cTn id="16" dur="500"/>
                                        <p:tgtEl>
                                          <p:spTgt spid="3994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9943"/>
                                        </p:tgtEl>
                                        <p:attrNameLst>
                                          <p:attrName>style.visibility</p:attrName>
                                        </p:attrNameLst>
                                      </p:cBhvr>
                                      <p:to>
                                        <p:strVal val="visible"/>
                                      </p:to>
                                    </p:set>
                                    <p:animEffect transition="in" filter="wipe(left)">
                                      <p:cBhvr>
                                        <p:cTn id="20" dur="500"/>
                                        <p:tgtEl>
                                          <p:spTgt spid="3994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9948"/>
                                        </p:tgtEl>
                                        <p:attrNameLst>
                                          <p:attrName>style.visibility</p:attrName>
                                        </p:attrNameLst>
                                      </p:cBhvr>
                                      <p:to>
                                        <p:strVal val="visible"/>
                                      </p:to>
                                    </p:set>
                                    <p:animEffect transition="in" filter="wipe(down)">
                                      <p:cBhvr>
                                        <p:cTn id="25" dur="500"/>
                                        <p:tgtEl>
                                          <p:spTgt spid="39948"/>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39946"/>
                                        </p:tgtEl>
                                        <p:attrNameLst>
                                          <p:attrName>style.visibility</p:attrName>
                                        </p:attrNameLst>
                                      </p:cBhvr>
                                      <p:to>
                                        <p:strVal val="visible"/>
                                      </p:to>
                                    </p:set>
                                    <p:animEffect transition="in" filter="wipe(left)">
                                      <p:cBhvr>
                                        <p:cTn id="29" dur="500"/>
                                        <p:tgtEl>
                                          <p:spTgt spid="39946"/>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9945"/>
                                        </p:tgtEl>
                                        <p:attrNameLst>
                                          <p:attrName>style.visibility</p:attrName>
                                        </p:attrNameLst>
                                      </p:cBhvr>
                                      <p:to>
                                        <p:strVal val="visible"/>
                                      </p:to>
                                    </p:set>
                                    <p:animEffect transition="in" filter="wipe(left)">
                                      <p:cBhvr>
                                        <p:cTn id="33" dur="500"/>
                                        <p:tgtEl>
                                          <p:spTgt spid="39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7" grpId="0"/>
      <p:bldP spid="39948" grpId="0"/>
    </p:bldLst>
  </p:timing>
</p:sld>
</file>

<file path=ppt/slides/slide8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43010" name="文本框 43009"/>
          <p:cNvSpPr txBox="1"/>
          <p:nvPr/>
        </p:nvSpPr>
        <p:spPr>
          <a:xfrm>
            <a:off x="1042988" y="3486150"/>
            <a:ext cx="73152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有关正弦函数和余弦函数的几组重要公式</a:t>
            </a:r>
            <a:endParaRPr lang="zh-CN" altLang="en-US" sz="2800" b="1" dirty="0">
              <a:solidFill>
                <a:srgbClr val="000000"/>
              </a:solidFill>
              <a:latin typeface="Times New Roman" panose="02020603050405020304" pitchFamily="18" charset="0"/>
            </a:endParaRPr>
          </a:p>
        </p:txBody>
      </p:sp>
      <p:graphicFrame>
        <p:nvGraphicFramePr>
          <p:cNvPr id="43011" name="对象 43010"/>
          <p:cNvGraphicFramePr/>
          <p:nvPr/>
        </p:nvGraphicFramePr>
        <p:xfrm>
          <a:off x="1116013" y="4276725"/>
          <a:ext cx="6515100" cy="1600200"/>
        </p:xfrm>
        <a:graphic>
          <a:graphicData uri="http://schemas.openxmlformats.org/presentationml/2006/ole">
            <mc:AlternateContent xmlns:mc="http://schemas.openxmlformats.org/markup-compatibility/2006">
              <mc:Choice xmlns:v="urn:schemas-microsoft-com:vml" Requires="v">
                <p:oleObj spid="_x0000_s3480" name="" r:id="rId2" imgW="6515100" imgH="1600200" progId="Equation.3">
                  <p:embed/>
                </p:oleObj>
              </mc:Choice>
              <mc:Fallback>
                <p:oleObj name="" r:id="rId2" imgW="6515100" imgH="1600200" progId="Equation.3">
                  <p:embed/>
                  <p:pic>
                    <p:nvPicPr>
                      <p:cNvPr id="0" name="图片 3479"/>
                      <p:cNvPicPr/>
                      <p:nvPr/>
                    </p:nvPicPr>
                    <p:blipFill>
                      <a:blip r:embed="rId3"/>
                      <a:stretch>
                        <a:fillRect/>
                      </a:stretch>
                    </p:blipFill>
                    <p:spPr>
                      <a:xfrm>
                        <a:off x="1116013" y="4276725"/>
                        <a:ext cx="6515100" cy="1600200"/>
                      </a:xfrm>
                      <a:prstGeom prst="rect">
                        <a:avLst/>
                      </a:prstGeom>
                      <a:noFill/>
                      <a:ln w="38100">
                        <a:noFill/>
                        <a:miter/>
                      </a:ln>
                    </p:spPr>
                  </p:pic>
                </p:oleObj>
              </mc:Fallback>
            </mc:AlternateContent>
          </a:graphicData>
        </a:graphic>
      </p:graphicFrame>
      <p:sp>
        <p:nvSpPr>
          <p:cNvPr id="132100" name="文本框 43012"/>
          <p:cNvSpPr txBox="1"/>
          <p:nvPr/>
        </p:nvSpPr>
        <p:spPr>
          <a:xfrm>
            <a:off x="852488" y="1470025"/>
            <a:ext cx="77724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正弦函数和余弦函数在复平面内都是解析函数</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43014" name="对象 43013"/>
          <p:cNvGraphicFramePr/>
          <p:nvPr/>
        </p:nvGraphicFramePr>
        <p:xfrm>
          <a:off x="2363788" y="2235200"/>
          <a:ext cx="4800600" cy="546100"/>
        </p:xfrm>
        <a:graphic>
          <a:graphicData uri="http://schemas.openxmlformats.org/presentationml/2006/ole">
            <mc:AlternateContent xmlns:mc="http://schemas.openxmlformats.org/markup-compatibility/2006">
              <mc:Choice xmlns:v="urn:schemas-microsoft-com:vml" Requires="v">
                <p:oleObj spid="_x0000_s3481" name="" r:id="rId4" imgW="4798695" imgH="546100" progId="Equation.3">
                  <p:embed/>
                </p:oleObj>
              </mc:Choice>
              <mc:Fallback>
                <p:oleObj name="" r:id="rId4" imgW="4798695" imgH="546100" progId="Equation.3">
                  <p:embed/>
                  <p:pic>
                    <p:nvPicPr>
                      <p:cNvPr id="0" name="图片 3480"/>
                      <p:cNvPicPr/>
                      <p:nvPr/>
                    </p:nvPicPr>
                    <p:blipFill>
                      <a:blip r:embed="rId5"/>
                      <a:stretch>
                        <a:fillRect/>
                      </a:stretch>
                    </p:blipFill>
                    <p:spPr>
                      <a:xfrm>
                        <a:off x="2363788" y="2235200"/>
                        <a:ext cx="4800600" cy="546100"/>
                      </a:xfrm>
                      <a:prstGeom prst="rect">
                        <a:avLst/>
                      </a:prstGeom>
                      <a:noFill/>
                      <a:ln w="38100">
                        <a:noFill/>
                        <a:miter/>
                      </a:ln>
                    </p:spPr>
                  </p:pic>
                </p:oleObj>
              </mc:Fallback>
            </mc:AlternateContent>
          </a:graphicData>
        </a:graphic>
      </p:graphicFrame>
      <p:sp>
        <p:nvSpPr>
          <p:cNvPr id="132102" name="文本框 43014"/>
          <p:cNvSpPr txBox="1"/>
          <p:nvPr/>
        </p:nvSpPr>
        <p:spPr>
          <a:xfrm>
            <a:off x="755650" y="749300"/>
            <a:ext cx="12954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FF"/>
                </a:solidFill>
                <a:latin typeface="Times New Roman" panose="02020603050405020304" pitchFamily="18" charset="0"/>
              </a:rPr>
              <a:t>性质</a:t>
            </a:r>
            <a:r>
              <a:rPr lang="en-US" altLang="zh-CN" sz="2800" b="1" dirty="0">
                <a:solidFill>
                  <a:srgbClr val="0000FF"/>
                </a:solidFill>
                <a:latin typeface="Times New Roman" panose="02020603050405020304" pitchFamily="18" charset="0"/>
              </a:rPr>
              <a:t>3</a:t>
            </a:r>
            <a:endParaRPr lang="en-US" altLang="zh-CN" sz="2800" b="1" dirty="0">
              <a:solidFill>
                <a:srgbClr val="0000FF"/>
              </a:solidFill>
              <a:latin typeface="Times New Roman" panose="02020603050405020304" pitchFamily="18" charset="0"/>
            </a:endParaRPr>
          </a:p>
        </p:txBody>
      </p:sp>
      <p:sp>
        <p:nvSpPr>
          <p:cNvPr id="43016" name="文本框 43015"/>
          <p:cNvSpPr txBox="1"/>
          <p:nvPr/>
        </p:nvSpPr>
        <p:spPr>
          <a:xfrm>
            <a:off x="755650" y="2924175"/>
            <a:ext cx="12954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FF"/>
                </a:solidFill>
                <a:latin typeface="Times New Roman" panose="02020603050405020304" pitchFamily="18" charset="0"/>
              </a:rPr>
              <a:t>性质</a:t>
            </a:r>
            <a:r>
              <a:rPr lang="en-US" altLang="zh-CN" sz="2800" b="1" dirty="0">
                <a:solidFill>
                  <a:srgbClr val="0000FF"/>
                </a:solidFill>
                <a:latin typeface="Times New Roman" panose="02020603050405020304" pitchFamily="18" charset="0"/>
              </a:rPr>
              <a:t>4</a:t>
            </a:r>
            <a:endParaRPr lang="en-US" altLang="zh-CN" sz="2800" b="1" dirty="0">
              <a:solidFill>
                <a:srgbClr val="0000FF"/>
              </a:solidFill>
              <a:latin typeface="Times New Roman" panose="02020603050405020304" pitchFamily="18" charset="0"/>
            </a:endParaRPr>
          </a:p>
        </p:txBody>
      </p:sp>
      <p:sp>
        <p:nvSpPr>
          <p:cNvPr id="13210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wipe(left)">
                                      <p:cBhvr>
                                        <p:cTn id="7" dur="500"/>
                                        <p:tgtEl>
                                          <p:spTgt spid="430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3016"/>
                                        </p:tgtEl>
                                        <p:attrNameLst>
                                          <p:attrName>style.visibility</p:attrName>
                                        </p:attrNameLst>
                                      </p:cBhvr>
                                      <p:to>
                                        <p:strVal val="visible"/>
                                      </p:to>
                                    </p:set>
                                    <p:animEffect transition="in" filter="wipe(down)">
                                      <p:cBhvr>
                                        <p:cTn id="12" dur="500"/>
                                        <p:tgtEl>
                                          <p:spTgt spid="4301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3010"/>
                                        </p:tgtEl>
                                        <p:attrNameLst>
                                          <p:attrName>style.visibility</p:attrName>
                                        </p:attrNameLst>
                                      </p:cBhvr>
                                      <p:to>
                                        <p:strVal val="visible"/>
                                      </p:to>
                                    </p:set>
                                    <p:animEffect transition="in" filter="wipe(left)">
                                      <p:cBhvr>
                                        <p:cTn id="16" dur="500"/>
                                        <p:tgtEl>
                                          <p:spTgt spid="43010"/>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3011"/>
                                        </p:tgtEl>
                                        <p:attrNameLst>
                                          <p:attrName>style.visibility</p:attrName>
                                        </p:attrNameLst>
                                      </p:cBhvr>
                                      <p:to>
                                        <p:strVal val="visible"/>
                                      </p:to>
                                    </p:set>
                                    <p:animEffect transition="in" filter="wipe(left)">
                                      <p:cBhvr>
                                        <p:cTn id="20" dur="500"/>
                                        <p:tgtEl>
                                          <p:spTgt spid="43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6" grpId="0"/>
    </p:bldLst>
  </p:timing>
</p:sld>
</file>

<file path=ppt/slides/slide83.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41986" name="对象 41985"/>
          <p:cNvGraphicFramePr/>
          <p:nvPr/>
        </p:nvGraphicFramePr>
        <p:xfrm>
          <a:off x="684213" y="2133600"/>
          <a:ext cx="3289300" cy="431800"/>
        </p:xfrm>
        <a:graphic>
          <a:graphicData uri="http://schemas.openxmlformats.org/presentationml/2006/ole">
            <mc:AlternateContent xmlns:mc="http://schemas.openxmlformats.org/markup-compatibility/2006">
              <mc:Choice xmlns:v="urn:schemas-microsoft-com:vml" Requires="v">
                <p:oleObj spid="_x0000_s3487" name="" r:id="rId2" imgW="3288030" imgH="431800" progId="Equation.3">
                  <p:embed/>
                </p:oleObj>
              </mc:Choice>
              <mc:Fallback>
                <p:oleObj name="" r:id="rId2" imgW="3288030" imgH="431800" progId="Equation.3">
                  <p:embed/>
                  <p:pic>
                    <p:nvPicPr>
                      <p:cNvPr id="0" name="图片 3486"/>
                      <p:cNvPicPr/>
                      <p:nvPr/>
                    </p:nvPicPr>
                    <p:blipFill>
                      <a:blip r:embed="rId3"/>
                      <a:stretch>
                        <a:fillRect/>
                      </a:stretch>
                    </p:blipFill>
                    <p:spPr>
                      <a:xfrm>
                        <a:off x="684213" y="2133600"/>
                        <a:ext cx="3289300" cy="431800"/>
                      </a:xfrm>
                      <a:prstGeom prst="rect">
                        <a:avLst/>
                      </a:prstGeom>
                      <a:noFill/>
                      <a:ln w="38100">
                        <a:noFill/>
                        <a:miter/>
                      </a:ln>
                    </p:spPr>
                  </p:pic>
                </p:oleObj>
              </mc:Fallback>
            </mc:AlternateContent>
          </a:graphicData>
        </a:graphic>
      </p:graphicFrame>
      <p:graphicFrame>
        <p:nvGraphicFramePr>
          <p:cNvPr id="41987" name="对象 41986"/>
          <p:cNvGraphicFramePr/>
          <p:nvPr/>
        </p:nvGraphicFramePr>
        <p:xfrm>
          <a:off x="611188" y="2636838"/>
          <a:ext cx="3744912" cy="1020762"/>
        </p:xfrm>
        <a:graphic>
          <a:graphicData uri="http://schemas.openxmlformats.org/presentationml/2006/ole">
            <mc:AlternateContent xmlns:mc="http://schemas.openxmlformats.org/markup-compatibility/2006">
              <mc:Choice xmlns:v="urn:schemas-microsoft-com:vml" Requires="v">
                <p:oleObj spid="_x0000_s3490" name="" r:id="rId4" imgW="1536700" imgH="419100" progId="Equation.DSMT4">
                  <p:embed/>
                </p:oleObj>
              </mc:Choice>
              <mc:Fallback>
                <p:oleObj name="" r:id="rId4" imgW="1536700" imgH="419100" progId="Equation.DSMT4">
                  <p:embed/>
                  <p:pic>
                    <p:nvPicPr>
                      <p:cNvPr id="0" name="图片 3489"/>
                      <p:cNvPicPr/>
                      <p:nvPr/>
                    </p:nvPicPr>
                    <p:blipFill>
                      <a:blip r:embed="rId5"/>
                      <a:stretch>
                        <a:fillRect/>
                      </a:stretch>
                    </p:blipFill>
                    <p:spPr>
                      <a:xfrm>
                        <a:off x="611188" y="2636838"/>
                        <a:ext cx="3744912" cy="1020762"/>
                      </a:xfrm>
                      <a:prstGeom prst="rect">
                        <a:avLst/>
                      </a:prstGeom>
                      <a:noFill/>
                      <a:ln w="38100">
                        <a:noFill/>
                        <a:miter/>
                      </a:ln>
                    </p:spPr>
                  </p:pic>
                </p:oleObj>
              </mc:Fallback>
            </mc:AlternateContent>
          </a:graphicData>
        </a:graphic>
      </p:graphicFrame>
      <p:graphicFrame>
        <p:nvGraphicFramePr>
          <p:cNvPr id="41988" name="对象 41987"/>
          <p:cNvGraphicFramePr/>
          <p:nvPr/>
        </p:nvGraphicFramePr>
        <p:xfrm>
          <a:off x="4427538" y="2708275"/>
          <a:ext cx="3744912" cy="957263"/>
        </p:xfrm>
        <a:graphic>
          <a:graphicData uri="http://schemas.openxmlformats.org/presentationml/2006/ole">
            <mc:AlternateContent xmlns:mc="http://schemas.openxmlformats.org/markup-compatibility/2006">
              <mc:Choice xmlns:v="urn:schemas-microsoft-com:vml" Requires="v">
                <p:oleObj spid="_x0000_s3488" name="" r:id="rId6" imgW="1574800" imgH="419100" progId="Equation.DSMT4">
                  <p:embed/>
                </p:oleObj>
              </mc:Choice>
              <mc:Fallback>
                <p:oleObj name="" r:id="rId6" imgW="1574800" imgH="419100" progId="Equation.DSMT4">
                  <p:embed/>
                  <p:pic>
                    <p:nvPicPr>
                      <p:cNvPr id="0" name="图片 3487"/>
                      <p:cNvPicPr/>
                      <p:nvPr/>
                    </p:nvPicPr>
                    <p:blipFill>
                      <a:blip r:embed="rId7"/>
                      <a:stretch>
                        <a:fillRect/>
                      </a:stretch>
                    </p:blipFill>
                    <p:spPr>
                      <a:xfrm>
                        <a:off x="4427538" y="2708275"/>
                        <a:ext cx="3744912" cy="957263"/>
                      </a:xfrm>
                      <a:prstGeom prst="rect">
                        <a:avLst/>
                      </a:prstGeom>
                      <a:noFill/>
                      <a:ln w="38100">
                        <a:noFill/>
                        <a:miter/>
                      </a:ln>
                    </p:spPr>
                  </p:pic>
                </p:oleObj>
              </mc:Fallback>
            </mc:AlternateContent>
          </a:graphicData>
        </a:graphic>
      </p:graphicFrame>
      <p:graphicFrame>
        <p:nvGraphicFramePr>
          <p:cNvPr id="41989" name="对象 41988"/>
          <p:cNvGraphicFramePr/>
          <p:nvPr/>
        </p:nvGraphicFramePr>
        <p:xfrm>
          <a:off x="698500" y="3716338"/>
          <a:ext cx="6640513" cy="1174750"/>
        </p:xfrm>
        <a:graphic>
          <a:graphicData uri="http://schemas.openxmlformats.org/presentationml/2006/ole">
            <mc:AlternateContent xmlns:mc="http://schemas.openxmlformats.org/markup-compatibility/2006">
              <mc:Choice xmlns:v="urn:schemas-microsoft-com:vml" Requires="v">
                <p:oleObj spid="_x0000_s3489" name="" r:id="rId8" imgW="2654300" imgH="469900" progId="Equation.DSMT4">
                  <p:embed/>
                </p:oleObj>
              </mc:Choice>
              <mc:Fallback>
                <p:oleObj name="" r:id="rId8" imgW="2654300" imgH="469900" progId="Equation.DSMT4">
                  <p:embed/>
                  <p:pic>
                    <p:nvPicPr>
                      <p:cNvPr id="0" name="图片 3488"/>
                      <p:cNvPicPr/>
                      <p:nvPr/>
                    </p:nvPicPr>
                    <p:blipFill>
                      <a:blip r:embed="rId9"/>
                      <a:stretch>
                        <a:fillRect/>
                      </a:stretch>
                    </p:blipFill>
                    <p:spPr>
                      <a:xfrm>
                        <a:off x="698500" y="3716338"/>
                        <a:ext cx="6640513" cy="1174750"/>
                      </a:xfrm>
                      <a:prstGeom prst="rect">
                        <a:avLst/>
                      </a:prstGeom>
                      <a:noFill/>
                      <a:ln w="38100">
                        <a:noFill/>
                        <a:miter/>
                      </a:ln>
                    </p:spPr>
                  </p:pic>
                </p:oleObj>
              </mc:Fallback>
            </mc:AlternateContent>
          </a:graphicData>
        </a:graphic>
      </p:graphicFrame>
      <p:graphicFrame>
        <p:nvGraphicFramePr>
          <p:cNvPr id="41990" name="对象 41989"/>
          <p:cNvGraphicFramePr/>
          <p:nvPr/>
        </p:nvGraphicFramePr>
        <p:xfrm>
          <a:off x="1116013" y="5084763"/>
          <a:ext cx="5791200" cy="457200"/>
        </p:xfrm>
        <a:graphic>
          <a:graphicData uri="http://schemas.openxmlformats.org/presentationml/2006/ole">
            <mc:AlternateContent xmlns:mc="http://schemas.openxmlformats.org/markup-compatibility/2006">
              <mc:Choice xmlns:v="urn:schemas-microsoft-com:vml" Requires="v">
                <p:oleObj spid="_x0000_s3492" name="" r:id="rId10" imgW="5791200" imgH="457200" progId="Equation.3">
                  <p:embed/>
                </p:oleObj>
              </mc:Choice>
              <mc:Fallback>
                <p:oleObj name="" r:id="rId10" imgW="5791200" imgH="457200" progId="Equation.3">
                  <p:embed/>
                  <p:pic>
                    <p:nvPicPr>
                      <p:cNvPr id="0" name="图片 3491"/>
                      <p:cNvPicPr/>
                      <p:nvPr/>
                    </p:nvPicPr>
                    <p:blipFill>
                      <a:blip r:embed="rId11"/>
                      <a:stretch>
                        <a:fillRect/>
                      </a:stretch>
                    </p:blipFill>
                    <p:spPr>
                      <a:xfrm>
                        <a:off x="1116013" y="5084763"/>
                        <a:ext cx="5791200" cy="457200"/>
                      </a:xfrm>
                      <a:prstGeom prst="rect">
                        <a:avLst/>
                      </a:prstGeom>
                      <a:noFill/>
                      <a:ln w="38100">
                        <a:noFill/>
                        <a:miter/>
                      </a:ln>
                    </p:spPr>
                  </p:pic>
                </p:oleObj>
              </mc:Fallback>
            </mc:AlternateContent>
          </a:graphicData>
        </a:graphic>
      </p:graphicFrame>
      <p:sp>
        <p:nvSpPr>
          <p:cNvPr id="41991" name="文本框 41990"/>
          <p:cNvSpPr txBox="1"/>
          <p:nvPr/>
        </p:nvSpPr>
        <p:spPr>
          <a:xfrm>
            <a:off x="468313" y="5718175"/>
            <a:ext cx="6477000" cy="519113"/>
          </a:xfrm>
          <a:prstGeom prst="rect">
            <a:avLst/>
          </a:prstGeom>
          <a:noFill/>
          <a:ln w="9525">
            <a:noFill/>
          </a:ln>
        </p:spPr>
        <p:txBody>
          <a:bodyPr lIns="90000" tIns="46800" rIns="90000" bIns="46800">
            <a:spAutoFit/>
          </a:bodyPr>
          <a:p>
            <a:pPr eaLnBrk="1" hangingPunct="1">
              <a:spcBef>
                <a:spcPct val="50000"/>
              </a:spcBef>
            </a:pPr>
            <a:r>
              <a:rPr lang="en-US" altLang="zh-CN" sz="2800" b="1" dirty="0">
                <a:solidFill>
                  <a:srgbClr val="CC00CC"/>
                </a:solidFill>
                <a:latin typeface="黑体" panose="02010609060101010101" pitchFamily="49" charset="-122"/>
                <a:ea typeface="黑体" panose="02010609060101010101" pitchFamily="49" charset="-122"/>
              </a:rPr>
              <a:t>(</a:t>
            </a:r>
            <a:r>
              <a:rPr lang="zh-CN" altLang="en-US" sz="2800" b="1" dirty="0">
                <a:solidFill>
                  <a:srgbClr val="CC00CC"/>
                </a:solidFill>
                <a:latin typeface="黑体" panose="02010609060101010101" pitchFamily="49" charset="-122"/>
                <a:ea typeface="黑体" panose="02010609060101010101" pitchFamily="49" charset="-122"/>
              </a:rPr>
              <a:t>注意：这是与实变函数完全不同的</a:t>
            </a:r>
            <a:r>
              <a:rPr lang="en-US" altLang="zh-CN" sz="2800" b="1" dirty="0">
                <a:solidFill>
                  <a:srgbClr val="CC00CC"/>
                </a:solidFill>
                <a:latin typeface="黑体" panose="02010609060101010101" pitchFamily="49" charset="-122"/>
                <a:ea typeface="黑体" panose="02010609060101010101" pitchFamily="49" charset="-122"/>
              </a:rPr>
              <a:t>)</a:t>
            </a:r>
            <a:endParaRPr lang="en-US" altLang="zh-CN" sz="2800" b="1" dirty="0">
              <a:solidFill>
                <a:srgbClr val="CC00CC"/>
              </a:solidFill>
              <a:latin typeface="黑体" panose="02010609060101010101" pitchFamily="49" charset="-122"/>
              <a:ea typeface="黑体" panose="02010609060101010101" pitchFamily="49" charset="-122"/>
            </a:endParaRPr>
          </a:p>
        </p:txBody>
      </p:sp>
      <p:graphicFrame>
        <p:nvGraphicFramePr>
          <p:cNvPr id="41992" name="对象 41991"/>
          <p:cNvGraphicFramePr/>
          <p:nvPr/>
        </p:nvGraphicFramePr>
        <p:xfrm>
          <a:off x="827088" y="836613"/>
          <a:ext cx="6438900" cy="965200"/>
        </p:xfrm>
        <a:graphic>
          <a:graphicData uri="http://schemas.openxmlformats.org/presentationml/2006/ole">
            <mc:AlternateContent xmlns:mc="http://schemas.openxmlformats.org/markup-compatibility/2006">
              <mc:Choice xmlns:v="urn:schemas-microsoft-com:vml" Requires="v">
                <p:oleObj spid="_x0000_s3493" name="" r:id="rId12" imgW="6438900" imgH="965200" progId="Equation.3">
                  <p:embed/>
                </p:oleObj>
              </mc:Choice>
              <mc:Fallback>
                <p:oleObj name="" r:id="rId12" imgW="6438900" imgH="965200" progId="Equation.3">
                  <p:embed/>
                  <p:pic>
                    <p:nvPicPr>
                      <p:cNvPr id="0" name="图片 3492"/>
                      <p:cNvPicPr/>
                      <p:nvPr/>
                    </p:nvPicPr>
                    <p:blipFill>
                      <a:blip r:embed="rId13"/>
                      <a:stretch>
                        <a:fillRect/>
                      </a:stretch>
                    </p:blipFill>
                    <p:spPr>
                      <a:xfrm>
                        <a:off x="827088" y="836613"/>
                        <a:ext cx="6438900" cy="965200"/>
                      </a:xfrm>
                      <a:prstGeom prst="rect">
                        <a:avLst/>
                      </a:prstGeom>
                      <a:noFill/>
                      <a:ln w="38100">
                        <a:noFill/>
                        <a:miter/>
                      </a:ln>
                    </p:spPr>
                  </p:pic>
                </p:oleObj>
              </mc:Fallback>
            </mc:AlternateContent>
          </a:graphicData>
        </a:graphic>
      </p:graphicFrame>
      <p:sp>
        <p:nvSpPr>
          <p:cNvPr id="134153"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1992"/>
                                        </p:tgtEl>
                                        <p:attrNameLst>
                                          <p:attrName>style.visibility</p:attrName>
                                        </p:attrNameLst>
                                      </p:cBhvr>
                                      <p:to>
                                        <p:strVal val="visible"/>
                                      </p:to>
                                    </p:set>
                                    <p:animEffect transition="in" filter="wipe(left)">
                                      <p:cBhvr>
                                        <p:cTn id="7" dur="500"/>
                                        <p:tgtEl>
                                          <p:spTgt spid="419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986"/>
                                        </p:tgtEl>
                                        <p:attrNameLst>
                                          <p:attrName>style.visibility</p:attrName>
                                        </p:attrNameLst>
                                      </p:cBhvr>
                                      <p:to>
                                        <p:strVal val="visible"/>
                                      </p:to>
                                    </p:set>
                                    <p:animEffect transition="in" filter="wipe(down)">
                                      <p:cBhvr>
                                        <p:cTn id="12" dur="500"/>
                                        <p:tgtEl>
                                          <p:spTgt spid="41986"/>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1987"/>
                                        </p:tgtEl>
                                        <p:attrNameLst>
                                          <p:attrName>style.visibility</p:attrName>
                                        </p:attrNameLst>
                                      </p:cBhvr>
                                      <p:to>
                                        <p:strVal val="visible"/>
                                      </p:to>
                                    </p:set>
                                    <p:animEffect transition="in" filter="wipe(left)">
                                      <p:cBhvr>
                                        <p:cTn id="16" dur="500"/>
                                        <p:tgtEl>
                                          <p:spTgt spid="4198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41988"/>
                                        </p:tgtEl>
                                        <p:attrNameLst>
                                          <p:attrName>style.visibility</p:attrName>
                                        </p:attrNameLst>
                                      </p:cBhvr>
                                      <p:to>
                                        <p:strVal val="visible"/>
                                      </p:to>
                                    </p:set>
                                    <p:animEffect transition="in" filter="wipe(left)">
                                      <p:cBhvr>
                                        <p:cTn id="20" dur="500"/>
                                        <p:tgtEl>
                                          <p:spTgt spid="4198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1989"/>
                                        </p:tgtEl>
                                        <p:attrNameLst>
                                          <p:attrName>style.visibility</p:attrName>
                                        </p:attrNameLst>
                                      </p:cBhvr>
                                      <p:to>
                                        <p:strVal val="visible"/>
                                      </p:to>
                                    </p:set>
                                    <p:animEffect transition="in" filter="wipe(left)">
                                      <p:cBhvr>
                                        <p:cTn id="25" dur="500"/>
                                        <p:tgtEl>
                                          <p:spTgt spid="4198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990"/>
                                        </p:tgtEl>
                                        <p:attrNameLst>
                                          <p:attrName>style.visibility</p:attrName>
                                        </p:attrNameLst>
                                      </p:cBhvr>
                                      <p:to>
                                        <p:strVal val="visible"/>
                                      </p:to>
                                    </p:set>
                                    <p:animEffect transition="in" filter="wipe(left)">
                                      <p:cBhvr>
                                        <p:cTn id="30" dur="500"/>
                                        <p:tgtEl>
                                          <p:spTgt spid="4199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1991"/>
                                        </p:tgtEl>
                                        <p:attrNameLst>
                                          <p:attrName>style.visibility</p:attrName>
                                        </p:attrNameLst>
                                      </p:cBhvr>
                                      <p:to>
                                        <p:strVal val="visible"/>
                                      </p:to>
                                    </p:set>
                                    <p:animEffect transition="in" filter="wipe(left)">
                                      <p:cBhvr>
                                        <p:cTn id="35" dur="500"/>
                                        <p:tgtEl>
                                          <p:spTgt spid="41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Lst>
  </p:timing>
</p:sld>
</file>

<file path=ppt/slides/slide84.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6194" name="文本框 44033"/>
          <p:cNvSpPr txBox="1"/>
          <p:nvPr/>
        </p:nvSpPr>
        <p:spPr>
          <a:xfrm>
            <a:off x="914400" y="914400"/>
            <a:ext cx="61722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其他复变数三角函数的定义</a:t>
            </a:r>
            <a:endParaRPr lang="zh-CN" altLang="en-US" sz="2800" b="1" dirty="0">
              <a:solidFill>
                <a:srgbClr val="000000"/>
              </a:solidFill>
              <a:latin typeface="Times New Roman" panose="02020603050405020304" pitchFamily="18" charset="0"/>
            </a:endParaRPr>
          </a:p>
        </p:txBody>
      </p:sp>
      <p:graphicFrame>
        <p:nvGraphicFramePr>
          <p:cNvPr id="44035" name="对象 44034"/>
          <p:cNvGraphicFramePr/>
          <p:nvPr/>
        </p:nvGraphicFramePr>
        <p:xfrm>
          <a:off x="990600" y="1676400"/>
          <a:ext cx="3492500" cy="863600"/>
        </p:xfrm>
        <a:graphic>
          <a:graphicData uri="http://schemas.openxmlformats.org/presentationml/2006/ole">
            <mc:AlternateContent xmlns:mc="http://schemas.openxmlformats.org/markup-compatibility/2006">
              <mc:Choice xmlns:v="urn:schemas-microsoft-com:vml" Requires="v">
                <p:oleObj spid="_x0000_s3494" name="" r:id="rId2" imgW="3491230" imgH="862965" progId="Equation.3">
                  <p:embed/>
                </p:oleObj>
              </mc:Choice>
              <mc:Fallback>
                <p:oleObj name="" r:id="rId2" imgW="3491230" imgH="862965" progId="Equation.3">
                  <p:embed/>
                  <p:pic>
                    <p:nvPicPr>
                      <p:cNvPr id="0" name="图片 3493"/>
                      <p:cNvPicPr/>
                      <p:nvPr/>
                    </p:nvPicPr>
                    <p:blipFill>
                      <a:blip r:embed="rId3"/>
                      <a:stretch>
                        <a:fillRect/>
                      </a:stretch>
                    </p:blipFill>
                    <p:spPr>
                      <a:xfrm>
                        <a:off x="990600" y="1676400"/>
                        <a:ext cx="3492500" cy="863600"/>
                      </a:xfrm>
                      <a:prstGeom prst="rect">
                        <a:avLst/>
                      </a:prstGeom>
                      <a:noFill/>
                      <a:ln w="38100">
                        <a:noFill/>
                        <a:miter/>
                      </a:ln>
                    </p:spPr>
                  </p:pic>
                </p:oleObj>
              </mc:Fallback>
            </mc:AlternateContent>
          </a:graphicData>
        </a:graphic>
      </p:graphicFrame>
      <p:graphicFrame>
        <p:nvGraphicFramePr>
          <p:cNvPr id="44036" name="对象 44035"/>
          <p:cNvGraphicFramePr/>
          <p:nvPr/>
        </p:nvGraphicFramePr>
        <p:xfrm>
          <a:off x="4821238" y="1731963"/>
          <a:ext cx="3454400" cy="863600"/>
        </p:xfrm>
        <a:graphic>
          <a:graphicData uri="http://schemas.openxmlformats.org/presentationml/2006/ole">
            <mc:AlternateContent xmlns:mc="http://schemas.openxmlformats.org/markup-compatibility/2006">
              <mc:Choice xmlns:v="urn:schemas-microsoft-com:vml" Requires="v">
                <p:oleObj spid="_x0000_s3495" name="" r:id="rId4" imgW="3453130" imgH="862965" progId="Equation.3">
                  <p:embed/>
                </p:oleObj>
              </mc:Choice>
              <mc:Fallback>
                <p:oleObj name="" r:id="rId4" imgW="3453130" imgH="862965" progId="Equation.3">
                  <p:embed/>
                  <p:pic>
                    <p:nvPicPr>
                      <p:cNvPr id="0" name="图片 3494"/>
                      <p:cNvPicPr/>
                      <p:nvPr/>
                    </p:nvPicPr>
                    <p:blipFill>
                      <a:blip r:embed="rId5"/>
                      <a:stretch>
                        <a:fillRect/>
                      </a:stretch>
                    </p:blipFill>
                    <p:spPr>
                      <a:xfrm>
                        <a:off x="4821238" y="1731963"/>
                        <a:ext cx="3454400" cy="863600"/>
                      </a:xfrm>
                      <a:prstGeom prst="rect">
                        <a:avLst/>
                      </a:prstGeom>
                      <a:noFill/>
                      <a:ln w="38100">
                        <a:noFill/>
                        <a:miter/>
                      </a:ln>
                    </p:spPr>
                  </p:pic>
                </p:oleObj>
              </mc:Fallback>
            </mc:AlternateContent>
          </a:graphicData>
        </a:graphic>
      </p:graphicFrame>
      <p:graphicFrame>
        <p:nvGraphicFramePr>
          <p:cNvPr id="44037" name="对象 44036"/>
          <p:cNvGraphicFramePr/>
          <p:nvPr/>
        </p:nvGraphicFramePr>
        <p:xfrm>
          <a:off x="1041400" y="2794000"/>
          <a:ext cx="3390900" cy="863600"/>
        </p:xfrm>
        <a:graphic>
          <a:graphicData uri="http://schemas.openxmlformats.org/presentationml/2006/ole">
            <mc:AlternateContent xmlns:mc="http://schemas.openxmlformats.org/markup-compatibility/2006">
              <mc:Choice xmlns:v="urn:schemas-microsoft-com:vml" Requires="v">
                <p:oleObj spid="_x0000_s3496" name="" r:id="rId6" imgW="3389630" imgH="862965" progId="Equation.3">
                  <p:embed/>
                </p:oleObj>
              </mc:Choice>
              <mc:Fallback>
                <p:oleObj name="" r:id="rId6" imgW="3389630" imgH="862965" progId="Equation.3">
                  <p:embed/>
                  <p:pic>
                    <p:nvPicPr>
                      <p:cNvPr id="0" name="图片 3495"/>
                      <p:cNvPicPr/>
                      <p:nvPr/>
                    </p:nvPicPr>
                    <p:blipFill>
                      <a:blip r:embed="rId7"/>
                      <a:stretch>
                        <a:fillRect/>
                      </a:stretch>
                    </p:blipFill>
                    <p:spPr>
                      <a:xfrm>
                        <a:off x="1041400" y="2794000"/>
                        <a:ext cx="3390900" cy="863600"/>
                      </a:xfrm>
                      <a:prstGeom prst="rect">
                        <a:avLst/>
                      </a:prstGeom>
                      <a:noFill/>
                      <a:ln w="38100">
                        <a:noFill/>
                        <a:miter/>
                      </a:ln>
                    </p:spPr>
                  </p:pic>
                </p:oleObj>
              </mc:Fallback>
            </mc:AlternateContent>
          </a:graphicData>
        </a:graphic>
      </p:graphicFrame>
      <p:graphicFrame>
        <p:nvGraphicFramePr>
          <p:cNvPr id="44038" name="对象 44037"/>
          <p:cNvGraphicFramePr/>
          <p:nvPr/>
        </p:nvGraphicFramePr>
        <p:xfrm>
          <a:off x="4881563" y="2819400"/>
          <a:ext cx="3403600" cy="863600"/>
        </p:xfrm>
        <a:graphic>
          <a:graphicData uri="http://schemas.openxmlformats.org/presentationml/2006/ole">
            <mc:AlternateContent xmlns:mc="http://schemas.openxmlformats.org/markup-compatibility/2006">
              <mc:Choice xmlns:v="urn:schemas-microsoft-com:vml" Requires="v">
                <p:oleObj spid="_x0000_s3491" name="" r:id="rId8" imgW="3402330" imgH="862965" progId="Equation.3">
                  <p:embed/>
                </p:oleObj>
              </mc:Choice>
              <mc:Fallback>
                <p:oleObj name="" r:id="rId8" imgW="3402330" imgH="862965" progId="Equation.3">
                  <p:embed/>
                  <p:pic>
                    <p:nvPicPr>
                      <p:cNvPr id="0" name="图片 3490"/>
                      <p:cNvPicPr/>
                      <p:nvPr/>
                    </p:nvPicPr>
                    <p:blipFill>
                      <a:blip r:embed="rId9"/>
                      <a:stretch>
                        <a:fillRect/>
                      </a:stretch>
                    </p:blipFill>
                    <p:spPr>
                      <a:xfrm>
                        <a:off x="4881563" y="2819400"/>
                        <a:ext cx="3403600" cy="863600"/>
                      </a:xfrm>
                      <a:prstGeom prst="rect">
                        <a:avLst/>
                      </a:prstGeom>
                      <a:noFill/>
                      <a:ln w="38100">
                        <a:noFill/>
                        <a:miter/>
                      </a:ln>
                    </p:spPr>
                  </p:pic>
                </p:oleObj>
              </mc:Fallback>
            </mc:AlternateContent>
          </a:graphicData>
        </a:graphic>
      </p:graphicFrame>
      <p:sp>
        <p:nvSpPr>
          <p:cNvPr id="136199"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wipe(left)">
                                      <p:cBhvr>
                                        <p:cTn id="7" dur="500"/>
                                        <p:tgtEl>
                                          <p:spTgt spid="44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6"/>
                                        </p:tgtEl>
                                        <p:attrNameLst>
                                          <p:attrName>style.visibility</p:attrName>
                                        </p:attrNameLst>
                                      </p:cBhvr>
                                      <p:to>
                                        <p:strVal val="visible"/>
                                      </p:to>
                                    </p:set>
                                    <p:animEffect transition="in" filter="wipe(left)">
                                      <p:cBhvr>
                                        <p:cTn id="12" dur="500"/>
                                        <p:tgtEl>
                                          <p:spTgt spid="440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7"/>
                                        </p:tgtEl>
                                        <p:attrNameLst>
                                          <p:attrName>style.visibility</p:attrName>
                                        </p:attrNameLst>
                                      </p:cBhvr>
                                      <p:to>
                                        <p:strVal val="visible"/>
                                      </p:to>
                                    </p:set>
                                    <p:animEffect transition="in" filter="wipe(left)">
                                      <p:cBhvr>
                                        <p:cTn id="17" dur="500"/>
                                        <p:tgtEl>
                                          <p:spTgt spid="440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38"/>
                                        </p:tgtEl>
                                        <p:attrNameLst>
                                          <p:attrName>style.visibility</p:attrName>
                                        </p:attrNameLst>
                                      </p:cBhvr>
                                      <p:to>
                                        <p:strVal val="visible"/>
                                      </p:to>
                                    </p:set>
                                    <p:animEffect transition="in" filter="wipe(left)">
                                      <p:cBhvr>
                                        <p:cTn id="22"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0">
  <p:cSld>
    <p:bg>
      <p:bgPr>
        <a:blipFill rotWithShape="0">
          <a:blip r:embed="rId1"/>
          <a:stretch>
            <a:fillRect/>
          </a:stretch>
        </a:blipFill>
        <a:effectLst/>
      </p:bgPr>
    </p:bg>
    <p:spTree>
      <p:nvGrpSpPr>
        <p:cNvPr id="1" name=""/>
        <p:cNvGrpSpPr/>
        <p:nvPr/>
      </p:nvGrpSpPr>
      <p:grpSpPr/>
      <p:sp>
        <p:nvSpPr>
          <p:cNvPr id="137218" name="文本框 47105"/>
          <p:cNvSpPr txBox="1"/>
          <p:nvPr/>
        </p:nvSpPr>
        <p:spPr>
          <a:xfrm>
            <a:off x="914400" y="776288"/>
            <a:ext cx="1371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latin typeface="黑体" panose="02010609060101010101" pitchFamily="49" charset="-122"/>
                <a:ea typeface="黑体" panose="02010609060101010101" pitchFamily="49" charset="-122"/>
              </a:rPr>
              <a:t>10</a:t>
            </a:r>
            <a:endParaRPr lang="en-US" altLang="zh-CN" sz="2800" b="1" dirty="0">
              <a:solidFill>
                <a:srgbClr val="000000"/>
              </a:solidFill>
              <a:latin typeface="黑体" panose="02010609060101010101" pitchFamily="49" charset="-122"/>
              <a:ea typeface="黑体" panose="02010609060101010101" pitchFamily="49" charset="-122"/>
            </a:endParaRPr>
          </a:p>
        </p:txBody>
      </p:sp>
      <p:graphicFrame>
        <p:nvGraphicFramePr>
          <p:cNvPr id="137219" name="对象 47106"/>
          <p:cNvGraphicFramePr/>
          <p:nvPr/>
        </p:nvGraphicFramePr>
        <p:xfrm>
          <a:off x="2055813" y="877888"/>
          <a:ext cx="4038600" cy="406400"/>
        </p:xfrm>
        <a:graphic>
          <a:graphicData uri="http://schemas.openxmlformats.org/presentationml/2006/ole">
            <mc:AlternateContent xmlns:mc="http://schemas.openxmlformats.org/markup-compatibility/2006">
              <mc:Choice xmlns:v="urn:schemas-microsoft-com:vml" Requires="v">
                <p:oleObj spid="_x0000_s3486" name="" r:id="rId2" imgW="4034790" imgH="405765" progId="Equation.3">
                  <p:embed/>
                </p:oleObj>
              </mc:Choice>
              <mc:Fallback>
                <p:oleObj name="" r:id="rId2" imgW="4034790" imgH="405765" progId="Equation.3">
                  <p:embed/>
                  <p:pic>
                    <p:nvPicPr>
                      <p:cNvPr id="0" name="图片 3485"/>
                      <p:cNvPicPr/>
                      <p:nvPr/>
                    </p:nvPicPr>
                    <p:blipFill>
                      <a:blip r:embed="rId3"/>
                      <a:stretch>
                        <a:fillRect/>
                      </a:stretch>
                    </p:blipFill>
                    <p:spPr>
                      <a:xfrm>
                        <a:off x="2055813" y="877888"/>
                        <a:ext cx="4038600" cy="406400"/>
                      </a:xfrm>
                      <a:prstGeom prst="rect">
                        <a:avLst/>
                      </a:prstGeom>
                      <a:noFill/>
                      <a:ln w="38100">
                        <a:noFill/>
                        <a:miter/>
                      </a:ln>
                    </p:spPr>
                  </p:pic>
                </p:oleObj>
              </mc:Fallback>
            </mc:AlternateContent>
          </a:graphicData>
        </a:graphic>
      </p:graphicFrame>
      <p:sp>
        <p:nvSpPr>
          <p:cNvPr id="47108" name="文本框 47107"/>
          <p:cNvSpPr txBox="1"/>
          <p:nvPr/>
        </p:nvSpPr>
        <p:spPr>
          <a:xfrm>
            <a:off x="914400" y="1525588"/>
            <a:ext cx="990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47109" name="对象 47108"/>
          <p:cNvGraphicFramePr/>
          <p:nvPr/>
        </p:nvGraphicFramePr>
        <p:xfrm>
          <a:off x="4267200" y="1358900"/>
          <a:ext cx="1968500" cy="863600"/>
        </p:xfrm>
        <a:graphic>
          <a:graphicData uri="http://schemas.openxmlformats.org/presentationml/2006/ole">
            <mc:AlternateContent xmlns:mc="http://schemas.openxmlformats.org/markup-compatibility/2006">
              <mc:Choice xmlns:v="urn:schemas-microsoft-com:vml" Requires="v">
                <p:oleObj spid="_x0000_s3504" name="" r:id="rId4" imgW="1967865" imgH="862965" progId="Equation.3">
                  <p:embed/>
                </p:oleObj>
              </mc:Choice>
              <mc:Fallback>
                <p:oleObj name="" r:id="rId4" imgW="1967865" imgH="862965" progId="Equation.3">
                  <p:embed/>
                  <p:pic>
                    <p:nvPicPr>
                      <p:cNvPr id="0" name="图片 3503"/>
                      <p:cNvPicPr/>
                      <p:nvPr/>
                    </p:nvPicPr>
                    <p:blipFill>
                      <a:blip r:embed="rId5"/>
                      <a:stretch>
                        <a:fillRect/>
                      </a:stretch>
                    </p:blipFill>
                    <p:spPr>
                      <a:xfrm>
                        <a:off x="4267200" y="1358900"/>
                        <a:ext cx="1968500" cy="863600"/>
                      </a:xfrm>
                      <a:prstGeom prst="rect">
                        <a:avLst/>
                      </a:prstGeom>
                      <a:noFill/>
                      <a:ln w="38100">
                        <a:noFill/>
                        <a:miter/>
                      </a:ln>
                    </p:spPr>
                  </p:pic>
                </p:oleObj>
              </mc:Fallback>
            </mc:AlternateContent>
          </a:graphicData>
        </a:graphic>
      </p:graphicFrame>
      <p:graphicFrame>
        <p:nvGraphicFramePr>
          <p:cNvPr id="47110" name="对象 47109"/>
          <p:cNvGraphicFramePr/>
          <p:nvPr/>
        </p:nvGraphicFramePr>
        <p:xfrm>
          <a:off x="1905000" y="1587500"/>
          <a:ext cx="2120900" cy="431800"/>
        </p:xfrm>
        <a:graphic>
          <a:graphicData uri="http://schemas.openxmlformats.org/presentationml/2006/ole">
            <mc:AlternateContent xmlns:mc="http://schemas.openxmlformats.org/markup-compatibility/2006">
              <mc:Choice xmlns:v="urn:schemas-microsoft-com:vml" Requires="v">
                <p:oleObj spid="_x0000_s3500" name="" r:id="rId6" imgW="2120265" imgH="431800" progId="Equation.3">
                  <p:embed/>
                </p:oleObj>
              </mc:Choice>
              <mc:Fallback>
                <p:oleObj name="" r:id="rId6" imgW="2120265" imgH="431800" progId="Equation.3">
                  <p:embed/>
                  <p:pic>
                    <p:nvPicPr>
                      <p:cNvPr id="0" name="图片 3499"/>
                      <p:cNvPicPr/>
                      <p:nvPr/>
                    </p:nvPicPr>
                    <p:blipFill>
                      <a:blip r:embed="rId7"/>
                      <a:stretch>
                        <a:fillRect/>
                      </a:stretch>
                    </p:blipFill>
                    <p:spPr>
                      <a:xfrm>
                        <a:off x="1905000" y="1587500"/>
                        <a:ext cx="2120900" cy="431800"/>
                      </a:xfrm>
                      <a:prstGeom prst="rect">
                        <a:avLst/>
                      </a:prstGeom>
                      <a:noFill/>
                      <a:ln w="38100">
                        <a:noFill/>
                        <a:miter/>
                      </a:ln>
                    </p:spPr>
                  </p:pic>
                </p:oleObj>
              </mc:Fallback>
            </mc:AlternateContent>
          </a:graphicData>
        </a:graphic>
      </p:graphicFrame>
      <p:graphicFrame>
        <p:nvGraphicFramePr>
          <p:cNvPr id="47111" name="对象 47110"/>
          <p:cNvGraphicFramePr/>
          <p:nvPr/>
        </p:nvGraphicFramePr>
        <p:xfrm>
          <a:off x="1524000" y="2349500"/>
          <a:ext cx="1930400" cy="914400"/>
        </p:xfrm>
        <a:graphic>
          <a:graphicData uri="http://schemas.openxmlformats.org/presentationml/2006/ole">
            <mc:AlternateContent xmlns:mc="http://schemas.openxmlformats.org/markup-compatibility/2006">
              <mc:Choice xmlns:v="urn:schemas-microsoft-com:vml" Requires="v">
                <p:oleObj spid="_x0000_s3503" name="" r:id="rId8" imgW="1930400" imgH="914400" progId="Equation.3">
                  <p:embed/>
                </p:oleObj>
              </mc:Choice>
              <mc:Fallback>
                <p:oleObj name="" r:id="rId8" imgW="1930400" imgH="914400" progId="Equation.3">
                  <p:embed/>
                  <p:pic>
                    <p:nvPicPr>
                      <p:cNvPr id="0" name="图片 3502"/>
                      <p:cNvPicPr/>
                      <p:nvPr/>
                    </p:nvPicPr>
                    <p:blipFill>
                      <a:blip r:embed="rId9"/>
                      <a:stretch>
                        <a:fillRect/>
                      </a:stretch>
                    </p:blipFill>
                    <p:spPr>
                      <a:xfrm>
                        <a:off x="1524000" y="2349500"/>
                        <a:ext cx="1930400" cy="914400"/>
                      </a:xfrm>
                      <a:prstGeom prst="rect">
                        <a:avLst/>
                      </a:prstGeom>
                      <a:noFill/>
                      <a:ln w="38100">
                        <a:noFill/>
                        <a:miter/>
                      </a:ln>
                    </p:spPr>
                  </p:pic>
                </p:oleObj>
              </mc:Fallback>
            </mc:AlternateContent>
          </a:graphicData>
        </a:graphic>
      </p:graphicFrame>
      <p:graphicFrame>
        <p:nvGraphicFramePr>
          <p:cNvPr id="47112" name="对象 47111"/>
          <p:cNvGraphicFramePr/>
          <p:nvPr/>
        </p:nvGraphicFramePr>
        <p:xfrm>
          <a:off x="3492500" y="2349500"/>
          <a:ext cx="3816350" cy="1046163"/>
        </p:xfrm>
        <a:graphic>
          <a:graphicData uri="http://schemas.openxmlformats.org/presentationml/2006/ole">
            <mc:AlternateContent xmlns:mc="http://schemas.openxmlformats.org/markup-compatibility/2006">
              <mc:Choice xmlns:v="urn:schemas-microsoft-com:vml" Requires="v">
                <p:oleObj spid="_x0000_s3502" name="" r:id="rId10" imgW="1574165" imgH="431800" progId="Equation.DSMT4">
                  <p:embed/>
                </p:oleObj>
              </mc:Choice>
              <mc:Fallback>
                <p:oleObj name="" r:id="rId10" imgW="1574165" imgH="431800" progId="Equation.DSMT4">
                  <p:embed/>
                  <p:pic>
                    <p:nvPicPr>
                      <p:cNvPr id="0" name="图片 3501"/>
                      <p:cNvPicPr/>
                      <p:nvPr/>
                    </p:nvPicPr>
                    <p:blipFill>
                      <a:blip r:embed="rId11"/>
                      <a:stretch>
                        <a:fillRect/>
                      </a:stretch>
                    </p:blipFill>
                    <p:spPr>
                      <a:xfrm>
                        <a:off x="3492500" y="2349500"/>
                        <a:ext cx="3816350" cy="1046163"/>
                      </a:xfrm>
                      <a:prstGeom prst="rect">
                        <a:avLst/>
                      </a:prstGeom>
                      <a:noFill/>
                      <a:ln w="38100">
                        <a:noFill/>
                        <a:miter/>
                      </a:ln>
                    </p:spPr>
                  </p:pic>
                </p:oleObj>
              </mc:Fallback>
            </mc:AlternateContent>
          </a:graphicData>
        </a:graphic>
      </p:graphicFrame>
      <p:graphicFrame>
        <p:nvGraphicFramePr>
          <p:cNvPr id="47113" name="对象 47112"/>
          <p:cNvGraphicFramePr/>
          <p:nvPr/>
        </p:nvGraphicFramePr>
        <p:xfrm>
          <a:off x="1476375" y="3357563"/>
          <a:ext cx="4897438" cy="1014412"/>
        </p:xfrm>
        <a:graphic>
          <a:graphicData uri="http://schemas.openxmlformats.org/presentationml/2006/ole">
            <mc:AlternateContent xmlns:mc="http://schemas.openxmlformats.org/markup-compatibility/2006">
              <mc:Choice xmlns:v="urn:schemas-microsoft-com:vml" Requires="v">
                <p:oleObj spid="_x0000_s3505" name="" r:id="rId12" imgW="2082165" imgH="431800" progId="Equation.DSMT4">
                  <p:embed/>
                </p:oleObj>
              </mc:Choice>
              <mc:Fallback>
                <p:oleObj name="" r:id="rId12" imgW="2082165" imgH="431800" progId="Equation.DSMT4">
                  <p:embed/>
                  <p:pic>
                    <p:nvPicPr>
                      <p:cNvPr id="0" name="图片 3504"/>
                      <p:cNvPicPr/>
                      <p:nvPr/>
                    </p:nvPicPr>
                    <p:blipFill>
                      <a:blip r:embed="rId13"/>
                      <a:stretch>
                        <a:fillRect/>
                      </a:stretch>
                    </p:blipFill>
                    <p:spPr>
                      <a:xfrm>
                        <a:off x="1476375" y="3357563"/>
                        <a:ext cx="4897438" cy="1014412"/>
                      </a:xfrm>
                      <a:prstGeom prst="rect">
                        <a:avLst/>
                      </a:prstGeom>
                      <a:noFill/>
                      <a:ln w="38100">
                        <a:noFill/>
                        <a:miter/>
                      </a:ln>
                    </p:spPr>
                  </p:pic>
                </p:oleObj>
              </mc:Fallback>
            </mc:AlternateContent>
          </a:graphicData>
        </a:graphic>
      </p:graphicFrame>
      <p:graphicFrame>
        <p:nvGraphicFramePr>
          <p:cNvPr id="47114" name="对象 47113"/>
          <p:cNvGraphicFramePr/>
          <p:nvPr/>
        </p:nvGraphicFramePr>
        <p:xfrm>
          <a:off x="1547813" y="4437063"/>
          <a:ext cx="5903912" cy="1000125"/>
        </p:xfrm>
        <a:graphic>
          <a:graphicData uri="http://schemas.openxmlformats.org/presentationml/2006/ole">
            <mc:AlternateContent xmlns:mc="http://schemas.openxmlformats.org/markup-compatibility/2006">
              <mc:Choice xmlns:v="urn:schemas-microsoft-com:vml" Requires="v">
                <p:oleObj spid="_x0000_s3501" name="" r:id="rId14" imgW="2538730" imgH="431800" progId="Equation.DSMT4">
                  <p:embed/>
                </p:oleObj>
              </mc:Choice>
              <mc:Fallback>
                <p:oleObj name="" r:id="rId14" imgW="2538730" imgH="431800" progId="Equation.DSMT4">
                  <p:embed/>
                  <p:pic>
                    <p:nvPicPr>
                      <p:cNvPr id="0" name="图片 3500"/>
                      <p:cNvPicPr/>
                      <p:nvPr/>
                    </p:nvPicPr>
                    <p:blipFill>
                      <a:blip r:embed="rId15"/>
                      <a:stretch>
                        <a:fillRect/>
                      </a:stretch>
                    </p:blipFill>
                    <p:spPr>
                      <a:xfrm>
                        <a:off x="1547813" y="4437063"/>
                        <a:ext cx="5903912" cy="1000125"/>
                      </a:xfrm>
                      <a:prstGeom prst="rect">
                        <a:avLst/>
                      </a:prstGeom>
                      <a:noFill/>
                      <a:ln w="38100">
                        <a:noFill/>
                        <a:miter/>
                      </a:ln>
                    </p:spPr>
                  </p:pic>
                </p:oleObj>
              </mc:Fallback>
            </mc:AlternateContent>
          </a:graphicData>
        </a:graphic>
      </p:graphicFrame>
      <p:sp>
        <p:nvSpPr>
          <p:cNvPr id="47115" name="矩形 47114"/>
          <p:cNvSpPr/>
          <p:nvPr/>
        </p:nvSpPr>
        <p:spPr>
          <a:xfrm>
            <a:off x="1908175" y="4508500"/>
            <a:ext cx="2592388" cy="936625"/>
          </a:xfrm>
          <a:prstGeom prst="rect">
            <a:avLst/>
          </a:prstGeom>
          <a:noFill/>
          <a:ln w="38100" cap="flat" cmpd="dbl">
            <a:solidFill>
              <a:schemeClr val="accent2"/>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graphicFrame>
        <p:nvGraphicFramePr>
          <p:cNvPr id="47116" name="对象 47115"/>
          <p:cNvGraphicFramePr/>
          <p:nvPr/>
        </p:nvGraphicFramePr>
        <p:xfrm>
          <a:off x="2133600" y="5549900"/>
          <a:ext cx="1676400" cy="393700"/>
        </p:xfrm>
        <a:graphic>
          <a:graphicData uri="http://schemas.openxmlformats.org/presentationml/2006/ole">
            <mc:AlternateContent xmlns:mc="http://schemas.openxmlformats.org/markup-compatibility/2006">
              <mc:Choice xmlns:v="urn:schemas-microsoft-com:vml" Requires="v">
                <p:oleObj spid="_x0000_s3498" name="" r:id="rId16" imgW="1503680" imgH="349250" progId="Equation.3">
                  <p:embed/>
                </p:oleObj>
              </mc:Choice>
              <mc:Fallback>
                <p:oleObj name="" r:id="rId16" imgW="1503680" imgH="349250" progId="Equation.3">
                  <p:embed/>
                  <p:pic>
                    <p:nvPicPr>
                      <p:cNvPr id="0" name="图片 3497"/>
                      <p:cNvPicPr/>
                      <p:nvPr/>
                    </p:nvPicPr>
                    <p:blipFill>
                      <a:blip r:embed="rId17">
                        <a:clrChange>
                          <a:clrFrom>
                            <a:srgbClr val="000000"/>
                          </a:clrFrom>
                          <a:clrTo>
                            <a:srgbClr val="31939A"/>
                          </a:clrTo>
                        </a:clrChange>
                      </a:blip>
                      <a:stretch>
                        <a:fillRect/>
                      </a:stretch>
                    </p:blipFill>
                    <p:spPr>
                      <a:xfrm>
                        <a:off x="2133600" y="5549900"/>
                        <a:ext cx="1676400" cy="393700"/>
                      </a:xfrm>
                      <a:prstGeom prst="rect">
                        <a:avLst/>
                      </a:prstGeom>
                      <a:noFill/>
                      <a:ln w="38100">
                        <a:noFill/>
                        <a:miter/>
                      </a:ln>
                    </p:spPr>
                  </p:pic>
                </p:oleObj>
              </mc:Fallback>
            </mc:AlternateContent>
          </a:graphicData>
        </a:graphic>
      </p:graphicFrame>
      <p:sp>
        <p:nvSpPr>
          <p:cNvPr id="47117" name="矩形 47116"/>
          <p:cNvSpPr/>
          <p:nvPr/>
        </p:nvSpPr>
        <p:spPr>
          <a:xfrm>
            <a:off x="4819650" y="4483100"/>
            <a:ext cx="2489200" cy="962025"/>
          </a:xfrm>
          <a:prstGeom prst="rect">
            <a:avLst/>
          </a:prstGeom>
          <a:noFill/>
          <a:ln w="38100" cap="flat" cmpd="dbl">
            <a:solidFill>
              <a:srgbClr val="CC00CC"/>
            </a:solidFill>
            <a:prstDash val="solid"/>
            <a:miter/>
            <a:headEnd type="none" w="med" len="med"/>
            <a:tailEnd type="none" w="med" len="med"/>
          </a:ln>
        </p:spPr>
        <p:txBody>
          <a:bodyPr/>
          <a:p>
            <a:pPr eaLnBrk="1" hangingPunct="1"/>
            <a:endParaRPr lang="zh-CN" altLang="en-US" dirty="0">
              <a:solidFill>
                <a:srgbClr val="000000"/>
              </a:solidFill>
              <a:latin typeface="Times New Roman" panose="02020603050405020304" pitchFamily="18" charset="0"/>
            </a:endParaRPr>
          </a:p>
        </p:txBody>
      </p:sp>
      <p:graphicFrame>
        <p:nvGraphicFramePr>
          <p:cNvPr id="47118" name="对象 47117"/>
          <p:cNvGraphicFramePr/>
          <p:nvPr/>
        </p:nvGraphicFramePr>
        <p:xfrm>
          <a:off x="5307013" y="5549900"/>
          <a:ext cx="1689100" cy="393700"/>
        </p:xfrm>
        <a:graphic>
          <a:graphicData uri="http://schemas.openxmlformats.org/presentationml/2006/ole">
            <mc:AlternateContent xmlns:mc="http://schemas.openxmlformats.org/markup-compatibility/2006">
              <mc:Choice xmlns:v="urn:schemas-microsoft-com:vml" Requires="v">
                <p:oleObj spid="_x0000_s3497" name="" r:id="rId18" imgW="1513840" imgH="349250" progId="Equation.3">
                  <p:embed/>
                </p:oleObj>
              </mc:Choice>
              <mc:Fallback>
                <p:oleObj name="" r:id="rId18" imgW="1513840" imgH="349250" progId="Equation.3">
                  <p:embed/>
                  <p:pic>
                    <p:nvPicPr>
                      <p:cNvPr id="0" name="图片 3496"/>
                      <p:cNvPicPr/>
                      <p:nvPr/>
                    </p:nvPicPr>
                    <p:blipFill>
                      <a:blip r:embed="rId19">
                        <a:clrChange>
                          <a:clrFrom>
                            <a:srgbClr val="000000"/>
                          </a:clrFrom>
                          <a:clrTo>
                            <a:srgbClr val="CC00CC"/>
                          </a:clrTo>
                        </a:clrChange>
                      </a:blip>
                      <a:stretch>
                        <a:fillRect/>
                      </a:stretch>
                    </p:blipFill>
                    <p:spPr>
                      <a:xfrm>
                        <a:off x="5307013" y="5549900"/>
                        <a:ext cx="1689100" cy="393700"/>
                      </a:xfrm>
                      <a:prstGeom prst="rect">
                        <a:avLst/>
                      </a:prstGeom>
                      <a:noFill/>
                      <a:ln w="38100">
                        <a:noFill/>
                        <a:miter/>
                      </a:ln>
                    </p:spPr>
                  </p:pic>
                </p:oleObj>
              </mc:Fallback>
            </mc:AlternateContent>
          </a:graphicData>
        </a:graphic>
      </p:graphicFrame>
      <p:sp>
        <p:nvSpPr>
          <p:cNvPr id="13723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8"/>
                                        </p:tgtEl>
                                        <p:attrNameLst>
                                          <p:attrName>style.visibility</p:attrName>
                                        </p:attrNameLst>
                                      </p:cBhvr>
                                      <p:to>
                                        <p:strVal val="visible"/>
                                      </p:to>
                                    </p:set>
                                    <p:animEffect transition="in" filter="wipe(left)">
                                      <p:cBhvr>
                                        <p:cTn id="7" dur="500"/>
                                        <p:tgtEl>
                                          <p:spTgt spid="4710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7110"/>
                                        </p:tgtEl>
                                        <p:attrNameLst>
                                          <p:attrName>style.visibility</p:attrName>
                                        </p:attrNameLst>
                                      </p:cBhvr>
                                      <p:to>
                                        <p:strVal val="visible"/>
                                      </p:to>
                                    </p:set>
                                    <p:animEffect transition="in" filter="wipe(left)">
                                      <p:cBhvr>
                                        <p:cTn id="12" dur="500"/>
                                        <p:tgtEl>
                                          <p:spTgt spid="471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left)">
                                      <p:cBhvr>
                                        <p:cTn id="17" dur="500"/>
                                        <p:tgtEl>
                                          <p:spTgt spid="471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7111"/>
                                        </p:tgtEl>
                                        <p:attrNameLst>
                                          <p:attrName>style.visibility</p:attrName>
                                        </p:attrNameLst>
                                      </p:cBhvr>
                                      <p:to>
                                        <p:strVal val="visible"/>
                                      </p:to>
                                    </p:set>
                                    <p:animEffect transition="in" filter="wipe(left)">
                                      <p:cBhvr>
                                        <p:cTn id="22" dur="500"/>
                                        <p:tgtEl>
                                          <p:spTgt spid="471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wipe(left)">
                                      <p:cBhvr>
                                        <p:cTn id="27" dur="500"/>
                                        <p:tgtEl>
                                          <p:spTgt spid="471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7113"/>
                                        </p:tgtEl>
                                        <p:attrNameLst>
                                          <p:attrName>style.visibility</p:attrName>
                                        </p:attrNameLst>
                                      </p:cBhvr>
                                      <p:to>
                                        <p:strVal val="visible"/>
                                      </p:to>
                                    </p:set>
                                    <p:animEffect transition="in" filter="wipe(left)">
                                      <p:cBhvr>
                                        <p:cTn id="32" dur="500"/>
                                        <p:tgtEl>
                                          <p:spTgt spid="471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7114"/>
                                        </p:tgtEl>
                                        <p:attrNameLst>
                                          <p:attrName>style.visibility</p:attrName>
                                        </p:attrNameLst>
                                      </p:cBhvr>
                                      <p:to>
                                        <p:strVal val="visible"/>
                                      </p:to>
                                    </p:set>
                                    <p:animEffect transition="in" filter="wipe(left)">
                                      <p:cBhvr>
                                        <p:cTn id="37" dur="500"/>
                                        <p:tgtEl>
                                          <p:spTgt spid="471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7115"/>
                                        </p:tgtEl>
                                        <p:attrNameLst>
                                          <p:attrName>style.visibility</p:attrName>
                                        </p:attrNameLst>
                                      </p:cBhvr>
                                      <p:to>
                                        <p:strVal val="visible"/>
                                      </p:to>
                                    </p:set>
                                    <p:animEffect transition="in" filter="wipe(left)">
                                      <p:cBhvr>
                                        <p:cTn id="42" dur="500"/>
                                        <p:tgtEl>
                                          <p:spTgt spid="471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7116"/>
                                        </p:tgtEl>
                                        <p:attrNameLst>
                                          <p:attrName>style.visibility</p:attrName>
                                        </p:attrNameLst>
                                      </p:cBhvr>
                                      <p:to>
                                        <p:strVal val="visible"/>
                                      </p:to>
                                    </p:set>
                                    <p:animEffect transition="in" filter="wipe(left)">
                                      <p:cBhvr>
                                        <p:cTn id="47" dur="500"/>
                                        <p:tgtEl>
                                          <p:spTgt spid="4711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7117"/>
                                        </p:tgtEl>
                                        <p:attrNameLst>
                                          <p:attrName>style.visibility</p:attrName>
                                        </p:attrNameLst>
                                      </p:cBhvr>
                                      <p:to>
                                        <p:strVal val="visible"/>
                                      </p:to>
                                    </p:set>
                                    <p:animEffect transition="in" filter="wipe(left)">
                                      <p:cBhvr>
                                        <p:cTn id="52" dur="500"/>
                                        <p:tgtEl>
                                          <p:spTgt spid="4711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7118"/>
                                        </p:tgtEl>
                                        <p:attrNameLst>
                                          <p:attrName>style.visibility</p:attrName>
                                        </p:attrNameLst>
                                      </p:cBhvr>
                                      <p:to>
                                        <p:strVal val="visible"/>
                                      </p:to>
                                    </p:set>
                                    <p:animEffect transition="in" filter="wipe(left)">
                                      <p:cBhvr>
                                        <p:cTn id="57" dur="500"/>
                                        <p:tgtEl>
                                          <p:spTgt spid="47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Lst>
  </p:timing>
</p:sld>
</file>

<file path=ppt/slides/slide86.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38242" name="矩形 49153"/>
          <p:cNvSpPr/>
          <p:nvPr/>
        </p:nvSpPr>
        <p:spPr>
          <a:xfrm>
            <a:off x="914400" y="914400"/>
            <a:ext cx="4191000" cy="519113"/>
          </a:xfrm>
          <a:prstGeom prst="rect">
            <a:avLst/>
          </a:prstGeom>
          <a:noFill/>
          <a:ln w="9525">
            <a:noFill/>
          </a:ln>
        </p:spPr>
        <p:txBody>
          <a:bodyPr lIns="90000" tIns="46800" rIns="90000" bIns="46800">
            <a:spAutoFit/>
          </a:bodyPr>
          <a:p>
            <a:pPr eaLnBrk="1" hangingPunct="1"/>
            <a:r>
              <a:rPr lang="en-US" altLang="zh-CN" sz="2800" b="1" dirty="0">
                <a:solidFill>
                  <a:srgbClr val="31939A"/>
                </a:solidFill>
                <a:latin typeface="Times New Roman" panose="02020603050405020304" pitchFamily="18" charset="0"/>
              </a:rPr>
              <a:t>2. </a:t>
            </a:r>
            <a:r>
              <a:rPr lang="zh-CN" altLang="en-US" sz="2800" b="1" dirty="0">
                <a:solidFill>
                  <a:srgbClr val="31939A"/>
                </a:solidFill>
                <a:latin typeface="Times New Roman" panose="02020603050405020304" pitchFamily="18" charset="0"/>
              </a:rPr>
              <a:t>双曲函数的定义</a:t>
            </a:r>
            <a:endParaRPr lang="zh-CN" altLang="en-US" sz="2800" b="1" dirty="0">
              <a:solidFill>
                <a:srgbClr val="31939A"/>
              </a:solidFill>
              <a:latin typeface="Times New Roman" panose="02020603050405020304" pitchFamily="18" charset="0"/>
            </a:endParaRPr>
          </a:p>
        </p:txBody>
      </p:sp>
      <p:graphicFrame>
        <p:nvGraphicFramePr>
          <p:cNvPr id="49159" name="对象 49158"/>
          <p:cNvGraphicFramePr/>
          <p:nvPr/>
        </p:nvGraphicFramePr>
        <p:xfrm>
          <a:off x="1066800" y="4622800"/>
          <a:ext cx="7391400" cy="939800"/>
        </p:xfrm>
        <a:graphic>
          <a:graphicData uri="http://schemas.openxmlformats.org/presentationml/2006/ole">
            <mc:AlternateContent xmlns:mc="http://schemas.openxmlformats.org/markup-compatibility/2006">
              <mc:Choice xmlns:v="urn:schemas-microsoft-com:vml" Requires="v">
                <p:oleObj spid="_x0000_s3499" name="" r:id="rId2" imgW="7391400" imgH="939800" progId="Equation.3">
                  <p:embed/>
                </p:oleObj>
              </mc:Choice>
              <mc:Fallback>
                <p:oleObj name="" r:id="rId2" imgW="7391400" imgH="939800" progId="Equation.3">
                  <p:embed/>
                  <p:pic>
                    <p:nvPicPr>
                      <p:cNvPr id="0" name="图片 3498"/>
                      <p:cNvPicPr/>
                      <p:nvPr/>
                    </p:nvPicPr>
                    <p:blipFill>
                      <a:blip r:embed="rId3"/>
                      <a:stretch>
                        <a:fillRect/>
                      </a:stretch>
                    </p:blipFill>
                    <p:spPr>
                      <a:xfrm>
                        <a:off x="1066800" y="4622800"/>
                        <a:ext cx="7391400" cy="939800"/>
                      </a:xfrm>
                      <a:prstGeom prst="rect">
                        <a:avLst/>
                      </a:prstGeom>
                      <a:noFill/>
                      <a:ln w="38100">
                        <a:noFill/>
                        <a:miter/>
                      </a:ln>
                    </p:spPr>
                  </p:pic>
                </p:oleObj>
              </mc:Fallback>
            </mc:AlternateContent>
          </a:graphicData>
        </a:graphic>
      </p:graphicFrame>
      <p:grpSp>
        <p:nvGrpSpPr>
          <p:cNvPr id="138244" name="组合 49160"/>
          <p:cNvGrpSpPr>
            <a:grpSpLocks noChangeAspect="1"/>
          </p:cNvGrpSpPr>
          <p:nvPr/>
        </p:nvGrpSpPr>
        <p:grpSpPr>
          <a:xfrm>
            <a:off x="977900" y="1538288"/>
            <a:ext cx="6627813" cy="1020762"/>
            <a:chOff x="616" y="969"/>
            <a:chExt cx="4175" cy="643"/>
          </a:xfrm>
        </p:grpSpPr>
        <p:sp>
          <p:nvSpPr>
            <p:cNvPr id="138283" name="矩形 49159"/>
            <p:cNvSpPr>
              <a:spLocks noChangeAspect="1" noTextEdit="1"/>
            </p:cNvSpPr>
            <p:nvPr/>
          </p:nvSpPr>
          <p:spPr>
            <a:xfrm>
              <a:off x="616" y="976"/>
              <a:ext cx="4088" cy="560"/>
            </a:xfrm>
            <a:prstGeom prst="rect">
              <a:avLst/>
            </a:prstGeom>
            <a:noFill/>
            <a:ln w="9525">
              <a:noFill/>
            </a:ln>
          </p:spPr>
          <p:txBody>
            <a:bodyPr/>
            <a:p>
              <a:endParaRPr lang="zh-CN" altLang="en-US"/>
            </a:p>
          </p:txBody>
        </p:sp>
        <p:sp>
          <p:nvSpPr>
            <p:cNvPr id="138284" name="直接连接符 49161"/>
            <p:cNvSpPr/>
            <p:nvPr/>
          </p:nvSpPr>
          <p:spPr>
            <a:xfrm>
              <a:off x="3927" y="1288"/>
              <a:ext cx="683" cy="0"/>
            </a:xfrm>
            <a:prstGeom prst="line">
              <a:avLst/>
            </a:prstGeom>
            <a:ln w="6350" cap="flat" cmpd="sng">
              <a:solidFill>
                <a:srgbClr val="000000"/>
              </a:solidFill>
              <a:prstDash val="solid"/>
              <a:headEnd type="none" w="med" len="med"/>
              <a:tailEnd type="none" w="med" len="med"/>
            </a:ln>
          </p:spPr>
        </p:sp>
        <p:sp>
          <p:nvSpPr>
            <p:cNvPr id="138285" name="矩形 49162"/>
            <p:cNvSpPr/>
            <p:nvPr/>
          </p:nvSpPr>
          <p:spPr>
            <a:xfrm>
              <a:off x="4639" y="1144"/>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8286" name="矩形 49163"/>
            <p:cNvSpPr/>
            <p:nvPr/>
          </p:nvSpPr>
          <p:spPr>
            <a:xfrm>
              <a:off x="4216" y="1315"/>
              <a:ext cx="208"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138287" name="矩形 49164"/>
            <p:cNvSpPr/>
            <p:nvPr/>
          </p:nvSpPr>
          <p:spPr>
            <a:xfrm>
              <a:off x="3142" y="1144"/>
              <a:ext cx="392"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ch</a:t>
              </a:r>
              <a:endParaRPr lang="en-US" altLang="zh-CN" dirty="0">
                <a:solidFill>
                  <a:srgbClr val="000000"/>
                </a:solidFill>
                <a:latin typeface="Times New Roman" panose="02020603050405020304" pitchFamily="18" charset="0"/>
              </a:endParaRPr>
            </a:p>
          </p:txBody>
        </p:sp>
        <p:sp>
          <p:nvSpPr>
            <p:cNvPr id="138288" name="矩形 49165"/>
            <p:cNvSpPr/>
            <p:nvPr/>
          </p:nvSpPr>
          <p:spPr>
            <a:xfrm>
              <a:off x="3096" y="1144"/>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8289" name="矩形 49166"/>
            <p:cNvSpPr/>
            <p:nvPr/>
          </p:nvSpPr>
          <p:spPr>
            <a:xfrm>
              <a:off x="4531" y="985"/>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90" name="矩形 49167"/>
            <p:cNvSpPr/>
            <p:nvPr/>
          </p:nvSpPr>
          <p:spPr>
            <a:xfrm>
              <a:off x="4046" y="985"/>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91" name="矩形 49168"/>
            <p:cNvSpPr/>
            <p:nvPr/>
          </p:nvSpPr>
          <p:spPr>
            <a:xfrm>
              <a:off x="4331" y="1007"/>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92" name="矩形 49169"/>
            <p:cNvSpPr/>
            <p:nvPr/>
          </p:nvSpPr>
          <p:spPr>
            <a:xfrm>
              <a:off x="3928" y="1007"/>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93" name="矩形 49170"/>
            <p:cNvSpPr/>
            <p:nvPr/>
          </p:nvSpPr>
          <p:spPr>
            <a:xfrm>
              <a:off x="3598" y="1144"/>
              <a:ext cx="180"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94" name="矩形 49171"/>
            <p:cNvSpPr/>
            <p:nvPr/>
          </p:nvSpPr>
          <p:spPr>
            <a:xfrm>
              <a:off x="4445" y="969"/>
              <a:ext cx="157" cy="197"/>
            </a:xfrm>
            <a:prstGeom prst="rect">
              <a:avLst/>
            </a:prstGeom>
            <a:noFill/>
            <a:ln w="9525">
              <a:noFill/>
            </a:ln>
          </p:spPr>
          <p:txBody>
            <a:bodyPr wrap="none" lIns="0" tIns="0" rIns="0" bIns="0">
              <a:spAutoFit/>
            </a:bodyPr>
            <a:p>
              <a:pPr eaLnBrk="1" hangingPunct="1"/>
              <a:r>
                <a:rPr lang="en-US" altLang="zh-CN" sz="17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95" name="矩形 49172"/>
            <p:cNvSpPr/>
            <p:nvPr/>
          </p:nvSpPr>
          <p:spPr>
            <a:xfrm>
              <a:off x="4164" y="982"/>
              <a:ext cx="258" cy="324"/>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96" name="矩形 49173"/>
            <p:cNvSpPr/>
            <p:nvPr/>
          </p:nvSpPr>
          <p:spPr>
            <a:xfrm>
              <a:off x="3745" y="1119"/>
              <a:ext cx="258" cy="324"/>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97" name="矩形 49174"/>
            <p:cNvSpPr/>
            <p:nvPr/>
          </p:nvSpPr>
          <p:spPr>
            <a:xfrm>
              <a:off x="2897" y="1151"/>
              <a:ext cx="337"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黑体" panose="02010609060101010101" pitchFamily="49" charset="-122"/>
                  <a:ea typeface="黑体" panose="02010609060101010101" pitchFamily="49" charset="-122"/>
                </a:rPr>
                <a:t>为</a:t>
              </a:r>
              <a:endParaRPr lang="zh-CN" altLang="en-US" dirty="0">
                <a:solidFill>
                  <a:srgbClr val="000000"/>
                </a:solidFill>
                <a:latin typeface="Times New Roman" panose="02020603050405020304" pitchFamily="18" charset="0"/>
              </a:endParaRPr>
            </a:p>
          </p:txBody>
        </p:sp>
        <p:sp>
          <p:nvSpPr>
            <p:cNvPr id="138298" name="矩形 49175"/>
            <p:cNvSpPr/>
            <p:nvPr/>
          </p:nvSpPr>
          <p:spPr>
            <a:xfrm>
              <a:off x="622" y="1151"/>
              <a:ext cx="2355"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黑体" panose="02010609060101010101" pitchFamily="49" charset="-122"/>
                  <a:ea typeface="黑体" panose="02010609060101010101" pitchFamily="49" charset="-122"/>
                </a:rPr>
                <a:t>我们定义双曲余弦函数</a:t>
              </a:r>
              <a:endParaRPr lang="zh-CN" altLang="en-US" dirty="0">
                <a:solidFill>
                  <a:srgbClr val="000000"/>
                </a:solidFill>
                <a:latin typeface="Times New Roman" panose="02020603050405020304" pitchFamily="18" charset="0"/>
              </a:endParaRPr>
            </a:p>
          </p:txBody>
        </p:sp>
      </p:grpSp>
      <p:grpSp>
        <p:nvGrpSpPr>
          <p:cNvPr id="138245" name="组合 49177"/>
          <p:cNvGrpSpPr>
            <a:grpSpLocks noChangeAspect="1"/>
          </p:cNvGrpSpPr>
          <p:nvPr/>
        </p:nvGrpSpPr>
        <p:grpSpPr>
          <a:xfrm>
            <a:off x="1116013" y="2420938"/>
            <a:ext cx="4953000" cy="976312"/>
            <a:chOff x="680" y="1529"/>
            <a:chExt cx="3120" cy="615"/>
          </a:xfrm>
        </p:grpSpPr>
        <p:sp>
          <p:nvSpPr>
            <p:cNvPr id="138268" name="矩形 49176"/>
            <p:cNvSpPr>
              <a:spLocks noChangeAspect="1" noTextEdit="1"/>
            </p:cNvSpPr>
            <p:nvPr/>
          </p:nvSpPr>
          <p:spPr>
            <a:xfrm>
              <a:off x="680" y="1536"/>
              <a:ext cx="3120" cy="560"/>
            </a:xfrm>
            <a:prstGeom prst="rect">
              <a:avLst/>
            </a:prstGeom>
            <a:noFill/>
            <a:ln w="9525">
              <a:noFill/>
            </a:ln>
          </p:spPr>
          <p:txBody>
            <a:bodyPr/>
            <a:p>
              <a:endParaRPr lang="zh-CN" altLang="en-US"/>
            </a:p>
          </p:txBody>
        </p:sp>
        <p:sp>
          <p:nvSpPr>
            <p:cNvPr id="138269" name="直接连接符 49178"/>
            <p:cNvSpPr/>
            <p:nvPr/>
          </p:nvSpPr>
          <p:spPr>
            <a:xfrm>
              <a:off x="3024" y="1848"/>
              <a:ext cx="679" cy="0"/>
            </a:xfrm>
            <a:prstGeom prst="line">
              <a:avLst/>
            </a:prstGeom>
            <a:ln w="6350" cap="flat" cmpd="sng">
              <a:solidFill>
                <a:srgbClr val="000000"/>
              </a:solidFill>
              <a:prstDash val="solid"/>
              <a:headEnd type="none" w="med" len="med"/>
              <a:tailEnd type="none" w="med" len="med"/>
            </a:ln>
          </p:spPr>
        </p:sp>
        <p:sp>
          <p:nvSpPr>
            <p:cNvPr id="138270" name="矩形 49179"/>
            <p:cNvSpPr/>
            <p:nvPr/>
          </p:nvSpPr>
          <p:spPr>
            <a:xfrm>
              <a:off x="3732" y="1704"/>
              <a:ext cx="56"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8271" name="矩形 49180"/>
            <p:cNvSpPr/>
            <p:nvPr/>
          </p:nvSpPr>
          <p:spPr>
            <a:xfrm>
              <a:off x="3311" y="1875"/>
              <a:ext cx="112"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2</a:t>
              </a:r>
              <a:endParaRPr lang="en-US" altLang="zh-CN" dirty="0">
                <a:solidFill>
                  <a:srgbClr val="000000"/>
                </a:solidFill>
                <a:latin typeface="Times New Roman" panose="02020603050405020304" pitchFamily="18" charset="0"/>
              </a:endParaRPr>
            </a:p>
          </p:txBody>
        </p:sp>
        <p:sp>
          <p:nvSpPr>
            <p:cNvPr id="138272" name="矩形 49181"/>
            <p:cNvSpPr/>
            <p:nvPr/>
          </p:nvSpPr>
          <p:spPr>
            <a:xfrm>
              <a:off x="2292" y="1704"/>
              <a:ext cx="380"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sh</a:t>
              </a:r>
              <a:endParaRPr lang="en-US" altLang="zh-CN" dirty="0">
                <a:solidFill>
                  <a:srgbClr val="000000"/>
                </a:solidFill>
                <a:latin typeface="Times New Roman" panose="02020603050405020304" pitchFamily="18" charset="0"/>
              </a:endParaRPr>
            </a:p>
          </p:txBody>
        </p:sp>
        <p:sp>
          <p:nvSpPr>
            <p:cNvPr id="138273" name="矩形 49182"/>
            <p:cNvSpPr/>
            <p:nvPr/>
          </p:nvSpPr>
          <p:spPr>
            <a:xfrm>
              <a:off x="2247" y="1704"/>
              <a:ext cx="56"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8274" name="矩形 49183"/>
            <p:cNvSpPr/>
            <p:nvPr/>
          </p:nvSpPr>
          <p:spPr>
            <a:xfrm>
              <a:off x="3624" y="1545"/>
              <a:ext cx="53" cy="163"/>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75" name="矩形 49184"/>
            <p:cNvSpPr/>
            <p:nvPr/>
          </p:nvSpPr>
          <p:spPr>
            <a:xfrm>
              <a:off x="3143" y="1545"/>
              <a:ext cx="53" cy="163"/>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76" name="矩形 49185"/>
            <p:cNvSpPr/>
            <p:nvPr/>
          </p:nvSpPr>
          <p:spPr>
            <a:xfrm>
              <a:off x="3424" y="1567"/>
              <a:ext cx="99" cy="269"/>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77" name="矩形 49186"/>
            <p:cNvSpPr/>
            <p:nvPr/>
          </p:nvSpPr>
          <p:spPr>
            <a:xfrm>
              <a:off x="3025" y="1567"/>
              <a:ext cx="99" cy="269"/>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78" name="矩形 49187"/>
            <p:cNvSpPr/>
            <p:nvPr/>
          </p:nvSpPr>
          <p:spPr>
            <a:xfrm>
              <a:off x="2695" y="1704"/>
              <a:ext cx="87" cy="269"/>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79" name="矩形 49188"/>
            <p:cNvSpPr/>
            <p:nvPr/>
          </p:nvSpPr>
          <p:spPr>
            <a:xfrm>
              <a:off x="3538" y="1529"/>
              <a:ext cx="75" cy="163"/>
            </a:xfrm>
            <a:prstGeom prst="rect">
              <a:avLst/>
            </a:prstGeom>
            <a:noFill/>
            <a:ln w="9525">
              <a:noFill/>
            </a:ln>
          </p:spPr>
          <p:txBody>
            <a:bodyPr wrap="none" lIns="0" tIns="0" rIns="0" bIns="0">
              <a:spAutoFit/>
            </a:bodyPr>
            <a:p>
              <a:pPr eaLnBrk="1" hangingPunct="1"/>
              <a:r>
                <a:rPr lang="en-US" altLang="zh-CN" sz="17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80" name="矩形 49189"/>
            <p:cNvSpPr/>
            <p:nvPr/>
          </p:nvSpPr>
          <p:spPr>
            <a:xfrm>
              <a:off x="3261" y="1542"/>
              <a:ext cx="123"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81" name="矩形 49190"/>
            <p:cNvSpPr/>
            <p:nvPr/>
          </p:nvSpPr>
          <p:spPr>
            <a:xfrm>
              <a:off x="2842" y="1679"/>
              <a:ext cx="123"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82" name="矩形 49191"/>
            <p:cNvSpPr/>
            <p:nvPr/>
          </p:nvSpPr>
          <p:spPr>
            <a:xfrm>
              <a:off x="682" y="1711"/>
              <a:ext cx="1575" cy="269"/>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黑体" panose="02010609060101010101" pitchFamily="49" charset="-122"/>
                  <a:ea typeface="黑体" panose="02010609060101010101" pitchFamily="49" charset="-122"/>
                </a:rPr>
                <a:t>双曲正弦函数为</a:t>
              </a:r>
              <a:endParaRPr lang="zh-CN" altLang="en-US" dirty="0">
                <a:solidFill>
                  <a:srgbClr val="000000"/>
                </a:solidFill>
                <a:latin typeface="Times New Roman" panose="02020603050405020304" pitchFamily="18" charset="0"/>
              </a:endParaRPr>
            </a:p>
          </p:txBody>
        </p:sp>
      </p:grpSp>
      <p:grpSp>
        <p:nvGrpSpPr>
          <p:cNvPr id="138246" name="组合 49193"/>
          <p:cNvGrpSpPr>
            <a:grpSpLocks noChangeAspect="1"/>
          </p:cNvGrpSpPr>
          <p:nvPr/>
        </p:nvGrpSpPr>
        <p:grpSpPr>
          <a:xfrm>
            <a:off x="1066800" y="3417888"/>
            <a:ext cx="5205413" cy="1025525"/>
            <a:chOff x="672" y="2153"/>
            <a:chExt cx="3279" cy="646"/>
          </a:xfrm>
        </p:grpSpPr>
        <p:sp>
          <p:nvSpPr>
            <p:cNvPr id="138248" name="矩形 49192"/>
            <p:cNvSpPr>
              <a:spLocks noChangeAspect="1" noTextEdit="1"/>
            </p:cNvSpPr>
            <p:nvPr/>
          </p:nvSpPr>
          <p:spPr>
            <a:xfrm>
              <a:off x="672" y="2160"/>
              <a:ext cx="3192" cy="560"/>
            </a:xfrm>
            <a:prstGeom prst="rect">
              <a:avLst/>
            </a:prstGeom>
            <a:noFill/>
            <a:ln w="9525">
              <a:noFill/>
            </a:ln>
          </p:spPr>
          <p:txBody>
            <a:bodyPr/>
            <a:p>
              <a:endParaRPr lang="zh-CN" altLang="en-US"/>
            </a:p>
          </p:txBody>
        </p:sp>
        <p:sp>
          <p:nvSpPr>
            <p:cNvPr id="138249" name="直接连接符 49194"/>
            <p:cNvSpPr/>
            <p:nvPr/>
          </p:nvSpPr>
          <p:spPr>
            <a:xfrm>
              <a:off x="3087" y="2472"/>
              <a:ext cx="683" cy="0"/>
            </a:xfrm>
            <a:prstGeom prst="line">
              <a:avLst/>
            </a:prstGeom>
            <a:ln w="6350" cap="flat" cmpd="sng">
              <a:solidFill>
                <a:srgbClr val="000000"/>
              </a:solidFill>
              <a:prstDash val="solid"/>
              <a:headEnd type="none" w="med" len="med"/>
              <a:tailEnd type="none" w="med" len="med"/>
            </a:ln>
          </p:spPr>
        </p:sp>
        <p:sp>
          <p:nvSpPr>
            <p:cNvPr id="138250" name="矩形 49195"/>
            <p:cNvSpPr/>
            <p:nvPr/>
          </p:nvSpPr>
          <p:spPr>
            <a:xfrm>
              <a:off x="3799" y="2328"/>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8251" name="矩形 49196"/>
            <p:cNvSpPr/>
            <p:nvPr/>
          </p:nvSpPr>
          <p:spPr>
            <a:xfrm>
              <a:off x="2288" y="2328"/>
              <a:ext cx="424"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th</a:t>
              </a:r>
              <a:endParaRPr lang="en-US" altLang="zh-CN" dirty="0">
                <a:solidFill>
                  <a:srgbClr val="000000"/>
                </a:solidFill>
                <a:latin typeface="Times New Roman" panose="02020603050405020304" pitchFamily="18" charset="0"/>
              </a:endParaRPr>
            </a:p>
          </p:txBody>
        </p:sp>
        <p:sp>
          <p:nvSpPr>
            <p:cNvPr id="138252" name="矩形 49197"/>
            <p:cNvSpPr/>
            <p:nvPr/>
          </p:nvSpPr>
          <p:spPr>
            <a:xfrm>
              <a:off x="2239" y="2328"/>
              <a:ext cx="168"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8253" name="矩形 49198"/>
            <p:cNvSpPr/>
            <p:nvPr/>
          </p:nvSpPr>
          <p:spPr>
            <a:xfrm>
              <a:off x="3689" y="2478"/>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54" name="矩形 49199"/>
            <p:cNvSpPr/>
            <p:nvPr/>
          </p:nvSpPr>
          <p:spPr>
            <a:xfrm>
              <a:off x="3207" y="2478"/>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55" name="矩形 49200"/>
            <p:cNvSpPr/>
            <p:nvPr/>
          </p:nvSpPr>
          <p:spPr>
            <a:xfrm>
              <a:off x="3691" y="2169"/>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56" name="矩形 49201"/>
            <p:cNvSpPr/>
            <p:nvPr/>
          </p:nvSpPr>
          <p:spPr>
            <a:xfrm>
              <a:off x="3206" y="2169"/>
              <a:ext cx="109" cy="180"/>
            </a:xfrm>
            <a:prstGeom prst="rect">
              <a:avLst/>
            </a:prstGeom>
            <a:noFill/>
            <a:ln w="9525">
              <a:noFill/>
            </a:ln>
          </p:spPr>
          <p:txBody>
            <a:bodyPr wrap="none" lIns="0" tIns="0" rIns="0" bIns="0">
              <a:spAutoFit/>
            </a:bodyPr>
            <a:p>
              <a:pPr eaLnBrk="1" hangingPunct="1"/>
              <a:r>
                <a:rPr lang="en-US" altLang="zh-CN" sz="17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57" name="矩形 49202"/>
            <p:cNvSpPr/>
            <p:nvPr/>
          </p:nvSpPr>
          <p:spPr>
            <a:xfrm>
              <a:off x="3489" y="2500"/>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58" name="矩形 49203"/>
            <p:cNvSpPr/>
            <p:nvPr/>
          </p:nvSpPr>
          <p:spPr>
            <a:xfrm>
              <a:off x="3089" y="2500"/>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59" name="矩形 49204"/>
            <p:cNvSpPr/>
            <p:nvPr/>
          </p:nvSpPr>
          <p:spPr>
            <a:xfrm>
              <a:off x="3491" y="2191"/>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60" name="矩形 49205"/>
            <p:cNvSpPr/>
            <p:nvPr/>
          </p:nvSpPr>
          <p:spPr>
            <a:xfrm>
              <a:off x="3088" y="2191"/>
              <a:ext cx="192"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e</a:t>
              </a:r>
              <a:endParaRPr lang="en-US" altLang="zh-CN" dirty="0">
                <a:solidFill>
                  <a:srgbClr val="000000"/>
                </a:solidFill>
                <a:latin typeface="Times New Roman" panose="02020603050405020304" pitchFamily="18" charset="0"/>
              </a:endParaRPr>
            </a:p>
          </p:txBody>
        </p:sp>
        <p:sp>
          <p:nvSpPr>
            <p:cNvPr id="138261" name="矩形 49206"/>
            <p:cNvSpPr/>
            <p:nvPr/>
          </p:nvSpPr>
          <p:spPr>
            <a:xfrm>
              <a:off x="2758" y="2328"/>
              <a:ext cx="180"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8262" name="矩形 49207"/>
            <p:cNvSpPr/>
            <p:nvPr/>
          </p:nvSpPr>
          <p:spPr>
            <a:xfrm>
              <a:off x="3603" y="2462"/>
              <a:ext cx="157" cy="197"/>
            </a:xfrm>
            <a:prstGeom prst="rect">
              <a:avLst/>
            </a:prstGeom>
            <a:noFill/>
            <a:ln w="9525">
              <a:noFill/>
            </a:ln>
          </p:spPr>
          <p:txBody>
            <a:bodyPr wrap="none" lIns="0" tIns="0" rIns="0" bIns="0">
              <a:spAutoFit/>
            </a:bodyPr>
            <a:p>
              <a:pPr eaLnBrk="1" hangingPunct="1"/>
              <a:r>
                <a:rPr lang="en-US" altLang="zh-CN" sz="17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63" name="矩形 49208"/>
            <p:cNvSpPr/>
            <p:nvPr/>
          </p:nvSpPr>
          <p:spPr>
            <a:xfrm>
              <a:off x="3605" y="2153"/>
              <a:ext cx="157" cy="197"/>
            </a:xfrm>
            <a:prstGeom prst="rect">
              <a:avLst/>
            </a:prstGeom>
            <a:noFill/>
            <a:ln w="9525">
              <a:noFill/>
            </a:ln>
          </p:spPr>
          <p:txBody>
            <a:bodyPr wrap="none" lIns="0" tIns="0" rIns="0" bIns="0">
              <a:spAutoFit/>
            </a:bodyPr>
            <a:p>
              <a:pPr eaLnBrk="1" hangingPunct="1"/>
              <a:r>
                <a:rPr lang="en-US" altLang="zh-CN" sz="17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64" name="矩形 49209"/>
            <p:cNvSpPr/>
            <p:nvPr/>
          </p:nvSpPr>
          <p:spPr>
            <a:xfrm>
              <a:off x="3326" y="2475"/>
              <a:ext cx="258" cy="324"/>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65" name="矩形 49210"/>
            <p:cNvSpPr/>
            <p:nvPr/>
          </p:nvSpPr>
          <p:spPr>
            <a:xfrm>
              <a:off x="3324" y="2166"/>
              <a:ext cx="258" cy="324"/>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66" name="矩形 49211"/>
            <p:cNvSpPr/>
            <p:nvPr/>
          </p:nvSpPr>
          <p:spPr>
            <a:xfrm>
              <a:off x="2905" y="2303"/>
              <a:ext cx="258" cy="324"/>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Symbol" panose="05050102010706020507" pitchFamily="18" charset="2"/>
                </a:rPr>
                <a:t>=</a:t>
              </a:r>
              <a:endParaRPr lang="en-US" altLang="zh-CN" dirty="0">
                <a:solidFill>
                  <a:srgbClr val="000000"/>
                </a:solidFill>
                <a:latin typeface="Times New Roman" panose="02020603050405020304" pitchFamily="18" charset="0"/>
              </a:endParaRPr>
            </a:p>
          </p:txBody>
        </p:sp>
        <p:sp>
          <p:nvSpPr>
            <p:cNvPr id="138267" name="矩形 49212"/>
            <p:cNvSpPr/>
            <p:nvPr/>
          </p:nvSpPr>
          <p:spPr>
            <a:xfrm>
              <a:off x="674" y="2335"/>
              <a:ext cx="1682"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黑体" panose="02010609060101010101" pitchFamily="49" charset="-122"/>
                  <a:ea typeface="黑体" panose="02010609060101010101" pitchFamily="49" charset="-122"/>
                </a:rPr>
                <a:t>双曲正切函数为</a:t>
              </a:r>
              <a:endParaRPr lang="zh-CN" altLang="en-US" dirty="0">
                <a:solidFill>
                  <a:srgbClr val="000000"/>
                </a:solidFill>
                <a:latin typeface="Times New Roman" panose="02020603050405020304" pitchFamily="18" charset="0"/>
              </a:endParaRPr>
            </a:p>
          </p:txBody>
        </p:sp>
      </p:grpSp>
      <p:sp>
        <p:nvSpPr>
          <p:cNvPr id="138247"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9159"/>
                                        </p:tgtEl>
                                        <p:attrNameLst>
                                          <p:attrName>style.visibility</p:attrName>
                                        </p:attrNameLst>
                                      </p:cBhvr>
                                      <p:to>
                                        <p:strVal val="visible"/>
                                      </p:to>
                                    </p:set>
                                    <p:animEffect transition="in" filter="wipe(left)">
                                      <p:cBhvr>
                                        <p:cTn id="7" dur="500"/>
                                        <p:tgtEl>
                                          <p:spTgt spid="49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0">
  <p:cSld>
    <p:bg>
      <p:bgPr>
        <a:blipFill rotWithShape="0">
          <a:blip r:embed="rId1"/>
          <a:stretch>
            <a:fillRect/>
          </a:stretch>
        </a:blipFill>
        <a:effectLst/>
      </p:bgPr>
    </p:bg>
    <p:spTree>
      <p:nvGrpSpPr>
        <p:cNvPr id="1" name=""/>
        <p:cNvGrpSpPr/>
        <p:nvPr/>
      </p:nvGrpSpPr>
      <p:grpSpPr/>
      <p:sp>
        <p:nvSpPr>
          <p:cNvPr id="50181" name="文本框 50180"/>
          <p:cNvSpPr txBox="1"/>
          <p:nvPr/>
        </p:nvSpPr>
        <p:spPr>
          <a:xfrm>
            <a:off x="914400" y="2224088"/>
            <a:ext cx="39624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它们的导数分别为</a:t>
            </a:r>
            <a:endParaRPr lang="zh-CN" altLang="en-US" sz="2800" b="1" dirty="0">
              <a:solidFill>
                <a:srgbClr val="000000"/>
              </a:solidFill>
              <a:latin typeface="Times New Roman" panose="02020603050405020304" pitchFamily="18" charset="0"/>
            </a:endParaRPr>
          </a:p>
        </p:txBody>
      </p:sp>
      <p:graphicFrame>
        <p:nvGraphicFramePr>
          <p:cNvPr id="50182" name="对象 50181"/>
          <p:cNvGraphicFramePr/>
          <p:nvPr/>
        </p:nvGraphicFramePr>
        <p:xfrm>
          <a:off x="1676400" y="2870200"/>
          <a:ext cx="2921000" cy="546100"/>
        </p:xfrm>
        <a:graphic>
          <a:graphicData uri="http://schemas.openxmlformats.org/presentationml/2006/ole">
            <mc:AlternateContent xmlns:mc="http://schemas.openxmlformats.org/markup-compatibility/2006">
              <mc:Choice xmlns:v="urn:schemas-microsoft-com:vml" Requires="v">
                <p:oleObj spid="_x0000_s3509" name="" r:id="rId2" imgW="2919730" imgH="546100" progId="Equation.3">
                  <p:embed/>
                </p:oleObj>
              </mc:Choice>
              <mc:Fallback>
                <p:oleObj name="" r:id="rId2" imgW="2919730" imgH="546100" progId="Equation.3">
                  <p:embed/>
                  <p:pic>
                    <p:nvPicPr>
                      <p:cNvPr id="0" name="图片 3508"/>
                      <p:cNvPicPr/>
                      <p:nvPr/>
                    </p:nvPicPr>
                    <p:blipFill>
                      <a:blip r:embed="rId3"/>
                      <a:stretch>
                        <a:fillRect/>
                      </a:stretch>
                    </p:blipFill>
                    <p:spPr>
                      <a:xfrm>
                        <a:off x="1676400" y="2870200"/>
                        <a:ext cx="2921000" cy="546100"/>
                      </a:xfrm>
                      <a:prstGeom prst="rect">
                        <a:avLst/>
                      </a:prstGeom>
                      <a:noFill/>
                      <a:ln w="38100">
                        <a:noFill/>
                        <a:miter/>
                      </a:ln>
                    </p:spPr>
                  </p:pic>
                </p:oleObj>
              </mc:Fallback>
            </mc:AlternateContent>
          </a:graphicData>
        </a:graphic>
      </p:graphicFrame>
      <p:sp>
        <p:nvSpPr>
          <p:cNvPr id="50183" name="文本框 50182"/>
          <p:cNvSpPr txBox="1"/>
          <p:nvPr/>
        </p:nvSpPr>
        <p:spPr>
          <a:xfrm>
            <a:off x="914400" y="3643313"/>
            <a:ext cx="3276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并有如下公式</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50184" name="对象 50183"/>
          <p:cNvGraphicFramePr/>
          <p:nvPr/>
        </p:nvGraphicFramePr>
        <p:xfrm>
          <a:off x="1066800" y="4343400"/>
          <a:ext cx="2603500" cy="393700"/>
        </p:xfrm>
        <a:graphic>
          <a:graphicData uri="http://schemas.openxmlformats.org/presentationml/2006/ole">
            <mc:AlternateContent xmlns:mc="http://schemas.openxmlformats.org/markup-compatibility/2006">
              <mc:Choice xmlns:v="urn:schemas-microsoft-com:vml" Requires="v">
                <p:oleObj spid="_x0000_s3510" name="" r:id="rId4" imgW="2602230" imgH="393700" progId="Equation.3">
                  <p:embed/>
                </p:oleObj>
              </mc:Choice>
              <mc:Fallback>
                <p:oleObj name="" r:id="rId4" imgW="2602230" imgH="393700" progId="Equation.3">
                  <p:embed/>
                  <p:pic>
                    <p:nvPicPr>
                      <p:cNvPr id="0" name="图片 3509"/>
                      <p:cNvPicPr/>
                      <p:nvPr/>
                    </p:nvPicPr>
                    <p:blipFill>
                      <a:blip r:embed="rId5"/>
                      <a:stretch>
                        <a:fillRect/>
                      </a:stretch>
                    </p:blipFill>
                    <p:spPr>
                      <a:xfrm>
                        <a:off x="1066800" y="4343400"/>
                        <a:ext cx="2603500" cy="393700"/>
                      </a:xfrm>
                      <a:prstGeom prst="rect">
                        <a:avLst/>
                      </a:prstGeom>
                      <a:noFill/>
                      <a:ln w="38100">
                        <a:noFill/>
                        <a:miter/>
                      </a:ln>
                    </p:spPr>
                  </p:pic>
                </p:oleObj>
              </mc:Fallback>
            </mc:AlternateContent>
          </a:graphicData>
        </a:graphic>
      </p:graphicFrame>
      <p:graphicFrame>
        <p:nvGraphicFramePr>
          <p:cNvPr id="50185" name="对象 50184"/>
          <p:cNvGraphicFramePr/>
          <p:nvPr/>
        </p:nvGraphicFramePr>
        <p:xfrm>
          <a:off x="1295400" y="4978400"/>
          <a:ext cx="6235700" cy="965200"/>
        </p:xfrm>
        <a:graphic>
          <a:graphicData uri="http://schemas.openxmlformats.org/presentationml/2006/ole">
            <mc:AlternateContent xmlns:mc="http://schemas.openxmlformats.org/markup-compatibility/2006">
              <mc:Choice xmlns:v="urn:schemas-microsoft-com:vml" Requires="v">
                <p:oleObj spid="_x0000_s3511" name="" r:id="rId6" imgW="6235700" imgH="965200" progId="Equation.3">
                  <p:embed/>
                </p:oleObj>
              </mc:Choice>
              <mc:Fallback>
                <p:oleObj name="" r:id="rId6" imgW="6235700" imgH="965200" progId="Equation.3">
                  <p:embed/>
                  <p:pic>
                    <p:nvPicPr>
                      <p:cNvPr id="0" name="图片 3510"/>
                      <p:cNvPicPr/>
                      <p:nvPr/>
                    </p:nvPicPr>
                    <p:blipFill>
                      <a:blip r:embed="rId7"/>
                      <a:stretch>
                        <a:fillRect/>
                      </a:stretch>
                    </p:blipFill>
                    <p:spPr>
                      <a:xfrm>
                        <a:off x="1295400" y="4978400"/>
                        <a:ext cx="6235700" cy="965200"/>
                      </a:xfrm>
                      <a:prstGeom prst="rect">
                        <a:avLst/>
                      </a:prstGeom>
                      <a:noFill/>
                      <a:ln w="38100">
                        <a:noFill/>
                        <a:miter/>
                      </a:ln>
                    </p:spPr>
                  </p:pic>
                </p:oleObj>
              </mc:Fallback>
            </mc:AlternateContent>
          </a:graphicData>
        </a:graphic>
      </p:graphicFrame>
      <p:grpSp>
        <p:nvGrpSpPr>
          <p:cNvPr id="50187" name="组合 50186"/>
          <p:cNvGrpSpPr/>
          <p:nvPr/>
        </p:nvGrpSpPr>
        <p:grpSpPr>
          <a:xfrm>
            <a:off x="914400" y="1524000"/>
            <a:ext cx="7010400" cy="519113"/>
            <a:chOff x="576" y="960"/>
            <a:chExt cx="4416" cy="327"/>
          </a:xfrm>
        </p:grpSpPr>
        <p:sp>
          <p:nvSpPr>
            <p:cNvPr id="139290" name="文本框 50179"/>
            <p:cNvSpPr txBox="1"/>
            <p:nvPr/>
          </p:nvSpPr>
          <p:spPr>
            <a:xfrm>
              <a:off x="576" y="960"/>
              <a:ext cx="4416" cy="327"/>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它们都是以       </a:t>
              </a:r>
              <a:r>
                <a:rPr lang="zh-CN" altLang="en-US" sz="2800" b="1" dirty="0">
                  <a:solidFill>
                    <a:srgbClr val="000000"/>
                  </a:solidFill>
                  <a:latin typeface="Times New Roman" panose="02020603050405020304" pitchFamily="18" charset="0"/>
                  <a:sym typeface="Math1" pitchFamily="2" charset="2"/>
                </a:rPr>
                <a:t>为周期的周期函数</a:t>
              </a:r>
              <a:r>
                <a:rPr lang="en-US" altLang="zh-CN" sz="2800" b="1" dirty="0">
                  <a:solidFill>
                    <a:srgbClr val="000000"/>
                  </a:solidFill>
                  <a:latin typeface="Times New Roman" panose="02020603050405020304" pitchFamily="18" charset="0"/>
                  <a:sym typeface="Math1" pitchFamily="2" charset="2"/>
                </a:rPr>
                <a:t>,</a:t>
              </a:r>
              <a:endParaRPr lang="en-US" altLang="zh-CN" sz="2800" b="1" dirty="0">
                <a:solidFill>
                  <a:srgbClr val="000000"/>
                </a:solidFill>
                <a:latin typeface="Times New Roman" panose="02020603050405020304" pitchFamily="18" charset="0"/>
              </a:endParaRPr>
            </a:p>
          </p:txBody>
        </p:sp>
        <p:graphicFrame>
          <p:nvGraphicFramePr>
            <p:cNvPr id="139291" name="对象 50185"/>
            <p:cNvGraphicFramePr/>
            <p:nvPr/>
          </p:nvGraphicFramePr>
          <p:xfrm>
            <a:off x="1796" y="1022"/>
            <a:ext cx="336" cy="200"/>
          </p:xfrm>
          <a:graphic>
            <a:graphicData uri="http://schemas.openxmlformats.org/presentationml/2006/ole">
              <mc:AlternateContent xmlns:mc="http://schemas.openxmlformats.org/markup-compatibility/2006">
                <mc:Choice xmlns:v="urn:schemas-microsoft-com:vml" Requires="v">
                  <p:oleObj spid="_x0000_s3508" name="" r:id="rId8" imgW="532765" imgH="317500" progId="Equation.3">
                    <p:embed/>
                  </p:oleObj>
                </mc:Choice>
                <mc:Fallback>
                  <p:oleObj name="" r:id="rId8" imgW="532765" imgH="317500" progId="Equation.3">
                    <p:embed/>
                    <p:pic>
                      <p:nvPicPr>
                        <p:cNvPr id="0" name="图片 3507"/>
                        <p:cNvPicPr/>
                        <p:nvPr/>
                      </p:nvPicPr>
                      <p:blipFill>
                        <a:blip r:embed="rId9"/>
                        <a:stretch>
                          <a:fillRect/>
                        </a:stretch>
                      </p:blipFill>
                      <p:spPr>
                        <a:xfrm>
                          <a:off x="1796" y="1022"/>
                          <a:ext cx="336" cy="200"/>
                        </a:xfrm>
                        <a:prstGeom prst="rect">
                          <a:avLst/>
                        </a:prstGeom>
                        <a:noFill/>
                        <a:ln w="38100">
                          <a:noFill/>
                          <a:miter/>
                        </a:ln>
                      </p:spPr>
                    </p:pic>
                  </p:oleObj>
                </mc:Fallback>
              </mc:AlternateContent>
            </a:graphicData>
          </a:graphic>
        </p:graphicFrame>
      </p:grpSp>
      <p:graphicFrame>
        <p:nvGraphicFramePr>
          <p:cNvPr id="50188" name="对象 50187"/>
          <p:cNvGraphicFramePr/>
          <p:nvPr/>
        </p:nvGraphicFramePr>
        <p:xfrm>
          <a:off x="4343400" y="2895600"/>
          <a:ext cx="2717800" cy="546100"/>
        </p:xfrm>
        <a:graphic>
          <a:graphicData uri="http://schemas.openxmlformats.org/presentationml/2006/ole">
            <mc:AlternateContent xmlns:mc="http://schemas.openxmlformats.org/markup-compatibility/2006">
              <mc:Choice xmlns:v="urn:schemas-microsoft-com:vml" Requires="v">
                <p:oleObj spid="_x0000_s3507" name="" r:id="rId10" imgW="2716530" imgH="546100" progId="Equation.3">
                  <p:embed/>
                </p:oleObj>
              </mc:Choice>
              <mc:Fallback>
                <p:oleObj name="" r:id="rId10" imgW="2716530" imgH="546100" progId="Equation.3">
                  <p:embed/>
                  <p:pic>
                    <p:nvPicPr>
                      <p:cNvPr id="0" name="图片 3506"/>
                      <p:cNvPicPr/>
                      <p:nvPr/>
                    </p:nvPicPr>
                    <p:blipFill>
                      <a:blip r:embed="rId11"/>
                      <a:stretch>
                        <a:fillRect/>
                      </a:stretch>
                    </p:blipFill>
                    <p:spPr>
                      <a:xfrm>
                        <a:off x="4343400" y="2895600"/>
                        <a:ext cx="2717800" cy="546100"/>
                      </a:xfrm>
                      <a:prstGeom prst="rect">
                        <a:avLst/>
                      </a:prstGeom>
                      <a:noFill/>
                      <a:ln w="38100">
                        <a:noFill/>
                        <a:miter/>
                      </a:ln>
                    </p:spPr>
                  </p:pic>
                </p:oleObj>
              </mc:Fallback>
            </mc:AlternateContent>
          </a:graphicData>
        </a:graphic>
      </p:graphicFrame>
      <p:graphicFrame>
        <p:nvGraphicFramePr>
          <p:cNvPr id="50189" name="对象 50188"/>
          <p:cNvGraphicFramePr/>
          <p:nvPr/>
        </p:nvGraphicFramePr>
        <p:xfrm>
          <a:off x="3657600" y="4387850"/>
          <a:ext cx="2692400" cy="393700"/>
        </p:xfrm>
        <a:graphic>
          <a:graphicData uri="http://schemas.openxmlformats.org/presentationml/2006/ole">
            <mc:AlternateContent xmlns:mc="http://schemas.openxmlformats.org/markup-compatibility/2006">
              <mc:Choice xmlns:v="urn:schemas-microsoft-com:vml" Requires="v">
                <p:oleObj spid="_x0000_s3512" name="" r:id="rId12" imgW="2691130" imgH="393700" progId="Equation.3">
                  <p:embed/>
                </p:oleObj>
              </mc:Choice>
              <mc:Fallback>
                <p:oleObj name="" r:id="rId12" imgW="2691130" imgH="393700" progId="Equation.3">
                  <p:embed/>
                  <p:pic>
                    <p:nvPicPr>
                      <p:cNvPr id="0" name="图片 3511"/>
                      <p:cNvPicPr/>
                      <p:nvPr/>
                    </p:nvPicPr>
                    <p:blipFill>
                      <a:blip r:embed="rId13"/>
                      <a:stretch>
                        <a:fillRect/>
                      </a:stretch>
                    </p:blipFill>
                    <p:spPr>
                      <a:xfrm>
                        <a:off x="3657600" y="4387850"/>
                        <a:ext cx="2692400" cy="393700"/>
                      </a:xfrm>
                      <a:prstGeom prst="rect">
                        <a:avLst/>
                      </a:prstGeom>
                      <a:noFill/>
                      <a:ln w="38100">
                        <a:noFill/>
                        <a:miter/>
                      </a:ln>
                    </p:spPr>
                  </p:pic>
                </p:oleObj>
              </mc:Fallback>
            </mc:AlternateContent>
          </a:graphicData>
        </a:graphic>
      </p:graphicFrame>
      <p:grpSp>
        <p:nvGrpSpPr>
          <p:cNvPr id="139274" name="组合 50190"/>
          <p:cNvGrpSpPr>
            <a:grpSpLocks noChangeAspect="1"/>
          </p:cNvGrpSpPr>
          <p:nvPr/>
        </p:nvGrpSpPr>
        <p:grpSpPr>
          <a:xfrm>
            <a:off x="977900" y="914400"/>
            <a:ext cx="7023100" cy="471488"/>
            <a:chOff x="616" y="576"/>
            <a:chExt cx="4424" cy="297"/>
          </a:xfrm>
        </p:grpSpPr>
        <p:sp>
          <p:nvSpPr>
            <p:cNvPr id="139276" name="矩形 50189"/>
            <p:cNvSpPr>
              <a:spLocks noChangeAspect="1" noTextEdit="1"/>
            </p:cNvSpPr>
            <p:nvPr/>
          </p:nvSpPr>
          <p:spPr>
            <a:xfrm>
              <a:off x="616" y="576"/>
              <a:ext cx="4424" cy="272"/>
            </a:xfrm>
            <a:prstGeom prst="rect">
              <a:avLst/>
            </a:prstGeom>
            <a:noFill/>
            <a:ln w="9525">
              <a:noFill/>
            </a:ln>
          </p:spPr>
          <p:txBody>
            <a:bodyPr/>
            <a:p>
              <a:endParaRPr lang="zh-CN" altLang="en-US"/>
            </a:p>
          </p:txBody>
        </p:sp>
        <p:sp>
          <p:nvSpPr>
            <p:cNvPr id="139277" name="矩形 50191"/>
            <p:cNvSpPr/>
            <p:nvPr/>
          </p:nvSpPr>
          <p:spPr>
            <a:xfrm>
              <a:off x="4757" y="576"/>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9278" name="矩形 50192"/>
            <p:cNvSpPr/>
            <p:nvPr/>
          </p:nvSpPr>
          <p:spPr>
            <a:xfrm>
              <a:off x="3287" y="576"/>
              <a:ext cx="392"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ch</a:t>
              </a:r>
              <a:endParaRPr lang="en-US" altLang="zh-CN" dirty="0">
                <a:solidFill>
                  <a:srgbClr val="000000"/>
                </a:solidFill>
                <a:latin typeface="Times New Roman" panose="02020603050405020304" pitchFamily="18" charset="0"/>
              </a:endParaRPr>
            </a:p>
          </p:txBody>
        </p:sp>
        <p:sp>
          <p:nvSpPr>
            <p:cNvPr id="139279" name="矩形 50193"/>
            <p:cNvSpPr/>
            <p:nvPr/>
          </p:nvSpPr>
          <p:spPr>
            <a:xfrm>
              <a:off x="3185" y="576"/>
              <a:ext cx="208"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9280" name="矩形 50194"/>
            <p:cNvSpPr/>
            <p:nvPr/>
          </p:nvSpPr>
          <p:spPr>
            <a:xfrm>
              <a:off x="3140" y="576"/>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9281" name="矩形 50195"/>
            <p:cNvSpPr/>
            <p:nvPr/>
          </p:nvSpPr>
          <p:spPr>
            <a:xfrm>
              <a:off x="2187" y="576"/>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9282" name="矩形 50196"/>
            <p:cNvSpPr/>
            <p:nvPr/>
          </p:nvSpPr>
          <p:spPr>
            <a:xfrm>
              <a:off x="1665" y="576"/>
              <a:ext cx="380" cy="269"/>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sh</a:t>
              </a:r>
              <a:endParaRPr lang="en-US" altLang="zh-CN" dirty="0">
                <a:solidFill>
                  <a:srgbClr val="000000"/>
                </a:solidFill>
                <a:latin typeface="Times New Roman" panose="02020603050405020304" pitchFamily="18" charset="0"/>
              </a:endParaRPr>
            </a:p>
          </p:txBody>
        </p:sp>
        <p:sp>
          <p:nvSpPr>
            <p:cNvPr id="139283" name="矩形 50197"/>
            <p:cNvSpPr/>
            <p:nvPr/>
          </p:nvSpPr>
          <p:spPr>
            <a:xfrm>
              <a:off x="1563" y="576"/>
              <a:ext cx="208"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  </a:t>
              </a:r>
              <a:endParaRPr lang="en-US" altLang="zh-CN" dirty="0">
                <a:solidFill>
                  <a:srgbClr val="000000"/>
                </a:solidFill>
                <a:latin typeface="Times New Roman" panose="02020603050405020304" pitchFamily="18" charset="0"/>
              </a:endParaRPr>
            </a:p>
          </p:txBody>
        </p:sp>
        <p:sp>
          <p:nvSpPr>
            <p:cNvPr id="139284" name="矩形 50198"/>
            <p:cNvSpPr/>
            <p:nvPr/>
          </p:nvSpPr>
          <p:spPr>
            <a:xfrm>
              <a:off x="1518" y="576"/>
              <a:ext cx="152" cy="297"/>
            </a:xfrm>
            <a:prstGeom prst="rect">
              <a:avLst/>
            </a:prstGeom>
            <a:noFill/>
            <a:ln w="9525">
              <a:noFill/>
            </a:ln>
          </p:spPr>
          <p:txBody>
            <a:bodyPr wrap="none" lIns="0" tIns="0" rIns="0" bIns="0">
              <a:spAutoFit/>
            </a:bodyPr>
            <a:p>
              <a:pPr eaLnBrk="1" hangingPunct="1"/>
              <a:r>
                <a:rPr lang="en-US" altLang="zh-CN" sz="2800" b="1" dirty="0">
                  <a:solidFill>
                    <a:srgbClr val="000000"/>
                  </a:solidFill>
                  <a:latin typeface="Times New Roman" panose="02020603050405020304" pitchFamily="18" charset="0"/>
                </a:rPr>
                <a:t>,</a:t>
              </a:r>
              <a:endParaRPr lang="en-US" altLang="zh-CN" dirty="0">
                <a:solidFill>
                  <a:srgbClr val="000000"/>
                </a:solidFill>
                <a:latin typeface="Times New Roman" panose="02020603050405020304" pitchFamily="18" charset="0"/>
              </a:endParaRPr>
            </a:p>
          </p:txBody>
        </p:sp>
        <p:sp>
          <p:nvSpPr>
            <p:cNvPr id="139285" name="矩形 50199"/>
            <p:cNvSpPr/>
            <p:nvPr/>
          </p:nvSpPr>
          <p:spPr>
            <a:xfrm>
              <a:off x="3847" y="583"/>
              <a:ext cx="1009"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宋体" panose="02010600030101010101" pitchFamily="2" charset="-122"/>
                </a:rPr>
                <a:t>是偶函数</a:t>
              </a:r>
              <a:endParaRPr lang="zh-CN" altLang="en-US" dirty="0">
                <a:solidFill>
                  <a:srgbClr val="000000"/>
                </a:solidFill>
                <a:latin typeface="Times New Roman" panose="02020603050405020304" pitchFamily="18" charset="0"/>
              </a:endParaRPr>
            </a:p>
          </p:txBody>
        </p:sp>
        <p:sp>
          <p:nvSpPr>
            <p:cNvPr id="139286" name="矩形 50200"/>
            <p:cNvSpPr/>
            <p:nvPr/>
          </p:nvSpPr>
          <p:spPr>
            <a:xfrm>
              <a:off x="2229" y="583"/>
              <a:ext cx="1009"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宋体" panose="02010600030101010101" pitchFamily="2" charset="-122"/>
                </a:rPr>
                <a:t>是奇函数</a:t>
              </a:r>
              <a:endParaRPr lang="zh-CN" altLang="en-US" dirty="0">
                <a:solidFill>
                  <a:srgbClr val="000000"/>
                </a:solidFill>
                <a:latin typeface="Times New Roman" panose="02020603050405020304" pitchFamily="18" charset="0"/>
              </a:endParaRPr>
            </a:p>
          </p:txBody>
        </p:sp>
        <p:sp>
          <p:nvSpPr>
            <p:cNvPr id="139287" name="矩形 50201"/>
            <p:cNvSpPr/>
            <p:nvPr/>
          </p:nvSpPr>
          <p:spPr>
            <a:xfrm>
              <a:off x="622" y="583"/>
              <a:ext cx="1009" cy="256"/>
            </a:xfrm>
            <a:prstGeom prst="rect">
              <a:avLst/>
            </a:prstGeom>
            <a:noFill/>
            <a:ln w="9525">
              <a:noFill/>
            </a:ln>
          </p:spPr>
          <p:txBody>
            <a:bodyPr wrap="none" lIns="0" tIns="0" rIns="0" bIns="0">
              <a:spAutoFit/>
            </a:bodyPr>
            <a:p>
              <a:pPr eaLnBrk="1" hangingPunct="1"/>
              <a:r>
                <a:rPr lang="zh-CN" altLang="en-US" sz="2800" b="1" dirty="0">
                  <a:solidFill>
                    <a:srgbClr val="000000"/>
                  </a:solidFill>
                  <a:latin typeface="宋体" panose="02010600030101010101" pitchFamily="2" charset="-122"/>
                </a:rPr>
                <a:t>容易证明</a:t>
              </a:r>
              <a:endParaRPr lang="zh-CN" altLang="en-US" dirty="0">
                <a:solidFill>
                  <a:srgbClr val="000000"/>
                </a:solidFill>
                <a:latin typeface="Times New Roman" panose="02020603050405020304" pitchFamily="18" charset="0"/>
              </a:endParaRPr>
            </a:p>
          </p:txBody>
        </p:sp>
        <p:sp>
          <p:nvSpPr>
            <p:cNvPr id="139288" name="矩形 50202"/>
            <p:cNvSpPr/>
            <p:nvPr/>
          </p:nvSpPr>
          <p:spPr>
            <a:xfrm>
              <a:off x="3710" y="576"/>
              <a:ext cx="180"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sp>
          <p:nvSpPr>
            <p:cNvPr id="139289" name="矩形 50203"/>
            <p:cNvSpPr/>
            <p:nvPr/>
          </p:nvSpPr>
          <p:spPr>
            <a:xfrm>
              <a:off x="2100" y="576"/>
              <a:ext cx="180" cy="297"/>
            </a:xfrm>
            <a:prstGeom prst="rect">
              <a:avLst/>
            </a:prstGeom>
            <a:noFill/>
            <a:ln w="9525">
              <a:noFill/>
            </a:ln>
          </p:spPr>
          <p:txBody>
            <a:bodyPr wrap="none" lIns="0" tIns="0" rIns="0" bIns="0">
              <a:spAutoFit/>
            </a:bodyPr>
            <a:p>
              <a:pPr eaLnBrk="1" hangingPunct="1"/>
              <a:r>
                <a:rPr lang="en-US" altLang="zh-CN" sz="2800" b="1" i="1" dirty="0">
                  <a:solidFill>
                    <a:srgbClr val="000000"/>
                  </a:solidFill>
                  <a:latin typeface="Times New Roman" panose="02020603050405020304" pitchFamily="18" charset="0"/>
                </a:rPr>
                <a:t>z</a:t>
              </a:r>
              <a:endParaRPr lang="en-US" altLang="zh-CN" dirty="0">
                <a:solidFill>
                  <a:srgbClr val="000000"/>
                </a:solidFill>
                <a:latin typeface="Times New Roman" panose="02020603050405020304" pitchFamily="18" charset="0"/>
              </a:endParaRPr>
            </a:p>
          </p:txBody>
        </p:sp>
      </p:grpSp>
      <p:sp>
        <p:nvSpPr>
          <p:cNvPr id="139275"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87"/>
                                        </p:tgtEl>
                                        <p:attrNameLst>
                                          <p:attrName>style.visibility</p:attrName>
                                        </p:attrNameLst>
                                      </p:cBhvr>
                                      <p:to>
                                        <p:strVal val="visible"/>
                                      </p:to>
                                    </p:set>
                                    <p:animEffect transition="in" filter="wipe(left)">
                                      <p:cBhvr>
                                        <p:cTn id="7" dur="500"/>
                                        <p:tgtEl>
                                          <p:spTgt spid="501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181"/>
                                        </p:tgtEl>
                                        <p:attrNameLst>
                                          <p:attrName>style.visibility</p:attrName>
                                        </p:attrNameLst>
                                      </p:cBhvr>
                                      <p:to>
                                        <p:strVal val="visible"/>
                                      </p:to>
                                    </p:set>
                                    <p:animEffect transition="in" filter="wipe(left)">
                                      <p:cBhvr>
                                        <p:cTn id="12" dur="500"/>
                                        <p:tgtEl>
                                          <p:spTgt spid="501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188"/>
                                        </p:tgtEl>
                                        <p:attrNameLst>
                                          <p:attrName>style.visibility</p:attrName>
                                        </p:attrNameLst>
                                      </p:cBhvr>
                                      <p:to>
                                        <p:strVal val="visible"/>
                                      </p:to>
                                    </p:set>
                                    <p:animEffect transition="in" filter="wipe(left)">
                                      <p:cBhvr>
                                        <p:cTn id="22" dur="500"/>
                                        <p:tgtEl>
                                          <p:spTgt spid="501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183"/>
                                        </p:tgtEl>
                                        <p:attrNameLst>
                                          <p:attrName>style.visibility</p:attrName>
                                        </p:attrNameLst>
                                      </p:cBhvr>
                                      <p:to>
                                        <p:strVal val="visible"/>
                                      </p:to>
                                    </p:set>
                                    <p:animEffect transition="in" filter="wipe(left)">
                                      <p:cBhvr>
                                        <p:cTn id="27" dur="500"/>
                                        <p:tgtEl>
                                          <p:spTgt spid="5018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84"/>
                                        </p:tgtEl>
                                        <p:attrNameLst>
                                          <p:attrName>style.visibility</p:attrName>
                                        </p:attrNameLst>
                                      </p:cBhvr>
                                      <p:to>
                                        <p:strVal val="visible"/>
                                      </p:to>
                                    </p:set>
                                    <p:animEffect transition="in" filter="wipe(left)">
                                      <p:cBhvr>
                                        <p:cTn id="32" dur="500"/>
                                        <p:tgtEl>
                                          <p:spTgt spid="5018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89"/>
                                        </p:tgtEl>
                                        <p:attrNameLst>
                                          <p:attrName>style.visibility</p:attrName>
                                        </p:attrNameLst>
                                      </p:cBhvr>
                                      <p:to>
                                        <p:strVal val="visible"/>
                                      </p:to>
                                    </p:set>
                                    <p:animEffect transition="in" filter="wipe(left)">
                                      <p:cBhvr>
                                        <p:cTn id="37" dur="500"/>
                                        <p:tgtEl>
                                          <p:spTgt spid="501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0185"/>
                                        </p:tgtEl>
                                        <p:attrNameLst>
                                          <p:attrName>style.visibility</p:attrName>
                                        </p:attrNameLst>
                                      </p:cBhvr>
                                      <p:to>
                                        <p:strVal val="visible"/>
                                      </p:to>
                                    </p:set>
                                    <p:animEffect transition="in" filter="wipe(left)">
                                      <p:cBhvr>
                                        <p:cTn id="42"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p:bldP spid="50183" grpId="0"/>
    </p:bldLst>
  </p:timing>
</p:sld>
</file>

<file path=ppt/slides/slide88.xml><?xml version="1.0" encoding="utf-8"?>
<p:sld xmlns:a="http://schemas.openxmlformats.org/drawingml/2006/main" xmlns:r="http://schemas.openxmlformats.org/officeDocument/2006/relationships" xmlns:p="http://schemas.openxmlformats.org/presentationml/2006/main" show="0">
  <p:cSld>
    <p:bg>
      <p:bgPr>
        <a:blipFill rotWithShape="0">
          <a:blip r:embed="rId1"/>
          <a:stretch>
            <a:fillRect/>
          </a:stretch>
        </a:blipFill>
        <a:effectLst/>
      </p:bgPr>
    </p:bg>
    <p:spTree>
      <p:nvGrpSpPr>
        <p:cNvPr id="1" name=""/>
        <p:cNvGrpSpPr/>
        <p:nvPr/>
      </p:nvGrpSpPr>
      <p:grpSpPr/>
      <p:sp>
        <p:nvSpPr>
          <p:cNvPr id="140290" name="文本框 51201"/>
          <p:cNvSpPr txBox="1"/>
          <p:nvPr/>
        </p:nvSpPr>
        <p:spPr>
          <a:xfrm>
            <a:off x="914400" y="685800"/>
            <a:ext cx="13716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latin typeface="黑体" panose="02010609060101010101" pitchFamily="49" charset="-122"/>
                <a:ea typeface="黑体" panose="02010609060101010101" pitchFamily="49" charset="-122"/>
              </a:rPr>
              <a:t>13</a:t>
            </a:r>
            <a:endParaRPr lang="en-US" altLang="zh-CN" sz="2800" b="1" dirty="0">
              <a:solidFill>
                <a:srgbClr val="000000"/>
              </a:solidFill>
              <a:latin typeface="黑体" panose="02010609060101010101" pitchFamily="49" charset="-122"/>
              <a:ea typeface="黑体" panose="02010609060101010101" pitchFamily="49" charset="-122"/>
            </a:endParaRPr>
          </a:p>
        </p:txBody>
      </p:sp>
      <p:sp>
        <p:nvSpPr>
          <p:cNvPr id="51203" name="文本框 51202"/>
          <p:cNvSpPr txBox="1"/>
          <p:nvPr/>
        </p:nvSpPr>
        <p:spPr>
          <a:xfrm>
            <a:off x="914400" y="1474788"/>
            <a:ext cx="990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40292" name="对象 51204"/>
          <p:cNvGraphicFramePr/>
          <p:nvPr/>
        </p:nvGraphicFramePr>
        <p:xfrm>
          <a:off x="2092325" y="788988"/>
          <a:ext cx="2832100" cy="457200"/>
        </p:xfrm>
        <a:graphic>
          <a:graphicData uri="http://schemas.openxmlformats.org/presentationml/2006/ole">
            <mc:AlternateContent xmlns:mc="http://schemas.openxmlformats.org/markup-compatibility/2006">
              <mc:Choice xmlns:v="urn:schemas-microsoft-com:vml" Requires="v">
                <p:oleObj spid="_x0000_s3523" name="" r:id="rId2" imgW="2832100" imgH="457200" progId="Equation.3">
                  <p:embed/>
                </p:oleObj>
              </mc:Choice>
              <mc:Fallback>
                <p:oleObj name="" r:id="rId2" imgW="2832100" imgH="457200" progId="Equation.3">
                  <p:embed/>
                  <p:pic>
                    <p:nvPicPr>
                      <p:cNvPr id="0" name="图片 3522"/>
                      <p:cNvPicPr/>
                      <p:nvPr/>
                    </p:nvPicPr>
                    <p:blipFill>
                      <a:blip r:embed="rId3"/>
                      <a:stretch>
                        <a:fillRect/>
                      </a:stretch>
                    </p:blipFill>
                    <p:spPr>
                      <a:xfrm>
                        <a:off x="2092325" y="788988"/>
                        <a:ext cx="2832100" cy="457200"/>
                      </a:xfrm>
                      <a:prstGeom prst="rect">
                        <a:avLst/>
                      </a:prstGeom>
                      <a:noFill/>
                      <a:ln w="38100">
                        <a:noFill/>
                        <a:miter/>
                      </a:ln>
                    </p:spPr>
                  </p:pic>
                </p:oleObj>
              </mc:Fallback>
            </mc:AlternateContent>
          </a:graphicData>
        </a:graphic>
      </p:graphicFrame>
      <p:graphicFrame>
        <p:nvGraphicFramePr>
          <p:cNvPr id="51206" name="对象 51205"/>
          <p:cNvGraphicFramePr/>
          <p:nvPr/>
        </p:nvGraphicFramePr>
        <p:xfrm>
          <a:off x="1752600" y="1281113"/>
          <a:ext cx="2400300" cy="889000"/>
        </p:xfrm>
        <a:graphic>
          <a:graphicData uri="http://schemas.openxmlformats.org/presentationml/2006/ole">
            <mc:AlternateContent xmlns:mc="http://schemas.openxmlformats.org/markup-compatibility/2006">
              <mc:Choice xmlns:v="urn:schemas-microsoft-com:vml" Requires="v">
                <p:oleObj spid="_x0000_s3517" name="" r:id="rId4" imgW="2400300" imgH="889000" progId="Equation.3">
                  <p:embed/>
                </p:oleObj>
              </mc:Choice>
              <mc:Fallback>
                <p:oleObj name="" r:id="rId4" imgW="2400300" imgH="889000" progId="Equation.3">
                  <p:embed/>
                  <p:pic>
                    <p:nvPicPr>
                      <p:cNvPr id="0" name="图片 3516"/>
                      <p:cNvPicPr/>
                      <p:nvPr/>
                    </p:nvPicPr>
                    <p:blipFill>
                      <a:blip r:embed="rId5"/>
                      <a:stretch>
                        <a:fillRect/>
                      </a:stretch>
                    </p:blipFill>
                    <p:spPr>
                      <a:xfrm>
                        <a:off x="1752600" y="1281113"/>
                        <a:ext cx="2400300" cy="889000"/>
                      </a:xfrm>
                      <a:prstGeom prst="rect">
                        <a:avLst/>
                      </a:prstGeom>
                      <a:noFill/>
                      <a:ln w="38100">
                        <a:noFill/>
                        <a:miter/>
                      </a:ln>
                    </p:spPr>
                  </p:pic>
                </p:oleObj>
              </mc:Fallback>
            </mc:AlternateContent>
          </a:graphicData>
        </a:graphic>
      </p:graphicFrame>
      <p:graphicFrame>
        <p:nvGraphicFramePr>
          <p:cNvPr id="51207" name="对象 51206"/>
          <p:cNvGraphicFramePr/>
          <p:nvPr/>
        </p:nvGraphicFramePr>
        <p:xfrm>
          <a:off x="4267200" y="1287463"/>
          <a:ext cx="1371600" cy="889000"/>
        </p:xfrm>
        <a:graphic>
          <a:graphicData uri="http://schemas.openxmlformats.org/presentationml/2006/ole">
            <mc:AlternateContent xmlns:mc="http://schemas.openxmlformats.org/markup-compatibility/2006">
              <mc:Choice xmlns:v="urn:schemas-microsoft-com:vml" Requires="v">
                <p:oleObj spid="_x0000_s3519" name="" r:id="rId6" imgW="1371600" imgH="889000" progId="Equation.3">
                  <p:embed/>
                </p:oleObj>
              </mc:Choice>
              <mc:Fallback>
                <p:oleObj name="" r:id="rId6" imgW="1371600" imgH="889000" progId="Equation.3">
                  <p:embed/>
                  <p:pic>
                    <p:nvPicPr>
                      <p:cNvPr id="0" name="图片 3518"/>
                      <p:cNvPicPr/>
                      <p:nvPr/>
                    </p:nvPicPr>
                    <p:blipFill>
                      <a:blip r:embed="rId7"/>
                      <a:stretch>
                        <a:fillRect/>
                      </a:stretch>
                    </p:blipFill>
                    <p:spPr>
                      <a:xfrm>
                        <a:off x="4267200" y="1287463"/>
                        <a:ext cx="1371600" cy="889000"/>
                      </a:xfrm>
                      <a:prstGeom prst="rect">
                        <a:avLst/>
                      </a:prstGeom>
                      <a:noFill/>
                      <a:ln w="38100">
                        <a:noFill/>
                        <a:miter/>
                      </a:ln>
                    </p:spPr>
                  </p:pic>
                </p:oleObj>
              </mc:Fallback>
            </mc:AlternateContent>
          </a:graphicData>
        </a:graphic>
      </p:graphicFrame>
      <p:graphicFrame>
        <p:nvGraphicFramePr>
          <p:cNvPr id="51208" name="对象 51207"/>
          <p:cNvGraphicFramePr/>
          <p:nvPr/>
        </p:nvGraphicFramePr>
        <p:xfrm>
          <a:off x="5846763" y="1481138"/>
          <a:ext cx="2438400" cy="558800"/>
        </p:xfrm>
        <a:graphic>
          <a:graphicData uri="http://schemas.openxmlformats.org/presentationml/2006/ole">
            <mc:AlternateContent xmlns:mc="http://schemas.openxmlformats.org/markup-compatibility/2006">
              <mc:Choice xmlns:v="urn:schemas-microsoft-com:vml" Requires="v">
                <p:oleObj spid="_x0000_s3524" name="" r:id="rId8" imgW="2438400" imgH="558800" progId="Equation.3">
                  <p:embed/>
                </p:oleObj>
              </mc:Choice>
              <mc:Fallback>
                <p:oleObj name="" r:id="rId8" imgW="2438400" imgH="558800" progId="Equation.3">
                  <p:embed/>
                  <p:pic>
                    <p:nvPicPr>
                      <p:cNvPr id="0" name="图片 3523"/>
                      <p:cNvPicPr/>
                      <p:nvPr/>
                    </p:nvPicPr>
                    <p:blipFill>
                      <a:blip r:embed="rId9"/>
                      <a:stretch>
                        <a:fillRect/>
                      </a:stretch>
                    </p:blipFill>
                    <p:spPr>
                      <a:xfrm>
                        <a:off x="5846763" y="1481138"/>
                        <a:ext cx="2438400" cy="558800"/>
                      </a:xfrm>
                      <a:prstGeom prst="rect">
                        <a:avLst/>
                      </a:prstGeom>
                      <a:noFill/>
                      <a:ln w="38100">
                        <a:noFill/>
                        <a:miter/>
                      </a:ln>
                    </p:spPr>
                  </p:pic>
                </p:oleObj>
              </mc:Fallback>
            </mc:AlternateContent>
          </a:graphicData>
        </a:graphic>
      </p:graphicFrame>
      <p:graphicFrame>
        <p:nvGraphicFramePr>
          <p:cNvPr id="51209" name="对象 51208"/>
          <p:cNvGraphicFramePr/>
          <p:nvPr/>
        </p:nvGraphicFramePr>
        <p:xfrm>
          <a:off x="990600" y="2286000"/>
          <a:ext cx="4343400" cy="444500"/>
        </p:xfrm>
        <a:graphic>
          <a:graphicData uri="http://schemas.openxmlformats.org/presentationml/2006/ole">
            <mc:AlternateContent xmlns:mc="http://schemas.openxmlformats.org/markup-compatibility/2006">
              <mc:Choice xmlns:v="urn:schemas-microsoft-com:vml" Requires="v">
                <p:oleObj spid="_x0000_s3520" name="" r:id="rId10" imgW="4341495" imgH="444500" progId="Equation.3">
                  <p:embed/>
                </p:oleObj>
              </mc:Choice>
              <mc:Fallback>
                <p:oleObj name="" r:id="rId10" imgW="4341495" imgH="444500" progId="Equation.3">
                  <p:embed/>
                  <p:pic>
                    <p:nvPicPr>
                      <p:cNvPr id="0" name="图片 3519"/>
                      <p:cNvPicPr/>
                      <p:nvPr/>
                    </p:nvPicPr>
                    <p:blipFill>
                      <a:blip r:embed="rId11"/>
                      <a:stretch>
                        <a:fillRect/>
                      </a:stretch>
                    </p:blipFill>
                    <p:spPr>
                      <a:xfrm>
                        <a:off x="990600" y="2286000"/>
                        <a:ext cx="4343400" cy="444500"/>
                      </a:xfrm>
                      <a:prstGeom prst="rect">
                        <a:avLst/>
                      </a:prstGeom>
                      <a:noFill/>
                      <a:ln w="38100">
                        <a:noFill/>
                        <a:miter/>
                      </a:ln>
                    </p:spPr>
                  </p:pic>
                </p:oleObj>
              </mc:Fallback>
            </mc:AlternateContent>
          </a:graphicData>
        </a:graphic>
      </p:graphicFrame>
      <p:graphicFrame>
        <p:nvGraphicFramePr>
          <p:cNvPr id="51210" name="对象 51209"/>
          <p:cNvGraphicFramePr/>
          <p:nvPr/>
        </p:nvGraphicFramePr>
        <p:xfrm>
          <a:off x="1046163" y="2895600"/>
          <a:ext cx="5130800" cy="469900"/>
        </p:xfrm>
        <a:graphic>
          <a:graphicData uri="http://schemas.openxmlformats.org/presentationml/2006/ole">
            <mc:AlternateContent xmlns:mc="http://schemas.openxmlformats.org/markup-compatibility/2006">
              <mc:Choice xmlns:v="urn:schemas-microsoft-com:vml" Requires="v">
                <p:oleObj spid="_x0000_s3513" name="" r:id="rId12" imgW="5130800" imgH="469900" progId="Equation.3">
                  <p:embed/>
                </p:oleObj>
              </mc:Choice>
              <mc:Fallback>
                <p:oleObj name="" r:id="rId12" imgW="5130800" imgH="469900" progId="Equation.3">
                  <p:embed/>
                  <p:pic>
                    <p:nvPicPr>
                      <p:cNvPr id="0" name="图片 3512"/>
                      <p:cNvPicPr/>
                      <p:nvPr/>
                    </p:nvPicPr>
                    <p:blipFill>
                      <a:blip r:embed="rId13"/>
                      <a:stretch>
                        <a:fillRect/>
                      </a:stretch>
                    </p:blipFill>
                    <p:spPr>
                      <a:xfrm>
                        <a:off x="1046163" y="2895600"/>
                        <a:ext cx="5130800" cy="469900"/>
                      </a:xfrm>
                      <a:prstGeom prst="rect">
                        <a:avLst/>
                      </a:prstGeom>
                      <a:noFill/>
                      <a:ln w="38100">
                        <a:noFill/>
                        <a:miter/>
                      </a:ln>
                    </p:spPr>
                  </p:pic>
                </p:oleObj>
              </mc:Fallback>
            </mc:AlternateContent>
          </a:graphicData>
        </a:graphic>
      </p:graphicFrame>
      <p:graphicFrame>
        <p:nvGraphicFramePr>
          <p:cNvPr id="51211" name="对象 51210"/>
          <p:cNvGraphicFramePr/>
          <p:nvPr/>
        </p:nvGraphicFramePr>
        <p:xfrm>
          <a:off x="1066800" y="3517900"/>
          <a:ext cx="2514600" cy="469900"/>
        </p:xfrm>
        <a:graphic>
          <a:graphicData uri="http://schemas.openxmlformats.org/presentationml/2006/ole">
            <mc:AlternateContent xmlns:mc="http://schemas.openxmlformats.org/markup-compatibility/2006">
              <mc:Choice xmlns:v="urn:schemas-microsoft-com:vml" Requires="v">
                <p:oleObj spid="_x0000_s3516" name="" r:id="rId14" imgW="2514600" imgH="469900" progId="Equation.3">
                  <p:embed/>
                </p:oleObj>
              </mc:Choice>
              <mc:Fallback>
                <p:oleObj name="" r:id="rId14" imgW="2514600" imgH="469900" progId="Equation.3">
                  <p:embed/>
                  <p:pic>
                    <p:nvPicPr>
                      <p:cNvPr id="0" name="图片 3515"/>
                      <p:cNvPicPr/>
                      <p:nvPr/>
                    </p:nvPicPr>
                    <p:blipFill>
                      <a:blip r:embed="rId15"/>
                      <a:stretch>
                        <a:fillRect/>
                      </a:stretch>
                    </p:blipFill>
                    <p:spPr>
                      <a:xfrm>
                        <a:off x="1066800" y="3517900"/>
                        <a:ext cx="2514600" cy="469900"/>
                      </a:xfrm>
                      <a:prstGeom prst="rect">
                        <a:avLst/>
                      </a:prstGeom>
                      <a:noFill/>
                      <a:ln w="38100">
                        <a:noFill/>
                        <a:miter/>
                      </a:ln>
                    </p:spPr>
                  </p:pic>
                </p:oleObj>
              </mc:Fallback>
            </mc:AlternateContent>
          </a:graphicData>
        </a:graphic>
      </p:graphicFrame>
      <p:graphicFrame>
        <p:nvGraphicFramePr>
          <p:cNvPr id="51212" name="对象 51211"/>
          <p:cNvGraphicFramePr/>
          <p:nvPr/>
        </p:nvGraphicFramePr>
        <p:xfrm>
          <a:off x="3600450" y="3517900"/>
          <a:ext cx="3073400" cy="469900"/>
        </p:xfrm>
        <a:graphic>
          <a:graphicData uri="http://schemas.openxmlformats.org/presentationml/2006/ole">
            <mc:AlternateContent xmlns:mc="http://schemas.openxmlformats.org/markup-compatibility/2006">
              <mc:Choice xmlns:v="urn:schemas-microsoft-com:vml" Requires="v">
                <p:oleObj spid="_x0000_s3514" name="" r:id="rId16" imgW="3073400" imgH="469900" progId="Equation.3">
                  <p:embed/>
                </p:oleObj>
              </mc:Choice>
              <mc:Fallback>
                <p:oleObj name="" r:id="rId16" imgW="3073400" imgH="469900" progId="Equation.3">
                  <p:embed/>
                  <p:pic>
                    <p:nvPicPr>
                      <p:cNvPr id="0" name="图片 3513"/>
                      <p:cNvPicPr/>
                      <p:nvPr/>
                    </p:nvPicPr>
                    <p:blipFill>
                      <a:blip r:embed="rId17"/>
                      <a:stretch>
                        <a:fillRect/>
                      </a:stretch>
                    </p:blipFill>
                    <p:spPr>
                      <a:xfrm>
                        <a:off x="3600450" y="3517900"/>
                        <a:ext cx="3073400" cy="469900"/>
                      </a:xfrm>
                      <a:prstGeom prst="rect">
                        <a:avLst/>
                      </a:prstGeom>
                      <a:noFill/>
                      <a:ln w="38100">
                        <a:noFill/>
                        <a:miter/>
                      </a:ln>
                    </p:spPr>
                  </p:pic>
                </p:oleObj>
              </mc:Fallback>
            </mc:AlternateContent>
          </a:graphicData>
        </a:graphic>
      </p:graphicFrame>
      <p:graphicFrame>
        <p:nvGraphicFramePr>
          <p:cNvPr id="51213" name="对象 51212"/>
          <p:cNvGraphicFramePr/>
          <p:nvPr/>
        </p:nvGraphicFramePr>
        <p:xfrm>
          <a:off x="1076325" y="4267200"/>
          <a:ext cx="3606800" cy="393700"/>
        </p:xfrm>
        <a:graphic>
          <a:graphicData uri="http://schemas.openxmlformats.org/presentationml/2006/ole">
            <mc:AlternateContent xmlns:mc="http://schemas.openxmlformats.org/markup-compatibility/2006">
              <mc:Choice xmlns:v="urn:schemas-microsoft-com:vml" Requires="v">
                <p:oleObj spid="_x0000_s3515" name="" r:id="rId18" imgW="3605530" imgH="393700" progId="Equation.3">
                  <p:embed/>
                </p:oleObj>
              </mc:Choice>
              <mc:Fallback>
                <p:oleObj name="" r:id="rId18" imgW="3605530" imgH="393700" progId="Equation.3">
                  <p:embed/>
                  <p:pic>
                    <p:nvPicPr>
                      <p:cNvPr id="0" name="图片 3514"/>
                      <p:cNvPicPr/>
                      <p:nvPr/>
                    </p:nvPicPr>
                    <p:blipFill>
                      <a:blip r:embed="rId19"/>
                      <a:stretch>
                        <a:fillRect/>
                      </a:stretch>
                    </p:blipFill>
                    <p:spPr>
                      <a:xfrm>
                        <a:off x="1076325" y="4267200"/>
                        <a:ext cx="3606800" cy="393700"/>
                      </a:xfrm>
                      <a:prstGeom prst="rect">
                        <a:avLst/>
                      </a:prstGeom>
                      <a:noFill/>
                      <a:ln w="38100">
                        <a:noFill/>
                        <a:miter/>
                      </a:ln>
                    </p:spPr>
                  </p:pic>
                </p:oleObj>
              </mc:Fallback>
            </mc:AlternateContent>
          </a:graphicData>
        </a:graphic>
      </p:graphicFrame>
      <p:graphicFrame>
        <p:nvGraphicFramePr>
          <p:cNvPr id="51214" name="对象 51213"/>
          <p:cNvGraphicFramePr/>
          <p:nvPr/>
        </p:nvGraphicFramePr>
        <p:xfrm>
          <a:off x="4718050" y="4010025"/>
          <a:ext cx="2794000" cy="838200"/>
        </p:xfrm>
        <a:graphic>
          <a:graphicData uri="http://schemas.openxmlformats.org/presentationml/2006/ole">
            <mc:AlternateContent xmlns:mc="http://schemas.openxmlformats.org/markup-compatibility/2006">
              <mc:Choice xmlns:v="urn:schemas-microsoft-com:vml" Requires="v">
                <p:oleObj spid="_x0000_s3521" name="" r:id="rId20" imgW="2794000" imgH="838200" progId="Equation.3">
                  <p:embed/>
                </p:oleObj>
              </mc:Choice>
              <mc:Fallback>
                <p:oleObj name="" r:id="rId20" imgW="2794000" imgH="838200" progId="Equation.3">
                  <p:embed/>
                  <p:pic>
                    <p:nvPicPr>
                      <p:cNvPr id="0" name="图片 3520"/>
                      <p:cNvPicPr/>
                      <p:nvPr/>
                    </p:nvPicPr>
                    <p:blipFill>
                      <a:blip r:embed="rId21"/>
                      <a:stretch>
                        <a:fillRect/>
                      </a:stretch>
                    </p:blipFill>
                    <p:spPr>
                      <a:xfrm>
                        <a:off x="4718050" y="4010025"/>
                        <a:ext cx="2794000" cy="838200"/>
                      </a:xfrm>
                      <a:prstGeom prst="rect">
                        <a:avLst/>
                      </a:prstGeom>
                      <a:noFill/>
                      <a:ln w="38100">
                        <a:noFill/>
                        <a:miter/>
                      </a:ln>
                    </p:spPr>
                  </p:pic>
                </p:oleObj>
              </mc:Fallback>
            </mc:AlternateContent>
          </a:graphicData>
        </a:graphic>
      </p:graphicFrame>
      <p:graphicFrame>
        <p:nvGraphicFramePr>
          <p:cNvPr id="51215" name="对象 51214"/>
          <p:cNvGraphicFramePr/>
          <p:nvPr/>
        </p:nvGraphicFramePr>
        <p:xfrm>
          <a:off x="914400" y="4840288"/>
          <a:ext cx="7670800" cy="838200"/>
        </p:xfrm>
        <a:graphic>
          <a:graphicData uri="http://schemas.openxmlformats.org/presentationml/2006/ole">
            <mc:AlternateContent xmlns:mc="http://schemas.openxmlformats.org/markup-compatibility/2006">
              <mc:Choice xmlns:v="urn:schemas-microsoft-com:vml" Requires="v">
                <p:oleObj spid="_x0000_s3522" name="" r:id="rId22" imgW="7670800" imgH="838200" progId="Equation.3">
                  <p:embed/>
                </p:oleObj>
              </mc:Choice>
              <mc:Fallback>
                <p:oleObj name="" r:id="rId22" imgW="7670800" imgH="838200" progId="Equation.3">
                  <p:embed/>
                  <p:pic>
                    <p:nvPicPr>
                      <p:cNvPr id="0" name="图片 3521"/>
                      <p:cNvPicPr/>
                      <p:nvPr/>
                    </p:nvPicPr>
                    <p:blipFill>
                      <a:blip r:embed="rId23"/>
                      <a:stretch>
                        <a:fillRect/>
                      </a:stretch>
                    </p:blipFill>
                    <p:spPr>
                      <a:xfrm>
                        <a:off x="914400" y="4840288"/>
                        <a:ext cx="7670800" cy="838200"/>
                      </a:xfrm>
                      <a:prstGeom prst="rect">
                        <a:avLst/>
                      </a:prstGeom>
                      <a:noFill/>
                      <a:ln w="38100">
                        <a:noFill/>
                        <a:miter/>
                      </a:ln>
                    </p:spPr>
                  </p:pic>
                </p:oleObj>
              </mc:Fallback>
            </mc:AlternateContent>
          </a:graphicData>
        </a:graphic>
      </p:graphicFrame>
      <p:graphicFrame>
        <p:nvGraphicFramePr>
          <p:cNvPr id="51217" name="对象 51216"/>
          <p:cNvGraphicFramePr/>
          <p:nvPr/>
        </p:nvGraphicFramePr>
        <p:xfrm>
          <a:off x="2667000" y="5689600"/>
          <a:ext cx="3352800" cy="406400"/>
        </p:xfrm>
        <a:graphic>
          <a:graphicData uri="http://schemas.openxmlformats.org/presentationml/2006/ole">
            <mc:AlternateContent xmlns:mc="http://schemas.openxmlformats.org/markup-compatibility/2006">
              <mc:Choice xmlns:v="urn:schemas-microsoft-com:vml" Requires="v">
                <p:oleObj spid="_x0000_s3518" name="" r:id="rId24" imgW="3349625" imgH="405765" progId="Equation.3">
                  <p:embed/>
                </p:oleObj>
              </mc:Choice>
              <mc:Fallback>
                <p:oleObj name="" r:id="rId24" imgW="3349625" imgH="405765" progId="Equation.3">
                  <p:embed/>
                  <p:pic>
                    <p:nvPicPr>
                      <p:cNvPr id="0" name="图片 3517"/>
                      <p:cNvPicPr/>
                      <p:nvPr/>
                    </p:nvPicPr>
                    <p:blipFill>
                      <a:blip r:embed="rId25"/>
                      <a:stretch>
                        <a:fillRect/>
                      </a:stretch>
                    </p:blipFill>
                    <p:spPr>
                      <a:xfrm>
                        <a:off x="2667000" y="5689600"/>
                        <a:ext cx="3352800" cy="406400"/>
                      </a:xfrm>
                      <a:prstGeom prst="rect">
                        <a:avLst/>
                      </a:prstGeom>
                      <a:noFill/>
                      <a:ln w="38100">
                        <a:noFill/>
                        <a:miter/>
                      </a:ln>
                    </p:spPr>
                  </p:pic>
                </p:oleObj>
              </mc:Fallback>
            </mc:AlternateContent>
          </a:graphicData>
        </a:graphic>
      </p:graphicFrame>
      <p:sp>
        <p:nvSpPr>
          <p:cNvPr id="140304"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06"/>
                                        </p:tgtEl>
                                        <p:attrNameLst>
                                          <p:attrName>style.visibility</p:attrName>
                                        </p:attrNameLst>
                                      </p:cBhvr>
                                      <p:to>
                                        <p:strVal val="visible"/>
                                      </p:to>
                                    </p:set>
                                    <p:animEffect transition="in" filter="wipe(left)">
                                      <p:cBhvr>
                                        <p:cTn id="12" dur="500"/>
                                        <p:tgtEl>
                                          <p:spTgt spid="512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07"/>
                                        </p:tgtEl>
                                        <p:attrNameLst>
                                          <p:attrName>style.visibility</p:attrName>
                                        </p:attrNameLst>
                                      </p:cBhvr>
                                      <p:to>
                                        <p:strVal val="visible"/>
                                      </p:to>
                                    </p:set>
                                    <p:animEffect transition="in" filter="wipe(left)">
                                      <p:cBhvr>
                                        <p:cTn id="17" dur="500"/>
                                        <p:tgtEl>
                                          <p:spTgt spid="512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08"/>
                                        </p:tgtEl>
                                        <p:attrNameLst>
                                          <p:attrName>style.visibility</p:attrName>
                                        </p:attrNameLst>
                                      </p:cBhvr>
                                      <p:to>
                                        <p:strVal val="visible"/>
                                      </p:to>
                                    </p:set>
                                    <p:animEffect transition="in" filter="wipe(left)">
                                      <p:cBhvr>
                                        <p:cTn id="22" dur="500"/>
                                        <p:tgtEl>
                                          <p:spTgt spid="512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Effect transition="in" filter="wipe(left)">
                                      <p:cBhvr>
                                        <p:cTn id="27" dur="500"/>
                                        <p:tgtEl>
                                          <p:spTgt spid="512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0"/>
                                        </p:tgtEl>
                                        <p:attrNameLst>
                                          <p:attrName>style.visibility</p:attrName>
                                        </p:attrNameLst>
                                      </p:cBhvr>
                                      <p:to>
                                        <p:strVal val="visible"/>
                                      </p:to>
                                    </p:set>
                                    <p:animEffect transition="in" filter="wipe(left)">
                                      <p:cBhvr>
                                        <p:cTn id="32" dur="500"/>
                                        <p:tgtEl>
                                          <p:spTgt spid="512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1"/>
                                        </p:tgtEl>
                                        <p:attrNameLst>
                                          <p:attrName>style.visibility</p:attrName>
                                        </p:attrNameLst>
                                      </p:cBhvr>
                                      <p:to>
                                        <p:strVal val="visible"/>
                                      </p:to>
                                    </p:set>
                                    <p:animEffect transition="in" filter="wipe(left)">
                                      <p:cBhvr>
                                        <p:cTn id="37" dur="500"/>
                                        <p:tgtEl>
                                          <p:spTgt spid="512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212"/>
                                        </p:tgtEl>
                                        <p:attrNameLst>
                                          <p:attrName>style.visibility</p:attrName>
                                        </p:attrNameLst>
                                      </p:cBhvr>
                                      <p:to>
                                        <p:strVal val="visible"/>
                                      </p:to>
                                    </p:set>
                                    <p:animEffect transition="in" filter="wipe(left)">
                                      <p:cBhvr>
                                        <p:cTn id="42" dur="500"/>
                                        <p:tgtEl>
                                          <p:spTgt spid="5121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213"/>
                                        </p:tgtEl>
                                        <p:attrNameLst>
                                          <p:attrName>style.visibility</p:attrName>
                                        </p:attrNameLst>
                                      </p:cBhvr>
                                      <p:to>
                                        <p:strVal val="visible"/>
                                      </p:to>
                                    </p:set>
                                    <p:animEffect transition="in" filter="wipe(left)">
                                      <p:cBhvr>
                                        <p:cTn id="47" dur="500"/>
                                        <p:tgtEl>
                                          <p:spTgt spid="512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1214"/>
                                        </p:tgtEl>
                                        <p:attrNameLst>
                                          <p:attrName>style.visibility</p:attrName>
                                        </p:attrNameLst>
                                      </p:cBhvr>
                                      <p:to>
                                        <p:strVal val="visible"/>
                                      </p:to>
                                    </p:set>
                                    <p:animEffect transition="in" filter="wipe(left)">
                                      <p:cBhvr>
                                        <p:cTn id="52" dur="500"/>
                                        <p:tgtEl>
                                          <p:spTgt spid="512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1215"/>
                                        </p:tgtEl>
                                        <p:attrNameLst>
                                          <p:attrName>style.visibility</p:attrName>
                                        </p:attrNameLst>
                                      </p:cBhvr>
                                      <p:to>
                                        <p:strVal val="visible"/>
                                      </p:to>
                                    </p:set>
                                    <p:animEffect transition="in" filter="wipe(left)">
                                      <p:cBhvr>
                                        <p:cTn id="57" dur="500"/>
                                        <p:tgtEl>
                                          <p:spTgt spid="512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1217"/>
                                        </p:tgtEl>
                                        <p:attrNameLst>
                                          <p:attrName>style.visibility</p:attrName>
                                        </p:attrNameLst>
                                      </p:cBhvr>
                                      <p:to>
                                        <p:strVal val="visible"/>
                                      </p:to>
                                    </p:set>
                                    <p:animEffect transition="in" filter="wipe(left)">
                                      <p:cBhvr>
                                        <p:cTn id="62" dur="500"/>
                                        <p:tgtEl>
                                          <p:spTgt spid="51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Lst>
  </p:timing>
</p:sld>
</file>

<file path=ppt/slides/slide8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1314" name="标题 52225"/>
          <p:cNvSpPr>
            <a:spLocks noGrp="1"/>
          </p:cNvSpPr>
          <p:nvPr>
            <p:ph type="title"/>
          </p:nvPr>
        </p:nvSpPr>
        <p:spPr>
          <a:ln/>
        </p:spPr>
        <p:txBody>
          <a:bodyPr vert="horz" wrap="square" lIns="91440" tIns="45720" rIns="91440" bIns="45720" anchor="ctr" anchorCtr="0"/>
          <a:p>
            <a:pPr eaLnBrk="1" hangingPunct="1"/>
            <a:r>
              <a:rPr lang="zh-CN" altLang="en-US" sz="4000" dirty="0"/>
              <a:t>五、反三角函数和反双曲函数</a:t>
            </a:r>
            <a:endParaRPr lang="zh-CN" altLang="en-US" sz="4000" dirty="0"/>
          </a:p>
        </p:txBody>
      </p:sp>
      <p:sp>
        <p:nvSpPr>
          <p:cNvPr id="52227" name="文本框 52226"/>
          <p:cNvSpPr txBox="1"/>
          <p:nvPr/>
        </p:nvSpPr>
        <p:spPr>
          <a:xfrm>
            <a:off x="914400" y="1701800"/>
            <a:ext cx="3962400" cy="519113"/>
          </a:xfrm>
          <a:prstGeom prst="rect">
            <a:avLst/>
          </a:prstGeom>
          <a:noFill/>
          <a:ln w="9525">
            <a:noFill/>
          </a:ln>
        </p:spPr>
        <p:txBody>
          <a:bodyPr>
            <a:spAutoFit/>
          </a:bodyPr>
          <a:p>
            <a:pPr>
              <a:spcBef>
                <a:spcPct val="50000"/>
              </a:spcBef>
            </a:pPr>
            <a:r>
              <a:rPr lang="en-US" altLang="zh-CN" sz="2800" b="1" dirty="0">
                <a:solidFill>
                  <a:srgbClr val="31939A"/>
                </a:solidFill>
                <a:latin typeface="Times New Roman" panose="02020603050405020304" pitchFamily="18" charset="0"/>
              </a:rPr>
              <a:t>1. </a:t>
            </a:r>
            <a:r>
              <a:rPr lang="zh-CN" altLang="en-US" sz="2800" b="1" dirty="0">
                <a:solidFill>
                  <a:srgbClr val="31939A"/>
                </a:solidFill>
                <a:latin typeface="Times New Roman" panose="02020603050405020304" pitchFamily="18" charset="0"/>
              </a:rPr>
              <a:t>反三角函数的定义</a:t>
            </a:r>
            <a:endParaRPr lang="zh-CN" altLang="en-US" sz="2800" b="1" dirty="0">
              <a:solidFill>
                <a:srgbClr val="31939A"/>
              </a:solidFill>
              <a:latin typeface="Times New Roman" panose="02020603050405020304" pitchFamily="18" charset="0"/>
            </a:endParaRPr>
          </a:p>
        </p:txBody>
      </p:sp>
      <p:graphicFrame>
        <p:nvGraphicFramePr>
          <p:cNvPr id="52228" name="对象 52227"/>
          <p:cNvGraphicFramePr/>
          <p:nvPr/>
        </p:nvGraphicFramePr>
        <p:xfrm>
          <a:off x="990600" y="2387600"/>
          <a:ext cx="7086600" cy="939800"/>
        </p:xfrm>
        <a:graphic>
          <a:graphicData uri="http://schemas.openxmlformats.org/presentationml/2006/ole">
            <mc:AlternateContent xmlns:mc="http://schemas.openxmlformats.org/markup-compatibility/2006">
              <mc:Choice xmlns:v="urn:schemas-microsoft-com:vml" Requires="v">
                <p:oleObj spid="_x0000_s3372" name="" r:id="rId2" imgW="7086600" imgH="939800" progId="Equation.3">
                  <p:embed/>
                </p:oleObj>
              </mc:Choice>
              <mc:Fallback>
                <p:oleObj name="" r:id="rId2" imgW="7086600" imgH="939800" progId="Equation.3">
                  <p:embed/>
                  <p:pic>
                    <p:nvPicPr>
                      <p:cNvPr id="0" name="图片 3371"/>
                      <p:cNvPicPr/>
                      <p:nvPr/>
                    </p:nvPicPr>
                    <p:blipFill>
                      <a:blip r:embed="rId3"/>
                      <a:stretch>
                        <a:fillRect/>
                      </a:stretch>
                    </p:blipFill>
                    <p:spPr>
                      <a:xfrm>
                        <a:off x="990600" y="2387600"/>
                        <a:ext cx="7086600" cy="939800"/>
                      </a:xfrm>
                      <a:prstGeom prst="rect">
                        <a:avLst/>
                      </a:prstGeom>
                      <a:noFill/>
                      <a:ln w="38100">
                        <a:noFill/>
                        <a:miter/>
                      </a:ln>
                    </p:spPr>
                  </p:pic>
                </p:oleObj>
              </mc:Fallback>
            </mc:AlternateContent>
          </a:graphicData>
        </a:graphic>
      </p:graphicFrame>
      <p:graphicFrame>
        <p:nvGraphicFramePr>
          <p:cNvPr id="52229" name="对象 52228"/>
          <p:cNvGraphicFramePr/>
          <p:nvPr/>
        </p:nvGraphicFramePr>
        <p:xfrm>
          <a:off x="1066800" y="3378200"/>
          <a:ext cx="3581400" cy="889000"/>
        </p:xfrm>
        <a:graphic>
          <a:graphicData uri="http://schemas.openxmlformats.org/presentationml/2006/ole">
            <mc:AlternateContent xmlns:mc="http://schemas.openxmlformats.org/markup-compatibility/2006">
              <mc:Choice xmlns:v="urn:schemas-microsoft-com:vml" Requires="v">
                <p:oleObj spid="_x0000_s3377" name="" r:id="rId4" imgW="3581400" imgH="889000" progId="Equation.3">
                  <p:embed/>
                </p:oleObj>
              </mc:Choice>
              <mc:Fallback>
                <p:oleObj name="" r:id="rId4" imgW="3581400" imgH="889000" progId="Equation.3">
                  <p:embed/>
                  <p:pic>
                    <p:nvPicPr>
                      <p:cNvPr id="0" name="图片 3376"/>
                      <p:cNvPicPr/>
                      <p:nvPr/>
                    </p:nvPicPr>
                    <p:blipFill>
                      <a:blip r:embed="rId5"/>
                      <a:stretch>
                        <a:fillRect/>
                      </a:stretch>
                    </p:blipFill>
                    <p:spPr>
                      <a:xfrm>
                        <a:off x="1066800" y="3378200"/>
                        <a:ext cx="3581400" cy="889000"/>
                      </a:xfrm>
                      <a:prstGeom prst="rect">
                        <a:avLst/>
                      </a:prstGeom>
                      <a:noFill/>
                      <a:ln w="38100">
                        <a:noFill/>
                        <a:miter/>
                      </a:ln>
                    </p:spPr>
                  </p:pic>
                </p:oleObj>
              </mc:Fallback>
            </mc:AlternateContent>
          </a:graphicData>
        </a:graphic>
      </p:graphicFrame>
      <p:graphicFrame>
        <p:nvGraphicFramePr>
          <p:cNvPr id="52230" name="对象 52229"/>
          <p:cNvGraphicFramePr/>
          <p:nvPr/>
        </p:nvGraphicFramePr>
        <p:xfrm>
          <a:off x="4953000" y="3606800"/>
          <a:ext cx="3187700" cy="444500"/>
        </p:xfrm>
        <a:graphic>
          <a:graphicData uri="http://schemas.openxmlformats.org/presentationml/2006/ole">
            <mc:AlternateContent xmlns:mc="http://schemas.openxmlformats.org/markup-compatibility/2006">
              <mc:Choice xmlns:v="urn:schemas-microsoft-com:vml" Requires="v">
                <p:oleObj spid="_x0000_s3378" name="" r:id="rId6" imgW="3186430" imgH="444500" progId="Equation.3">
                  <p:embed/>
                </p:oleObj>
              </mc:Choice>
              <mc:Fallback>
                <p:oleObj name="" r:id="rId6" imgW="3186430" imgH="444500" progId="Equation.3">
                  <p:embed/>
                  <p:pic>
                    <p:nvPicPr>
                      <p:cNvPr id="0" name="图片 3377"/>
                      <p:cNvPicPr/>
                      <p:nvPr/>
                    </p:nvPicPr>
                    <p:blipFill>
                      <a:blip r:embed="rId7"/>
                      <a:stretch>
                        <a:fillRect/>
                      </a:stretch>
                    </p:blipFill>
                    <p:spPr>
                      <a:xfrm>
                        <a:off x="4953000" y="3606800"/>
                        <a:ext cx="3187700" cy="444500"/>
                      </a:xfrm>
                      <a:prstGeom prst="rect">
                        <a:avLst/>
                      </a:prstGeom>
                      <a:noFill/>
                      <a:ln w="38100">
                        <a:noFill/>
                        <a:miter/>
                      </a:ln>
                    </p:spPr>
                  </p:pic>
                </p:oleObj>
              </mc:Fallback>
            </mc:AlternateContent>
          </a:graphicData>
        </a:graphic>
      </p:graphicFrame>
      <p:graphicFrame>
        <p:nvGraphicFramePr>
          <p:cNvPr id="52231" name="对象 52230"/>
          <p:cNvGraphicFramePr/>
          <p:nvPr/>
        </p:nvGraphicFramePr>
        <p:xfrm>
          <a:off x="990600" y="4319588"/>
          <a:ext cx="4279900" cy="482600"/>
        </p:xfrm>
        <a:graphic>
          <a:graphicData uri="http://schemas.openxmlformats.org/presentationml/2006/ole">
            <mc:AlternateContent xmlns:mc="http://schemas.openxmlformats.org/markup-compatibility/2006">
              <mc:Choice xmlns:v="urn:schemas-microsoft-com:vml" Requires="v">
                <p:oleObj spid="_x0000_s3369" name="" r:id="rId8" imgW="4277995" imgH="482600" progId="Equation.3">
                  <p:embed/>
                </p:oleObj>
              </mc:Choice>
              <mc:Fallback>
                <p:oleObj name="" r:id="rId8" imgW="4277995" imgH="482600" progId="Equation.3">
                  <p:embed/>
                  <p:pic>
                    <p:nvPicPr>
                      <p:cNvPr id="0" name="图片 3368"/>
                      <p:cNvPicPr/>
                      <p:nvPr/>
                    </p:nvPicPr>
                    <p:blipFill>
                      <a:blip r:embed="rId9"/>
                      <a:stretch>
                        <a:fillRect/>
                      </a:stretch>
                    </p:blipFill>
                    <p:spPr>
                      <a:xfrm>
                        <a:off x="990600" y="4319588"/>
                        <a:ext cx="4279900" cy="482600"/>
                      </a:xfrm>
                      <a:prstGeom prst="rect">
                        <a:avLst/>
                      </a:prstGeom>
                      <a:noFill/>
                      <a:ln w="38100">
                        <a:noFill/>
                        <a:miter/>
                      </a:ln>
                    </p:spPr>
                  </p:pic>
                </p:oleObj>
              </mc:Fallback>
            </mc:AlternateContent>
          </a:graphicData>
        </a:graphic>
      </p:graphicFrame>
      <p:sp>
        <p:nvSpPr>
          <p:cNvPr id="52232" name="文本框 52231"/>
          <p:cNvSpPr txBox="1"/>
          <p:nvPr/>
        </p:nvSpPr>
        <p:spPr>
          <a:xfrm>
            <a:off x="5397500" y="4292600"/>
            <a:ext cx="2741613"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rPr>
              <a:t>两端取对数得</a:t>
            </a:r>
            <a:endParaRPr lang="zh-CN" altLang="en-US" sz="2800" b="1" dirty="0">
              <a:solidFill>
                <a:srgbClr val="000000"/>
              </a:solidFill>
              <a:latin typeface="Times New Roman" panose="02020603050405020304" pitchFamily="18" charset="0"/>
            </a:endParaRPr>
          </a:p>
        </p:txBody>
      </p:sp>
      <p:graphicFrame>
        <p:nvGraphicFramePr>
          <p:cNvPr id="52233" name="对象 52232"/>
          <p:cNvGraphicFramePr/>
          <p:nvPr/>
        </p:nvGraphicFramePr>
        <p:xfrm>
          <a:off x="2057400" y="5054600"/>
          <a:ext cx="4305300" cy="508000"/>
        </p:xfrm>
        <a:graphic>
          <a:graphicData uri="http://schemas.openxmlformats.org/presentationml/2006/ole">
            <mc:AlternateContent xmlns:mc="http://schemas.openxmlformats.org/markup-compatibility/2006">
              <mc:Choice xmlns:v="urn:schemas-microsoft-com:vml" Requires="v">
                <p:oleObj spid="_x0000_s3371" name="" r:id="rId10" imgW="3866515" imgH="452120" progId="Equation.3">
                  <p:embed/>
                </p:oleObj>
              </mc:Choice>
              <mc:Fallback>
                <p:oleObj name="" r:id="rId10" imgW="3866515" imgH="452120" progId="Equation.3">
                  <p:embed/>
                  <p:pic>
                    <p:nvPicPr>
                      <p:cNvPr id="0" name="图片 3370"/>
                      <p:cNvPicPr/>
                      <p:nvPr/>
                    </p:nvPicPr>
                    <p:blipFill>
                      <a:blip r:embed="rId11">
                        <a:clrChange>
                          <a:clrFrom>
                            <a:srgbClr val="000000"/>
                          </a:clrFrom>
                          <a:clrTo>
                            <a:srgbClr val="31939A"/>
                          </a:clrTo>
                        </a:clrChange>
                      </a:blip>
                      <a:stretch>
                        <a:fillRect/>
                      </a:stretch>
                    </p:blipFill>
                    <p:spPr>
                      <a:xfrm>
                        <a:off x="2057400" y="5054600"/>
                        <a:ext cx="4305300" cy="508000"/>
                      </a:xfrm>
                      <a:prstGeom prst="rect">
                        <a:avLst/>
                      </a:prstGeom>
                      <a:noFill/>
                      <a:ln w="38100">
                        <a:noFill/>
                        <a:miter/>
                      </a:ln>
                    </p:spPr>
                  </p:pic>
                </p:oleObj>
              </mc:Fallback>
            </mc:AlternateContent>
          </a:graphicData>
        </a:graphic>
      </p:graphicFrame>
      <p:sp>
        <p:nvSpPr>
          <p:cNvPr id="141322"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wipe(left)">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8"/>
                                        </p:tgtEl>
                                        <p:attrNameLst>
                                          <p:attrName>style.visibility</p:attrName>
                                        </p:attrNameLst>
                                      </p:cBhvr>
                                      <p:to>
                                        <p:strVal val="visible"/>
                                      </p:to>
                                    </p:set>
                                    <p:animEffect transition="in" filter="wipe(left)">
                                      <p:cBhvr>
                                        <p:cTn id="12" dur="500"/>
                                        <p:tgtEl>
                                          <p:spTgt spid="522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229"/>
                                        </p:tgtEl>
                                        <p:attrNameLst>
                                          <p:attrName>style.visibility</p:attrName>
                                        </p:attrNameLst>
                                      </p:cBhvr>
                                      <p:to>
                                        <p:strVal val="visible"/>
                                      </p:to>
                                    </p:set>
                                    <p:animEffect transition="in" filter="wipe(left)">
                                      <p:cBhvr>
                                        <p:cTn id="17" dur="500"/>
                                        <p:tgtEl>
                                          <p:spTgt spid="522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30"/>
                                        </p:tgtEl>
                                        <p:attrNameLst>
                                          <p:attrName>style.visibility</p:attrName>
                                        </p:attrNameLst>
                                      </p:cBhvr>
                                      <p:to>
                                        <p:strVal val="visible"/>
                                      </p:to>
                                    </p:set>
                                    <p:animEffect transition="in" filter="wipe(left)">
                                      <p:cBhvr>
                                        <p:cTn id="22" dur="500"/>
                                        <p:tgtEl>
                                          <p:spTgt spid="522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231"/>
                                        </p:tgtEl>
                                        <p:attrNameLst>
                                          <p:attrName>style.visibility</p:attrName>
                                        </p:attrNameLst>
                                      </p:cBhvr>
                                      <p:to>
                                        <p:strVal val="visible"/>
                                      </p:to>
                                    </p:set>
                                    <p:animEffect transition="in" filter="wipe(left)">
                                      <p:cBhvr>
                                        <p:cTn id="27" dur="500"/>
                                        <p:tgtEl>
                                          <p:spTgt spid="522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232"/>
                                        </p:tgtEl>
                                        <p:attrNameLst>
                                          <p:attrName>style.visibility</p:attrName>
                                        </p:attrNameLst>
                                      </p:cBhvr>
                                      <p:to>
                                        <p:strVal val="visible"/>
                                      </p:to>
                                    </p:set>
                                    <p:animEffect transition="in" filter="wipe(left)">
                                      <p:cBhvr>
                                        <p:cTn id="32" dur="500"/>
                                        <p:tgtEl>
                                          <p:spTgt spid="522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233"/>
                                        </p:tgtEl>
                                        <p:attrNameLst>
                                          <p:attrName>style.visibility</p:attrName>
                                        </p:attrNameLst>
                                      </p:cBhvr>
                                      <p:to>
                                        <p:strVal val="visible"/>
                                      </p:to>
                                    </p:set>
                                    <p:animEffect transition="in" filter="wipe(left)">
                                      <p:cBhvr>
                                        <p:cTn id="37"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graphicFrame>
        <p:nvGraphicFramePr>
          <p:cNvPr id="12291" name="对象 12290"/>
          <p:cNvGraphicFramePr/>
          <p:nvPr/>
        </p:nvGraphicFramePr>
        <p:xfrm>
          <a:off x="1295400" y="1544638"/>
          <a:ext cx="3873500" cy="444500"/>
        </p:xfrm>
        <a:graphic>
          <a:graphicData uri="http://schemas.openxmlformats.org/presentationml/2006/ole">
            <mc:AlternateContent xmlns:mc="http://schemas.openxmlformats.org/markup-compatibility/2006">
              <mc:Choice xmlns:v="urn:schemas-microsoft-com:vml" Requires="v">
                <p:oleObj spid="_x0000_s3083" name="" r:id="rId2" imgW="3871595" imgH="444500" progId="Equation.3">
                  <p:embed/>
                </p:oleObj>
              </mc:Choice>
              <mc:Fallback>
                <p:oleObj name="" r:id="rId2" imgW="3871595" imgH="444500" progId="Equation.3">
                  <p:embed/>
                  <p:pic>
                    <p:nvPicPr>
                      <p:cNvPr id="0" name="图片 3082"/>
                      <p:cNvPicPr/>
                      <p:nvPr/>
                    </p:nvPicPr>
                    <p:blipFill>
                      <a:blip r:embed="rId3"/>
                      <a:stretch>
                        <a:fillRect/>
                      </a:stretch>
                    </p:blipFill>
                    <p:spPr>
                      <a:xfrm>
                        <a:off x="1295400" y="1544638"/>
                        <a:ext cx="3873500" cy="444500"/>
                      </a:xfrm>
                      <a:prstGeom prst="rect">
                        <a:avLst/>
                      </a:prstGeom>
                      <a:noFill/>
                      <a:ln w="38100">
                        <a:noFill/>
                        <a:miter/>
                      </a:ln>
                    </p:spPr>
                  </p:pic>
                </p:oleObj>
              </mc:Fallback>
            </mc:AlternateContent>
          </a:graphicData>
        </a:graphic>
      </p:graphicFrame>
      <p:graphicFrame>
        <p:nvGraphicFramePr>
          <p:cNvPr id="12292" name="对象 12291"/>
          <p:cNvGraphicFramePr/>
          <p:nvPr/>
        </p:nvGraphicFramePr>
        <p:xfrm>
          <a:off x="1295400" y="2486025"/>
          <a:ext cx="4572000" cy="582613"/>
        </p:xfrm>
        <a:graphic>
          <a:graphicData uri="http://schemas.openxmlformats.org/presentationml/2006/ole">
            <mc:AlternateContent xmlns:mc="http://schemas.openxmlformats.org/markup-compatibility/2006">
              <mc:Choice xmlns:v="urn:schemas-microsoft-com:vml" Requires="v">
                <p:oleObj spid="_x0000_s3085" name="" r:id="rId4" imgW="4570095" imgH="584200" progId="Equation.3">
                  <p:embed/>
                </p:oleObj>
              </mc:Choice>
              <mc:Fallback>
                <p:oleObj name="" r:id="rId4" imgW="4570095" imgH="584200" progId="Equation.3">
                  <p:embed/>
                  <p:pic>
                    <p:nvPicPr>
                      <p:cNvPr id="0" name="图片 3084"/>
                      <p:cNvPicPr/>
                      <p:nvPr/>
                    </p:nvPicPr>
                    <p:blipFill>
                      <a:blip r:embed="rId5"/>
                      <a:stretch>
                        <a:fillRect/>
                      </a:stretch>
                    </p:blipFill>
                    <p:spPr>
                      <a:xfrm>
                        <a:off x="1295400" y="2486025"/>
                        <a:ext cx="4572000" cy="582613"/>
                      </a:xfrm>
                      <a:prstGeom prst="rect">
                        <a:avLst/>
                      </a:prstGeom>
                      <a:noFill/>
                      <a:ln w="38100">
                        <a:noFill/>
                        <a:miter/>
                      </a:ln>
                    </p:spPr>
                  </p:pic>
                </p:oleObj>
              </mc:Fallback>
            </mc:AlternateContent>
          </a:graphicData>
        </a:graphic>
      </p:graphicFrame>
      <p:graphicFrame>
        <p:nvGraphicFramePr>
          <p:cNvPr id="12293" name="对象 12292"/>
          <p:cNvGraphicFramePr/>
          <p:nvPr/>
        </p:nvGraphicFramePr>
        <p:xfrm>
          <a:off x="1358900" y="3416300"/>
          <a:ext cx="2832100" cy="444500"/>
        </p:xfrm>
        <a:graphic>
          <a:graphicData uri="http://schemas.openxmlformats.org/presentationml/2006/ole">
            <mc:AlternateContent xmlns:mc="http://schemas.openxmlformats.org/markup-compatibility/2006">
              <mc:Choice xmlns:v="urn:schemas-microsoft-com:vml" Requires="v">
                <p:oleObj spid="_x0000_s3082" name="" r:id="rId6" imgW="2830830" imgH="444500" progId="Equation.3">
                  <p:embed/>
                </p:oleObj>
              </mc:Choice>
              <mc:Fallback>
                <p:oleObj name="" r:id="rId6" imgW="2830830" imgH="444500" progId="Equation.3">
                  <p:embed/>
                  <p:pic>
                    <p:nvPicPr>
                      <p:cNvPr id="0" name="图片 3081"/>
                      <p:cNvPicPr/>
                      <p:nvPr/>
                    </p:nvPicPr>
                    <p:blipFill>
                      <a:blip r:embed="rId7"/>
                      <a:stretch>
                        <a:fillRect/>
                      </a:stretch>
                    </p:blipFill>
                    <p:spPr>
                      <a:xfrm>
                        <a:off x="1358900" y="3416300"/>
                        <a:ext cx="2832100" cy="444500"/>
                      </a:xfrm>
                      <a:prstGeom prst="rect">
                        <a:avLst/>
                      </a:prstGeom>
                      <a:noFill/>
                      <a:ln w="38100">
                        <a:noFill/>
                        <a:miter/>
                      </a:ln>
                    </p:spPr>
                  </p:pic>
                </p:oleObj>
              </mc:Fallback>
            </mc:AlternateContent>
          </a:graphicData>
        </a:graphic>
      </p:graphicFrame>
      <p:sp>
        <p:nvSpPr>
          <p:cNvPr id="12298" name="文本框 12297"/>
          <p:cNvSpPr txBox="1"/>
          <p:nvPr/>
        </p:nvSpPr>
        <p:spPr>
          <a:xfrm>
            <a:off x="7239000" y="3367088"/>
            <a:ext cx="1219200" cy="519112"/>
          </a:xfrm>
          <a:prstGeom prst="rect">
            <a:avLst/>
          </a:prstGeom>
          <a:noFill/>
          <a:ln w="9525">
            <a:noFill/>
          </a:ln>
        </p:spPr>
        <p:txBody>
          <a:bodyPr lIns="90000" tIns="46800" rIns="90000" bIns="4680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证毕</a:t>
            </a:r>
            <a:r>
              <a:rPr lang="en-US" altLang="zh-CN" sz="2800" b="1" dirty="0">
                <a:latin typeface="Times New Roman" panose="02020603050405020304" pitchFamily="18" charset="0"/>
                <a:ea typeface="宋体" panose="02010600030101010101" pitchFamily="2" charset="-122"/>
              </a:rPr>
              <a:t>]</a:t>
            </a:r>
            <a:endParaRPr lang="en-US" altLang="zh-CN" sz="2800" b="1" dirty="0">
              <a:latin typeface="Times New Roman" panose="02020603050405020304" pitchFamily="18" charset="0"/>
              <a:ea typeface="宋体" panose="02010600030101010101" pitchFamily="2" charset="-122"/>
            </a:endParaRPr>
          </a:p>
        </p:txBody>
      </p:sp>
      <p:graphicFrame>
        <p:nvGraphicFramePr>
          <p:cNvPr id="12299" name="对象 12298"/>
          <p:cNvGraphicFramePr/>
          <p:nvPr/>
        </p:nvGraphicFramePr>
        <p:xfrm>
          <a:off x="4953000" y="1557338"/>
          <a:ext cx="3556000" cy="431800"/>
        </p:xfrm>
        <a:graphic>
          <a:graphicData uri="http://schemas.openxmlformats.org/presentationml/2006/ole">
            <mc:AlternateContent xmlns:mc="http://schemas.openxmlformats.org/markup-compatibility/2006">
              <mc:Choice xmlns:v="urn:schemas-microsoft-com:vml" Requires="v">
                <p:oleObj spid="_x0000_s3086" name="" r:id="rId8" imgW="3554730" imgH="431800" progId="Equation.3">
                  <p:embed/>
                </p:oleObj>
              </mc:Choice>
              <mc:Fallback>
                <p:oleObj name="" r:id="rId8" imgW="3554730" imgH="431800" progId="Equation.3">
                  <p:embed/>
                  <p:pic>
                    <p:nvPicPr>
                      <p:cNvPr id="0" name="图片 3085"/>
                      <p:cNvPicPr/>
                      <p:nvPr/>
                    </p:nvPicPr>
                    <p:blipFill>
                      <a:blip r:embed="rId9"/>
                      <a:stretch>
                        <a:fillRect/>
                      </a:stretch>
                    </p:blipFill>
                    <p:spPr>
                      <a:xfrm>
                        <a:off x="4953000" y="1557338"/>
                        <a:ext cx="3556000" cy="431800"/>
                      </a:xfrm>
                      <a:prstGeom prst="rect">
                        <a:avLst/>
                      </a:prstGeom>
                      <a:noFill/>
                      <a:ln w="38100">
                        <a:noFill/>
                        <a:miter/>
                      </a:ln>
                    </p:spPr>
                  </p:pic>
                </p:oleObj>
              </mc:Fallback>
            </mc:AlternateContent>
          </a:graphicData>
        </a:graphic>
      </p:graphicFrame>
      <p:sp>
        <p:nvSpPr>
          <p:cNvPr id="24583" name="文本框 7169"/>
          <p:cNvSpPr txBox="1"/>
          <p:nvPr/>
        </p:nvSpPr>
        <p:spPr>
          <a:xfrm>
            <a:off x="1322388" y="4791075"/>
            <a:ext cx="2362200" cy="522288"/>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微软雅黑" panose="020B0503020204020204" pitchFamily="34" charset="-122"/>
                <a:cs typeface="+mn-cs"/>
              </a:defRPr>
            </a:lvl5pPr>
          </a:lstStyle>
          <a:p>
            <a:pPr marL="0" lvl="0" indent="0" defTabSz="914400" eaLnBrk="1" hangingPunct="1">
              <a:lnSpc>
                <a:spcPct val="100000"/>
              </a:lnSpc>
              <a:spcBef>
                <a:spcPct val="5000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3     </a:t>
            </a:r>
            <a:endParaRPr lang="en-US" altLang="zh-CN" sz="2800" b="1" dirty="0">
              <a:latin typeface="Times New Roman" panose="02020603050405020304" pitchFamily="18" charset="0"/>
              <a:ea typeface="黑体" panose="02010609060101010101" pitchFamily="49" charset="-122"/>
            </a:endParaRPr>
          </a:p>
        </p:txBody>
      </p:sp>
      <p:graphicFrame>
        <p:nvGraphicFramePr>
          <p:cNvPr id="24584" name="对象 7170"/>
          <p:cNvGraphicFramePr/>
          <p:nvPr/>
        </p:nvGraphicFramePr>
        <p:xfrm>
          <a:off x="2393950" y="4791075"/>
          <a:ext cx="4046538" cy="582613"/>
        </p:xfrm>
        <a:graphic>
          <a:graphicData uri="http://schemas.openxmlformats.org/presentationml/2006/ole">
            <mc:AlternateContent xmlns:mc="http://schemas.openxmlformats.org/markup-compatibility/2006">
              <mc:Choice xmlns:v="urn:schemas-microsoft-com:vml" Requires="v">
                <p:oleObj spid="_x0000_s3084" name="" r:id="rId10" imgW="1129665" imgH="190500" progId="Equation.DSMT4">
                  <p:embed/>
                </p:oleObj>
              </mc:Choice>
              <mc:Fallback>
                <p:oleObj name="" r:id="rId10" imgW="1129665" imgH="190500" progId="Equation.DSMT4">
                  <p:embed/>
                  <p:pic>
                    <p:nvPicPr>
                      <p:cNvPr id="0" name="图片 3083"/>
                      <p:cNvPicPr/>
                      <p:nvPr/>
                    </p:nvPicPr>
                    <p:blipFill>
                      <a:blip r:embed="rId11"/>
                      <a:stretch>
                        <a:fillRect/>
                      </a:stretch>
                    </p:blipFill>
                    <p:spPr>
                      <a:xfrm>
                        <a:off x="2393950" y="4791075"/>
                        <a:ext cx="4046538" cy="582613"/>
                      </a:xfrm>
                      <a:prstGeom prst="rect">
                        <a:avLst/>
                      </a:prstGeom>
                      <a:noFill/>
                      <a:ln w="38100">
                        <a:noFill/>
                        <a:miter/>
                      </a:ln>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9"/>
                                        </p:tgtEl>
                                        <p:attrNameLst>
                                          <p:attrName>style.visibility</p:attrName>
                                        </p:attrNameLst>
                                      </p:cBhvr>
                                      <p:to>
                                        <p:strVal val="visible"/>
                                      </p:to>
                                    </p:set>
                                    <p:animEffect transition="in" filter="wipe(left)">
                                      <p:cBhvr>
                                        <p:cTn id="12" dur="500"/>
                                        <p:tgtEl>
                                          <p:spTgt spid="122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wipe(left)">
                                      <p:cBhvr>
                                        <p:cTn id="22" dur="500"/>
                                        <p:tgtEl>
                                          <p:spTgt spid="12293"/>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2298"/>
                                        </p:tgtEl>
                                        <p:attrNameLst>
                                          <p:attrName>style.visibility</p:attrName>
                                        </p:attrNameLst>
                                      </p:cBhvr>
                                      <p:to>
                                        <p:strVal val="visible"/>
                                      </p:to>
                                    </p:set>
                                    <p:animEffect transition="in" filter="wipe(left)">
                                      <p:cBhvr>
                                        <p:cTn id="26" dur="500"/>
                                        <p:tgtEl>
                                          <p:spTgt spid="12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Lst>
  </p:timing>
</p:sld>
</file>

<file path=ppt/slides/slide90.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2338" name="文本框 53249"/>
          <p:cNvSpPr txBox="1"/>
          <p:nvPr/>
        </p:nvSpPr>
        <p:spPr>
          <a:xfrm>
            <a:off x="914400" y="685800"/>
            <a:ext cx="7162800" cy="1117600"/>
          </a:xfrm>
          <a:prstGeom prst="rect">
            <a:avLst/>
          </a:prstGeom>
          <a:noFill/>
          <a:ln w="9525">
            <a:noFill/>
          </a:ln>
        </p:spPr>
        <p:txBody>
          <a:bodyPr lIns="90000" tIns="46800" rIns="90000" bIns="46800">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同样可以定义反正弦函数和反正切函数</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重复以上步骤</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可以得到它们的表达式</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graphicFrame>
        <p:nvGraphicFramePr>
          <p:cNvPr id="53251" name="对象 53250"/>
          <p:cNvGraphicFramePr/>
          <p:nvPr/>
        </p:nvGraphicFramePr>
        <p:xfrm>
          <a:off x="2133600" y="1803400"/>
          <a:ext cx="4279900" cy="508000"/>
        </p:xfrm>
        <a:graphic>
          <a:graphicData uri="http://schemas.openxmlformats.org/presentationml/2006/ole">
            <mc:AlternateContent xmlns:mc="http://schemas.openxmlformats.org/markup-compatibility/2006">
              <mc:Choice xmlns:v="urn:schemas-microsoft-com:vml" Requires="v">
                <p:oleObj spid="_x0000_s3379" name="" r:id="rId2" imgW="3842385" imgH="452120" progId="Equation.3">
                  <p:embed/>
                </p:oleObj>
              </mc:Choice>
              <mc:Fallback>
                <p:oleObj name="" r:id="rId2" imgW="3842385" imgH="452120" progId="Equation.3">
                  <p:embed/>
                  <p:pic>
                    <p:nvPicPr>
                      <p:cNvPr id="0" name="图片 3378"/>
                      <p:cNvPicPr/>
                      <p:nvPr/>
                    </p:nvPicPr>
                    <p:blipFill>
                      <a:blip r:embed="rId3">
                        <a:clrChange>
                          <a:clrFrom>
                            <a:srgbClr val="000000"/>
                          </a:clrFrom>
                          <a:clrTo>
                            <a:srgbClr val="31939A"/>
                          </a:clrTo>
                        </a:clrChange>
                      </a:blip>
                      <a:stretch>
                        <a:fillRect/>
                      </a:stretch>
                    </p:blipFill>
                    <p:spPr>
                      <a:xfrm>
                        <a:off x="2133600" y="1803400"/>
                        <a:ext cx="4279900" cy="508000"/>
                      </a:xfrm>
                      <a:prstGeom prst="rect">
                        <a:avLst/>
                      </a:prstGeom>
                      <a:noFill/>
                      <a:ln w="38100">
                        <a:noFill/>
                        <a:miter/>
                      </a:ln>
                    </p:spPr>
                  </p:pic>
                </p:oleObj>
              </mc:Fallback>
            </mc:AlternateContent>
          </a:graphicData>
        </a:graphic>
      </p:graphicFrame>
      <p:graphicFrame>
        <p:nvGraphicFramePr>
          <p:cNvPr id="53252" name="对象 53251"/>
          <p:cNvGraphicFramePr/>
          <p:nvPr/>
        </p:nvGraphicFramePr>
        <p:xfrm>
          <a:off x="2209800" y="2438400"/>
          <a:ext cx="3441700" cy="863600"/>
        </p:xfrm>
        <a:graphic>
          <a:graphicData uri="http://schemas.openxmlformats.org/presentationml/2006/ole">
            <mc:AlternateContent xmlns:mc="http://schemas.openxmlformats.org/markup-compatibility/2006">
              <mc:Choice xmlns:v="urn:schemas-microsoft-com:vml" Requires="v">
                <p:oleObj spid="_x0000_s3373" name="" r:id="rId4" imgW="3089275" imgH="774065" progId="Equation.3">
                  <p:embed/>
                </p:oleObj>
              </mc:Choice>
              <mc:Fallback>
                <p:oleObj name="" r:id="rId4" imgW="3089275" imgH="774065" progId="Equation.3">
                  <p:embed/>
                  <p:pic>
                    <p:nvPicPr>
                      <p:cNvPr id="0" name="图片 3372"/>
                      <p:cNvPicPr/>
                      <p:nvPr/>
                    </p:nvPicPr>
                    <p:blipFill>
                      <a:blip r:embed="rId5">
                        <a:clrChange>
                          <a:clrFrom>
                            <a:srgbClr val="000000"/>
                          </a:clrFrom>
                          <a:clrTo>
                            <a:srgbClr val="31939A"/>
                          </a:clrTo>
                        </a:clrChange>
                      </a:blip>
                      <a:stretch>
                        <a:fillRect/>
                      </a:stretch>
                    </p:blipFill>
                    <p:spPr>
                      <a:xfrm>
                        <a:off x="2209800" y="2438400"/>
                        <a:ext cx="3441700" cy="863600"/>
                      </a:xfrm>
                      <a:prstGeom prst="rect">
                        <a:avLst/>
                      </a:prstGeom>
                      <a:noFill/>
                      <a:ln w="38100">
                        <a:noFill/>
                        <a:miter/>
                      </a:ln>
                    </p:spPr>
                  </p:pic>
                </p:oleObj>
              </mc:Fallback>
            </mc:AlternateContent>
          </a:graphicData>
        </a:graphic>
      </p:graphicFrame>
      <p:sp>
        <p:nvSpPr>
          <p:cNvPr id="53253" name="矩形 53252"/>
          <p:cNvSpPr/>
          <p:nvPr/>
        </p:nvSpPr>
        <p:spPr>
          <a:xfrm>
            <a:off x="893763" y="3429000"/>
            <a:ext cx="4191000" cy="519113"/>
          </a:xfrm>
          <a:prstGeom prst="rect">
            <a:avLst/>
          </a:prstGeom>
          <a:noFill/>
          <a:ln w="9525">
            <a:noFill/>
          </a:ln>
        </p:spPr>
        <p:txBody>
          <a:bodyPr lIns="90000" tIns="46800" rIns="90000" bIns="46800">
            <a:spAutoFit/>
          </a:bodyPr>
          <a:p>
            <a:pPr eaLnBrk="1" hangingPunct="1"/>
            <a:r>
              <a:rPr lang="en-US" altLang="zh-CN" sz="2800" b="1" dirty="0">
                <a:solidFill>
                  <a:srgbClr val="31939A"/>
                </a:solidFill>
                <a:latin typeface="Times New Roman" panose="02020603050405020304" pitchFamily="18" charset="0"/>
              </a:rPr>
              <a:t>2. </a:t>
            </a:r>
            <a:r>
              <a:rPr lang="zh-CN" altLang="en-US" sz="2800" b="1" dirty="0">
                <a:solidFill>
                  <a:srgbClr val="31939A"/>
                </a:solidFill>
                <a:latin typeface="Times New Roman" panose="02020603050405020304" pitchFamily="18" charset="0"/>
              </a:rPr>
              <a:t>反双曲函数的定义</a:t>
            </a:r>
            <a:endParaRPr lang="zh-CN" altLang="en-US" sz="2800" b="1" dirty="0">
              <a:solidFill>
                <a:srgbClr val="31939A"/>
              </a:solidFill>
              <a:latin typeface="Times New Roman" panose="02020603050405020304" pitchFamily="18" charset="0"/>
            </a:endParaRPr>
          </a:p>
        </p:txBody>
      </p:sp>
      <p:graphicFrame>
        <p:nvGraphicFramePr>
          <p:cNvPr id="53254" name="对象 53253"/>
          <p:cNvGraphicFramePr/>
          <p:nvPr/>
        </p:nvGraphicFramePr>
        <p:xfrm>
          <a:off x="1038225" y="4094163"/>
          <a:ext cx="5943600" cy="508000"/>
        </p:xfrm>
        <a:graphic>
          <a:graphicData uri="http://schemas.openxmlformats.org/presentationml/2006/ole">
            <mc:AlternateContent xmlns:mc="http://schemas.openxmlformats.org/markup-compatibility/2006">
              <mc:Choice xmlns:v="urn:schemas-microsoft-com:vml" Requires="v">
                <p:oleObj spid="_x0000_s3375" name="" r:id="rId6" imgW="5339080" imgH="452120" progId="Equation.3">
                  <p:embed/>
                </p:oleObj>
              </mc:Choice>
              <mc:Fallback>
                <p:oleObj name="" r:id="rId6" imgW="5339080" imgH="452120" progId="Equation.3">
                  <p:embed/>
                  <p:pic>
                    <p:nvPicPr>
                      <p:cNvPr id="0" name="图片 3374"/>
                      <p:cNvPicPr/>
                      <p:nvPr/>
                    </p:nvPicPr>
                    <p:blipFill>
                      <a:blip r:embed="rId7">
                        <a:clrChange>
                          <a:clrFrom>
                            <a:srgbClr val="000000"/>
                          </a:clrFrom>
                          <a:clrTo>
                            <a:srgbClr val="000000"/>
                          </a:clrTo>
                        </a:clrChange>
                      </a:blip>
                      <a:stretch>
                        <a:fillRect/>
                      </a:stretch>
                    </p:blipFill>
                    <p:spPr>
                      <a:xfrm>
                        <a:off x="1038225" y="4094163"/>
                        <a:ext cx="5943600" cy="508000"/>
                      </a:xfrm>
                      <a:prstGeom prst="rect">
                        <a:avLst/>
                      </a:prstGeom>
                      <a:noFill/>
                      <a:ln w="38100">
                        <a:noFill/>
                        <a:miter/>
                      </a:ln>
                    </p:spPr>
                  </p:pic>
                </p:oleObj>
              </mc:Fallback>
            </mc:AlternateContent>
          </a:graphicData>
        </a:graphic>
      </p:graphicFrame>
      <p:graphicFrame>
        <p:nvGraphicFramePr>
          <p:cNvPr id="53255" name="对象 53254"/>
          <p:cNvGraphicFramePr/>
          <p:nvPr/>
        </p:nvGraphicFramePr>
        <p:xfrm>
          <a:off x="1047750" y="4764088"/>
          <a:ext cx="5981700" cy="508000"/>
        </p:xfrm>
        <a:graphic>
          <a:graphicData uri="http://schemas.openxmlformats.org/presentationml/2006/ole">
            <mc:AlternateContent xmlns:mc="http://schemas.openxmlformats.org/markup-compatibility/2006">
              <mc:Choice xmlns:v="urn:schemas-microsoft-com:vml" Requires="v">
                <p:oleObj spid="_x0000_s3370" name="" r:id="rId8" imgW="5373370" imgH="452120" progId="Equation.3">
                  <p:embed/>
                </p:oleObj>
              </mc:Choice>
              <mc:Fallback>
                <p:oleObj name="" r:id="rId8" imgW="5373370" imgH="452120" progId="Equation.3">
                  <p:embed/>
                  <p:pic>
                    <p:nvPicPr>
                      <p:cNvPr id="0" name="图片 3369"/>
                      <p:cNvPicPr/>
                      <p:nvPr/>
                    </p:nvPicPr>
                    <p:blipFill>
                      <a:blip r:embed="rId9">
                        <a:clrChange>
                          <a:clrFrom>
                            <a:srgbClr val="000000"/>
                          </a:clrFrom>
                          <a:clrTo>
                            <a:srgbClr val="000000"/>
                          </a:clrTo>
                        </a:clrChange>
                      </a:blip>
                      <a:stretch>
                        <a:fillRect/>
                      </a:stretch>
                    </p:blipFill>
                    <p:spPr>
                      <a:xfrm>
                        <a:off x="1047750" y="4764088"/>
                        <a:ext cx="5981700" cy="508000"/>
                      </a:xfrm>
                      <a:prstGeom prst="rect">
                        <a:avLst/>
                      </a:prstGeom>
                      <a:noFill/>
                      <a:ln w="38100">
                        <a:noFill/>
                        <a:miter/>
                      </a:ln>
                    </p:spPr>
                  </p:pic>
                </p:oleObj>
              </mc:Fallback>
            </mc:AlternateContent>
          </a:graphicData>
        </a:graphic>
      </p:graphicFrame>
      <p:graphicFrame>
        <p:nvGraphicFramePr>
          <p:cNvPr id="53256" name="对象 53255"/>
          <p:cNvGraphicFramePr/>
          <p:nvPr/>
        </p:nvGraphicFramePr>
        <p:xfrm>
          <a:off x="1011238" y="5287963"/>
          <a:ext cx="5080000" cy="863600"/>
        </p:xfrm>
        <a:graphic>
          <a:graphicData uri="http://schemas.openxmlformats.org/presentationml/2006/ole">
            <mc:AlternateContent xmlns:mc="http://schemas.openxmlformats.org/markup-compatibility/2006">
              <mc:Choice xmlns:v="urn:schemas-microsoft-com:vml" Requires="v">
                <p:oleObj spid="_x0000_s3374" name="" r:id="rId10" imgW="4561840" imgH="774065" progId="Equation.3">
                  <p:embed/>
                </p:oleObj>
              </mc:Choice>
              <mc:Fallback>
                <p:oleObj name="" r:id="rId10" imgW="4561840" imgH="774065" progId="Equation.3">
                  <p:embed/>
                  <p:pic>
                    <p:nvPicPr>
                      <p:cNvPr id="0" name="图片 3373"/>
                      <p:cNvPicPr/>
                      <p:nvPr/>
                    </p:nvPicPr>
                    <p:blipFill>
                      <a:blip r:embed="rId11">
                        <a:clrChange>
                          <a:clrFrom>
                            <a:srgbClr val="000000"/>
                          </a:clrFrom>
                          <a:clrTo>
                            <a:srgbClr val="46B3BB"/>
                          </a:clrTo>
                        </a:clrChange>
                      </a:blip>
                      <a:stretch>
                        <a:fillRect/>
                      </a:stretch>
                    </p:blipFill>
                    <p:spPr>
                      <a:xfrm>
                        <a:off x="1011238" y="5287963"/>
                        <a:ext cx="5080000" cy="863600"/>
                      </a:xfrm>
                      <a:prstGeom prst="rect">
                        <a:avLst/>
                      </a:prstGeom>
                      <a:noFill/>
                      <a:ln w="38100">
                        <a:noFill/>
                        <a:miter/>
                      </a:ln>
                    </p:spPr>
                  </p:pic>
                </p:oleObj>
              </mc:Fallback>
            </mc:AlternateContent>
          </a:graphicData>
        </a:graphic>
      </p:graphicFrame>
      <p:sp>
        <p:nvSpPr>
          <p:cNvPr id="142345"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wipe(left)">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wipe(left)">
                                      <p:cBhvr>
                                        <p:cTn id="17" dur="500"/>
                                        <p:tgtEl>
                                          <p:spTgt spid="532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wipe(left)">
                                      <p:cBhvr>
                                        <p:cTn id="22" dur="500"/>
                                        <p:tgtEl>
                                          <p:spTgt spid="532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wipe(left)">
                                      <p:cBhvr>
                                        <p:cTn id="27" dur="500"/>
                                        <p:tgtEl>
                                          <p:spTgt spid="532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3256"/>
                                        </p:tgtEl>
                                        <p:attrNameLst>
                                          <p:attrName>style.visibility</p:attrName>
                                        </p:attrNameLst>
                                      </p:cBhvr>
                                      <p:to>
                                        <p:strVal val="visible"/>
                                      </p:to>
                                    </p:set>
                                    <p:animEffect transition="in" filter="wipe(left)">
                                      <p:cBhvr>
                                        <p:cTn id="32" dur="5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Lst>
  </p:timing>
</p:sld>
</file>

<file path=ppt/slides/slide91.xml><?xml version="1.0" encoding="utf-8"?>
<p:sld xmlns:a="http://schemas.openxmlformats.org/drawingml/2006/main" xmlns:r="http://schemas.openxmlformats.org/officeDocument/2006/relationships" xmlns:p="http://schemas.openxmlformats.org/presentationml/2006/main" show="0">
  <p:cSld>
    <p:bg>
      <p:bgPr>
        <a:blipFill rotWithShape="0">
          <a:blip r:embed="rId1"/>
          <a:stretch>
            <a:fillRect/>
          </a:stretch>
        </a:blipFill>
        <a:effectLst/>
      </p:bgPr>
    </p:bg>
    <p:spTree>
      <p:nvGrpSpPr>
        <p:cNvPr id="1" name=""/>
        <p:cNvGrpSpPr/>
        <p:nvPr/>
      </p:nvGrpSpPr>
      <p:grpSpPr/>
      <p:sp>
        <p:nvSpPr>
          <p:cNvPr id="143362" name="文本框 54273"/>
          <p:cNvSpPr txBox="1"/>
          <p:nvPr/>
        </p:nvSpPr>
        <p:spPr>
          <a:xfrm>
            <a:off x="914400" y="766763"/>
            <a:ext cx="1371600" cy="519112"/>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黑体" panose="02010609060101010101" pitchFamily="49" charset="-122"/>
                <a:ea typeface="黑体" panose="02010609060101010101" pitchFamily="49" charset="-122"/>
              </a:rPr>
              <a:t>例</a:t>
            </a:r>
            <a:r>
              <a:rPr lang="en-US" altLang="zh-CN" sz="2800" b="1" dirty="0">
                <a:solidFill>
                  <a:srgbClr val="000000"/>
                </a:solidFill>
                <a:latin typeface="黑体" panose="02010609060101010101" pitchFamily="49" charset="-122"/>
                <a:ea typeface="黑体" panose="02010609060101010101" pitchFamily="49" charset="-122"/>
              </a:rPr>
              <a:t>14</a:t>
            </a:r>
            <a:endParaRPr lang="en-US" altLang="zh-CN" sz="2800" b="1" dirty="0">
              <a:solidFill>
                <a:srgbClr val="000000"/>
              </a:solidFill>
              <a:latin typeface="黑体" panose="02010609060101010101" pitchFamily="49" charset="-122"/>
              <a:ea typeface="黑体" panose="02010609060101010101" pitchFamily="49" charset="-122"/>
            </a:endParaRPr>
          </a:p>
        </p:txBody>
      </p:sp>
      <p:sp>
        <p:nvSpPr>
          <p:cNvPr id="54275" name="文本框 54274"/>
          <p:cNvSpPr txBox="1"/>
          <p:nvPr/>
        </p:nvSpPr>
        <p:spPr>
          <a:xfrm>
            <a:off x="990600" y="1571625"/>
            <a:ext cx="990600" cy="519113"/>
          </a:xfrm>
          <a:prstGeom prst="rect">
            <a:avLst/>
          </a:prstGeom>
          <a:noFill/>
          <a:ln w="9525">
            <a:noFill/>
          </a:ln>
        </p:spPr>
        <p:txBody>
          <a:bodyPr lIns="90000" tIns="46800" rIns="90000" bIns="46800">
            <a:spAutoFit/>
          </a:bodyPr>
          <a:p>
            <a:pPr eaLnBrk="1" hangingPunct="1">
              <a:spcBef>
                <a:spcPct val="50000"/>
              </a:spcBef>
            </a:pPr>
            <a:r>
              <a:rPr lang="zh-CN" altLang="en-US" sz="2800" b="1" dirty="0">
                <a:solidFill>
                  <a:srgbClr val="000000"/>
                </a:solidFill>
                <a:latin typeface="Times New Roman" panose="02020603050405020304" pitchFamily="18" charset="0"/>
                <a:ea typeface="黑体" panose="02010609060101010101" pitchFamily="49" charset="-122"/>
              </a:rPr>
              <a:t>解</a:t>
            </a:r>
            <a:endParaRPr lang="zh-CN" altLang="en-US" sz="2800" b="1" dirty="0">
              <a:solidFill>
                <a:srgbClr val="000000"/>
              </a:solidFill>
              <a:latin typeface="Times New Roman" panose="02020603050405020304" pitchFamily="18" charset="0"/>
              <a:ea typeface="黑体" panose="02010609060101010101" pitchFamily="49" charset="-122"/>
            </a:endParaRPr>
          </a:p>
        </p:txBody>
      </p:sp>
      <p:graphicFrame>
        <p:nvGraphicFramePr>
          <p:cNvPr id="143364" name="对象 54277"/>
          <p:cNvGraphicFramePr/>
          <p:nvPr/>
        </p:nvGraphicFramePr>
        <p:xfrm>
          <a:off x="1981200" y="863600"/>
          <a:ext cx="3784600" cy="431800"/>
        </p:xfrm>
        <a:graphic>
          <a:graphicData uri="http://schemas.openxmlformats.org/presentationml/2006/ole">
            <mc:AlternateContent xmlns:mc="http://schemas.openxmlformats.org/markup-compatibility/2006">
              <mc:Choice xmlns:v="urn:schemas-microsoft-com:vml" Requires="v">
                <p:oleObj spid="_x0000_s3421" name="" r:id="rId2" imgW="3782695" imgH="431800" progId="Equation.3">
                  <p:embed/>
                </p:oleObj>
              </mc:Choice>
              <mc:Fallback>
                <p:oleObj name="" r:id="rId2" imgW="3782695" imgH="431800" progId="Equation.3">
                  <p:embed/>
                  <p:pic>
                    <p:nvPicPr>
                      <p:cNvPr id="0" name="图片 3420"/>
                      <p:cNvPicPr/>
                      <p:nvPr/>
                    </p:nvPicPr>
                    <p:blipFill>
                      <a:blip r:embed="rId3"/>
                      <a:stretch>
                        <a:fillRect/>
                      </a:stretch>
                    </p:blipFill>
                    <p:spPr>
                      <a:xfrm>
                        <a:off x="1981200" y="863600"/>
                        <a:ext cx="3784600" cy="431800"/>
                      </a:xfrm>
                      <a:prstGeom prst="rect">
                        <a:avLst/>
                      </a:prstGeom>
                      <a:noFill/>
                      <a:ln w="38100">
                        <a:noFill/>
                        <a:miter/>
                      </a:ln>
                    </p:spPr>
                  </p:pic>
                </p:oleObj>
              </mc:Fallback>
            </mc:AlternateContent>
          </a:graphicData>
        </a:graphic>
      </p:graphicFrame>
      <p:graphicFrame>
        <p:nvGraphicFramePr>
          <p:cNvPr id="54279" name="对象 54278"/>
          <p:cNvGraphicFramePr/>
          <p:nvPr/>
        </p:nvGraphicFramePr>
        <p:xfrm>
          <a:off x="1676400" y="1695450"/>
          <a:ext cx="2578100" cy="393700"/>
        </p:xfrm>
        <a:graphic>
          <a:graphicData uri="http://schemas.openxmlformats.org/presentationml/2006/ole">
            <mc:AlternateContent xmlns:mc="http://schemas.openxmlformats.org/markup-compatibility/2006">
              <mc:Choice xmlns:v="urn:schemas-microsoft-com:vml" Requires="v">
                <p:oleObj spid="_x0000_s3506" name="" r:id="rId4" imgW="2576830" imgH="393700" progId="Equation.3">
                  <p:embed/>
                </p:oleObj>
              </mc:Choice>
              <mc:Fallback>
                <p:oleObj name="" r:id="rId4" imgW="2576830" imgH="393700" progId="Equation.3">
                  <p:embed/>
                  <p:pic>
                    <p:nvPicPr>
                      <p:cNvPr id="0" name="图片 3505"/>
                      <p:cNvPicPr/>
                      <p:nvPr/>
                    </p:nvPicPr>
                    <p:blipFill>
                      <a:blip r:embed="rId5"/>
                      <a:stretch>
                        <a:fillRect/>
                      </a:stretch>
                    </p:blipFill>
                    <p:spPr>
                      <a:xfrm>
                        <a:off x="1676400" y="1695450"/>
                        <a:ext cx="2578100" cy="393700"/>
                      </a:xfrm>
                      <a:prstGeom prst="rect">
                        <a:avLst/>
                      </a:prstGeom>
                      <a:noFill/>
                      <a:ln w="38100">
                        <a:noFill/>
                        <a:miter/>
                      </a:ln>
                    </p:spPr>
                  </p:pic>
                </p:oleObj>
              </mc:Fallback>
            </mc:AlternateContent>
          </a:graphicData>
        </a:graphic>
      </p:graphicFrame>
      <p:graphicFrame>
        <p:nvGraphicFramePr>
          <p:cNvPr id="54280" name="对象 54279"/>
          <p:cNvGraphicFramePr/>
          <p:nvPr/>
        </p:nvGraphicFramePr>
        <p:xfrm>
          <a:off x="4318000" y="1447800"/>
          <a:ext cx="2692400" cy="914400"/>
        </p:xfrm>
        <a:graphic>
          <a:graphicData uri="http://schemas.openxmlformats.org/presentationml/2006/ole">
            <mc:AlternateContent xmlns:mc="http://schemas.openxmlformats.org/markup-compatibility/2006">
              <mc:Choice xmlns:v="urn:schemas-microsoft-com:vml" Requires="v">
                <p:oleObj spid="_x0000_s3376" name="" r:id="rId6" imgW="2418080" imgH="818515" progId="Equation.3">
                  <p:embed/>
                </p:oleObj>
              </mc:Choice>
              <mc:Fallback>
                <p:oleObj name="" r:id="rId6" imgW="2418080" imgH="818515" progId="Equation.3">
                  <p:embed/>
                  <p:pic>
                    <p:nvPicPr>
                      <p:cNvPr id="0" name="图片 3375"/>
                      <p:cNvPicPr/>
                      <p:nvPr/>
                    </p:nvPicPr>
                    <p:blipFill>
                      <a:blip r:embed="rId7">
                        <a:clrChange>
                          <a:clrFrom>
                            <a:srgbClr val="000000"/>
                          </a:clrFrom>
                          <a:clrTo>
                            <a:srgbClr val="46B3BB"/>
                          </a:clrTo>
                        </a:clrChange>
                      </a:blip>
                      <a:stretch>
                        <a:fillRect/>
                      </a:stretch>
                    </p:blipFill>
                    <p:spPr>
                      <a:xfrm>
                        <a:off x="4318000" y="1447800"/>
                        <a:ext cx="2692400" cy="914400"/>
                      </a:xfrm>
                      <a:prstGeom prst="rect">
                        <a:avLst/>
                      </a:prstGeom>
                      <a:noFill/>
                      <a:ln w="38100">
                        <a:noFill/>
                        <a:miter/>
                      </a:ln>
                    </p:spPr>
                  </p:pic>
                </p:oleObj>
              </mc:Fallback>
            </mc:AlternateContent>
          </a:graphicData>
        </a:graphic>
      </p:graphicFrame>
      <p:graphicFrame>
        <p:nvGraphicFramePr>
          <p:cNvPr id="54281" name="对象 54280"/>
          <p:cNvGraphicFramePr/>
          <p:nvPr/>
        </p:nvGraphicFramePr>
        <p:xfrm>
          <a:off x="1778000" y="2286000"/>
          <a:ext cx="2184400" cy="838200"/>
        </p:xfrm>
        <a:graphic>
          <a:graphicData uri="http://schemas.openxmlformats.org/presentationml/2006/ole">
            <mc:AlternateContent xmlns:mc="http://schemas.openxmlformats.org/markup-compatibility/2006">
              <mc:Choice xmlns:v="urn:schemas-microsoft-com:vml" Requires="v">
                <p:oleObj spid="_x0000_s3460" name="" r:id="rId8" imgW="1958975" imgH="749935" progId="Equation.3">
                  <p:embed/>
                </p:oleObj>
              </mc:Choice>
              <mc:Fallback>
                <p:oleObj name="" r:id="rId8" imgW="1958975" imgH="749935" progId="Equation.3">
                  <p:embed/>
                  <p:pic>
                    <p:nvPicPr>
                      <p:cNvPr id="0" name="图片 3459"/>
                      <p:cNvPicPr/>
                      <p:nvPr/>
                    </p:nvPicPr>
                    <p:blipFill>
                      <a:blip r:embed="rId9">
                        <a:clrChange>
                          <a:clrFrom>
                            <a:srgbClr val="000000"/>
                          </a:clrFrom>
                          <a:clrTo>
                            <a:srgbClr val="46B3BB"/>
                          </a:clrTo>
                        </a:clrChange>
                      </a:blip>
                      <a:stretch>
                        <a:fillRect/>
                      </a:stretch>
                    </p:blipFill>
                    <p:spPr>
                      <a:xfrm>
                        <a:off x="1778000" y="2286000"/>
                        <a:ext cx="2184400" cy="838200"/>
                      </a:xfrm>
                      <a:prstGeom prst="rect">
                        <a:avLst/>
                      </a:prstGeom>
                      <a:noFill/>
                      <a:ln w="38100">
                        <a:noFill/>
                        <a:miter/>
                      </a:ln>
                    </p:spPr>
                  </p:pic>
                </p:oleObj>
              </mc:Fallback>
            </mc:AlternateContent>
          </a:graphicData>
        </a:graphic>
      </p:graphicFrame>
      <p:graphicFrame>
        <p:nvGraphicFramePr>
          <p:cNvPr id="54282" name="对象 54281"/>
          <p:cNvGraphicFramePr/>
          <p:nvPr/>
        </p:nvGraphicFramePr>
        <p:xfrm>
          <a:off x="1778000" y="3352800"/>
          <a:ext cx="5308600" cy="965200"/>
        </p:xfrm>
        <a:graphic>
          <a:graphicData uri="http://schemas.openxmlformats.org/presentationml/2006/ole">
            <mc:AlternateContent xmlns:mc="http://schemas.openxmlformats.org/markup-compatibility/2006">
              <mc:Choice xmlns:v="urn:schemas-microsoft-com:vml" Requires="v">
                <p:oleObj spid="_x0000_s3451" name="" r:id="rId10" imgW="4766945" imgH="862965" progId="Equation.3">
                  <p:embed/>
                </p:oleObj>
              </mc:Choice>
              <mc:Fallback>
                <p:oleObj name="" r:id="rId10" imgW="4766945" imgH="862965" progId="Equation.3">
                  <p:embed/>
                  <p:pic>
                    <p:nvPicPr>
                      <p:cNvPr id="0" name="图片 3450"/>
                      <p:cNvPicPr/>
                      <p:nvPr/>
                    </p:nvPicPr>
                    <p:blipFill>
                      <a:blip r:embed="rId11">
                        <a:clrChange>
                          <a:clrFrom>
                            <a:srgbClr val="000000"/>
                          </a:clrFrom>
                          <a:clrTo>
                            <a:srgbClr val="46B3BB"/>
                          </a:clrTo>
                        </a:clrChange>
                      </a:blip>
                      <a:stretch>
                        <a:fillRect/>
                      </a:stretch>
                    </p:blipFill>
                    <p:spPr>
                      <a:xfrm>
                        <a:off x="1778000" y="3352800"/>
                        <a:ext cx="5308600" cy="965200"/>
                      </a:xfrm>
                      <a:prstGeom prst="rect">
                        <a:avLst/>
                      </a:prstGeom>
                      <a:noFill/>
                      <a:ln w="38100">
                        <a:noFill/>
                        <a:miter/>
                      </a:ln>
                    </p:spPr>
                  </p:pic>
                </p:oleObj>
              </mc:Fallback>
            </mc:AlternateContent>
          </a:graphicData>
        </a:graphic>
      </p:graphicFrame>
      <p:graphicFrame>
        <p:nvGraphicFramePr>
          <p:cNvPr id="54283" name="对象 54282"/>
          <p:cNvGraphicFramePr/>
          <p:nvPr/>
        </p:nvGraphicFramePr>
        <p:xfrm>
          <a:off x="1798638" y="4572000"/>
          <a:ext cx="4826000" cy="914400"/>
        </p:xfrm>
        <a:graphic>
          <a:graphicData uri="http://schemas.openxmlformats.org/presentationml/2006/ole">
            <mc:AlternateContent xmlns:mc="http://schemas.openxmlformats.org/markup-compatibility/2006">
              <mc:Choice xmlns:v="urn:schemas-microsoft-com:vml" Requires="v">
                <p:oleObj spid="_x0000_s3357" name="" r:id="rId12" imgW="4335780" imgH="818515" progId="Equation.3">
                  <p:embed/>
                </p:oleObj>
              </mc:Choice>
              <mc:Fallback>
                <p:oleObj name="" r:id="rId12" imgW="4335780" imgH="818515" progId="Equation.3">
                  <p:embed/>
                  <p:pic>
                    <p:nvPicPr>
                      <p:cNvPr id="0" name="图片 3356"/>
                      <p:cNvPicPr/>
                      <p:nvPr/>
                    </p:nvPicPr>
                    <p:blipFill>
                      <a:blip r:embed="rId13">
                        <a:clrChange>
                          <a:clrFrom>
                            <a:srgbClr val="000000"/>
                          </a:clrFrom>
                          <a:clrTo>
                            <a:srgbClr val="46B3BB"/>
                          </a:clrTo>
                        </a:clrChange>
                      </a:blip>
                      <a:stretch>
                        <a:fillRect/>
                      </a:stretch>
                    </p:blipFill>
                    <p:spPr>
                      <a:xfrm>
                        <a:off x="1798638" y="4572000"/>
                        <a:ext cx="4826000" cy="914400"/>
                      </a:xfrm>
                      <a:prstGeom prst="rect">
                        <a:avLst/>
                      </a:prstGeom>
                      <a:noFill/>
                      <a:ln w="38100">
                        <a:noFill/>
                        <a:miter/>
                      </a:ln>
                    </p:spPr>
                  </p:pic>
                </p:oleObj>
              </mc:Fallback>
            </mc:AlternateContent>
          </a:graphicData>
        </a:graphic>
      </p:graphicFrame>
      <p:graphicFrame>
        <p:nvGraphicFramePr>
          <p:cNvPr id="54284" name="对象 54283"/>
          <p:cNvGraphicFramePr/>
          <p:nvPr/>
        </p:nvGraphicFramePr>
        <p:xfrm>
          <a:off x="2654300" y="5689600"/>
          <a:ext cx="3886200" cy="406400"/>
        </p:xfrm>
        <a:graphic>
          <a:graphicData uri="http://schemas.openxmlformats.org/presentationml/2006/ole">
            <mc:AlternateContent xmlns:mc="http://schemas.openxmlformats.org/markup-compatibility/2006">
              <mc:Choice xmlns:v="urn:schemas-microsoft-com:vml" Requires="v">
                <p:oleObj spid="_x0000_s3359" name="" r:id="rId14" imgW="3883025" imgH="405765" progId="Equation.3">
                  <p:embed/>
                </p:oleObj>
              </mc:Choice>
              <mc:Fallback>
                <p:oleObj name="" r:id="rId14" imgW="3883025" imgH="405765" progId="Equation.3">
                  <p:embed/>
                  <p:pic>
                    <p:nvPicPr>
                      <p:cNvPr id="0" name="图片 3358"/>
                      <p:cNvPicPr/>
                      <p:nvPr/>
                    </p:nvPicPr>
                    <p:blipFill>
                      <a:blip r:embed="rId15"/>
                      <a:stretch>
                        <a:fillRect/>
                      </a:stretch>
                    </p:blipFill>
                    <p:spPr>
                      <a:xfrm>
                        <a:off x="2654300" y="5689600"/>
                        <a:ext cx="3886200" cy="406400"/>
                      </a:xfrm>
                      <a:prstGeom prst="rect">
                        <a:avLst/>
                      </a:prstGeom>
                      <a:noFill/>
                      <a:ln w="38100">
                        <a:noFill/>
                        <a:miter/>
                      </a:ln>
                    </p:spPr>
                  </p:pic>
                </p:oleObj>
              </mc:Fallback>
            </mc:AlternateContent>
          </a:graphicData>
        </a:graphic>
      </p:graphicFrame>
      <p:sp>
        <p:nvSpPr>
          <p:cNvPr id="143371"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wipe(left)">
                                      <p:cBhvr>
                                        <p:cTn id="12" dur="500"/>
                                        <p:tgtEl>
                                          <p:spTgt spid="542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wipe(left)">
                                      <p:cBhvr>
                                        <p:cTn id="17" dur="500"/>
                                        <p:tgtEl>
                                          <p:spTgt spid="542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4281"/>
                                        </p:tgtEl>
                                        <p:attrNameLst>
                                          <p:attrName>style.visibility</p:attrName>
                                        </p:attrNameLst>
                                      </p:cBhvr>
                                      <p:to>
                                        <p:strVal val="visible"/>
                                      </p:to>
                                    </p:set>
                                    <p:animEffect transition="in" filter="wipe(left)">
                                      <p:cBhvr>
                                        <p:cTn id="22" dur="500"/>
                                        <p:tgtEl>
                                          <p:spTgt spid="542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282"/>
                                        </p:tgtEl>
                                        <p:attrNameLst>
                                          <p:attrName>style.visibility</p:attrName>
                                        </p:attrNameLst>
                                      </p:cBhvr>
                                      <p:to>
                                        <p:strVal val="visible"/>
                                      </p:to>
                                    </p:set>
                                    <p:animEffect transition="in" filter="wipe(left)">
                                      <p:cBhvr>
                                        <p:cTn id="27" dur="500"/>
                                        <p:tgtEl>
                                          <p:spTgt spid="5428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4283"/>
                                        </p:tgtEl>
                                        <p:attrNameLst>
                                          <p:attrName>style.visibility</p:attrName>
                                        </p:attrNameLst>
                                      </p:cBhvr>
                                      <p:to>
                                        <p:strVal val="visible"/>
                                      </p:to>
                                    </p:set>
                                    <p:animEffect transition="in" filter="wipe(left)">
                                      <p:cBhvr>
                                        <p:cTn id="32" dur="500"/>
                                        <p:tgtEl>
                                          <p:spTgt spid="542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4284"/>
                                        </p:tgtEl>
                                        <p:attrNameLst>
                                          <p:attrName>style.visibility</p:attrName>
                                        </p:attrNameLst>
                                      </p:cBhvr>
                                      <p:to>
                                        <p:strVal val="visible"/>
                                      </p:to>
                                    </p:set>
                                    <p:animEffect transition="in" filter="wipe(left)">
                                      <p:cBhvr>
                                        <p:cTn id="37" dur="500"/>
                                        <p:tgtEl>
                                          <p:spTgt spid="54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p:bld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144386" name="标题 57345"/>
          <p:cNvSpPr>
            <a:spLocks noGrp="1"/>
          </p:cNvSpPr>
          <p:nvPr>
            <p:ph type="title"/>
          </p:nvPr>
        </p:nvSpPr>
        <p:spPr>
          <a:ln/>
        </p:spPr>
        <p:txBody>
          <a:bodyPr vert="horz" wrap="square" lIns="91440" tIns="45720" rIns="91440" bIns="45720" anchor="ctr" anchorCtr="0"/>
          <a:p>
            <a:pPr eaLnBrk="1" hangingPunct="1"/>
            <a:r>
              <a:rPr lang="zh-CN" altLang="en-US" sz="4000" dirty="0"/>
              <a:t>六、小结与思考</a:t>
            </a:r>
            <a:endParaRPr lang="zh-CN" altLang="en-US" sz="4000" dirty="0"/>
          </a:p>
        </p:txBody>
      </p:sp>
      <p:sp>
        <p:nvSpPr>
          <p:cNvPr id="57347" name="文本框 57346"/>
          <p:cNvSpPr txBox="1"/>
          <p:nvPr/>
        </p:nvSpPr>
        <p:spPr>
          <a:xfrm>
            <a:off x="762000" y="1600200"/>
            <a:ext cx="7467600" cy="1630363"/>
          </a:xfrm>
          <a:prstGeom prst="rect">
            <a:avLst/>
          </a:prstGeom>
          <a:noFill/>
          <a:ln w="9525">
            <a:noFill/>
          </a:ln>
        </p:spPr>
        <p:txBody>
          <a:bodyPr lIns="90000" tIns="46800" rIns="90000" bIns="46800">
            <a:spAutoFit/>
          </a:bodyPr>
          <a:p>
            <a:pPr eaLnBrk="1" hangingPunct="1">
              <a:lnSpc>
                <a:spcPct val="120000"/>
              </a:lnSpc>
              <a:spcBef>
                <a:spcPct val="50000"/>
              </a:spcBef>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复变初等函数是一元实变初等函数在复数范围内的自然推广</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它既保持了后者的某些基本性质</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又有一些与后者不同的特性</a:t>
            </a: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如</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p:txBody>
      </p:sp>
      <p:sp>
        <p:nvSpPr>
          <p:cNvPr id="57348" name="文本框 57347"/>
          <p:cNvSpPr txBox="1"/>
          <p:nvPr/>
        </p:nvSpPr>
        <p:spPr>
          <a:xfrm>
            <a:off x="838200" y="3429000"/>
            <a:ext cx="4724400" cy="519113"/>
          </a:xfrm>
          <a:prstGeom prst="rect">
            <a:avLst/>
          </a:prstGeom>
          <a:noFill/>
          <a:ln w="9525">
            <a:noFill/>
          </a:ln>
        </p:spPr>
        <p:txBody>
          <a:bodyPr lIns="90000" tIns="46800" rIns="90000" bIns="46800">
            <a:spAutoFit/>
          </a:bodyPr>
          <a:p>
            <a:pPr eaLnBrk="1" hangingPunct="1">
              <a:spcBef>
                <a:spcPct val="50000"/>
              </a:spcBef>
            </a:pPr>
            <a:r>
              <a:rPr lang="en-US" altLang="zh-CN" sz="2800" b="1" dirty="0">
                <a:solidFill>
                  <a:srgbClr val="000000"/>
                </a:solidFill>
                <a:latin typeface="Times New Roman" panose="02020603050405020304" pitchFamily="18" charset="0"/>
              </a:rPr>
              <a:t>   1. </a:t>
            </a:r>
            <a:r>
              <a:rPr lang="zh-CN" altLang="en-US" sz="2800" b="1" dirty="0">
                <a:solidFill>
                  <a:srgbClr val="000000"/>
                </a:solidFill>
                <a:latin typeface="Times New Roman" panose="02020603050405020304" pitchFamily="18" charset="0"/>
              </a:rPr>
              <a:t>指数函数具有周期性</a:t>
            </a:r>
            <a:endParaRPr lang="zh-CN" altLang="en-US" sz="2800" b="1" dirty="0">
              <a:solidFill>
                <a:srgbClr val="000000"/>
              </a:solidFill>
              <a:latin typeface="Times New Roman" panose="02020603050405020304" pitchFamily="18" charset="0"/>
            </a:endParaRPr>
          </a:p>
        </p:txBody>
      </p:sp>
      <p:graphicFrame>
        <p:nvGraphicFramePr>
          <p:cNvPr id="57349" name="对象 57348"/>
          <p:cNvGraphicFramePr/>
          <p:nvPr/>
        </p:nvGraphicFramePr>
        <p:xfrm>
          <a:off x="4892675" y="3489325"/>
          <a:ext cx="2032000" cy="431800"/>
        </p:xfrm>
        <a:graphic>
          <a:graphicData uri="http://schemas.openxmlformats.org/presentationml/2006/ole">
            <mc:AlternateContent xmlns:mc="http://schemas.openxmlformats.org/markup-compatibility/2006">
              <mc:Choice xmlns:v="urn:schemas-microsoft-com:vml" Requires="v">
                <p:oleObj spid="_x0000_s3358" name="" r:id="rId2" imgW="2031365" imgH="431800" progId="Equation.3">
                  <p:embed/>
                </p:oleObj>
              </mc:Choice>
              <mc:Fallback>
                <p:oleObj name="" r:id="rId2" imgW="2031365" imgH="431800" progId="Equation.3">
                  <p:embed/>
                  <p:pic>
                    <p:nvPicPr>
                      <p:cNvPr id="0" name="图片 3357"/>
                      <p:cNvPicPr/>
                      <p:nvPr/>
                    </p:nvPicPr>
                    <p:blipFill>
                      <a:blip r:embed="rId3"/>
                      <a:stretch>
                        <a:fillRect/>
                      </a:stretch>
                    </p:blipFill>
                    <p:spPr>
                      <a:xfrm>
                        <a:off x="4892675" y="3489325"/>
                        <a:ext cx="2032000" cy="431800"/>
                      </a:xfrm>
                      <a:prstGeom prst="rect">
                        <a:avLst/>
                      </a:prstGeom>
                      <a:noFill/>
                      <a:ln w="38100">
                        <a:noFill/>
                        <a:miter/>
                      </a:ln>
                    </p:spPr>
                  </p:pic>
                </p:oleObj>
              </mc:Fallback>
            </mc:AlternateContent>
          </a:graphicData>
        </a:graphic>
      </p:graphicFrame>
      <p:sp>
        <p:nvSpPr>
          <p:cNvPr id="57351" name="文本框 57350"/>
          <p:cNvSpPr txBox="1"/>
          <p:nvPr/>
        </p:nvSpPr>
        <p:spPr>
          <a:xfrm>
            <a:off x="1120775" y="4065588"/>
            <a:ext cx="6781800" cy="519112"/>
          </a:xfrm>
          <a:prstGeom prst="rect">
            <a:avLst/>
          </a:prstGeom>
          <a:noFill/>
          <a:ln w="9525">
            <a:noFill/>
          </a:ln>
        </p:spPr>
        <p:txBody>
          <a:bodyPr lIns="90000" tIns="46800" rIns="90000" bIns="46800">
            <a:spAutoFit/>
          </a:bodyPr>
          <a:p>
            <a:pPr eaLnBrk="1" hangingPunct="1">
              <a:spcBef>
                <a:spcPct val="50000"/>
              </a:spcBef>
            </a:pPr>
            <a:r>
              <a:rPr lang="en-US" altLang="zh-CN" sz="2800" b="1" dirty="0">
                <a:solidFill>
                  <a:srgbClr val="000000"/>
                </a:solidFill>
                <a:latin typeface="Times New Roman" panose="02020603050405020304" pitchFamily="18" charset="0"/>
              </a:rPr>
              <a:t>2. </a:t>
            </a:r>
            <a:r>
              <a:rPr lang="zh-CN" altLang="en-US" sz="2800" b="1" dirty="0">
                <a:solidFill>
                  <a:srgbClr val="000000"/>
                </a:solidFill>
                <a:latin typeface="Times New Roman" panose="02020603050405020304" pitchFamily="18" charset="0"/>
              </a:rPr>
              <a:t>负数无对数的结论不再成立</a:t>
            </a:r>
            <a:endParaRPr lang="zh-CN" altLang="en-US" sz="2800" b="1" dirty="0">
              <a:solidFill>
                <a:srgbClr val="000000"/>
              </a:solidFill>
              <a:latin typeface="Times New Roman" panose="02020603050405020304" pitchFamily="18" charset="0"/>
            </a:endParaRPr>
          </a:p>
        </p:txBody>
      </p:sp>
      <p:sp>
        <p:nvSpPr>
          <p:cNvPr id="57352" name="文本框 57351"/>
          <p:cNvSpPr txBox="1"/>
          <p:nvPr/>
        </p:nvSpPr>
        <p:spPr>
          <a:xfrm>
            <a:off x="1119188" y="4716463"/>
            <a:ext cx="6705600" cy="519112"/>
          </a:xfrm>
          <a:prstGeom prst="rect">
            <a:avLst/>
          </a:prstGeom>
          <a:noFill/>
          <a:ln w="9525">
            <a:noFill/>
          </a:ln>
        </p:spPr>
        <p:txBody>
          <a:bodyPr lIns="90000" tIns="46800" rIns="90000" bIns="46800">
            <a:spAutoFit/>
          </a:bodyPr>
          <a:p>
            <a:pPr eaLnBrk="1" hangingPunct="1">
              <a:spcBef>
                <a:spcPct val="50000"/>
              </a:spcBef>
            </a:pPr>
            <a:r>
              <a:rPr lang="en-US" altLang="zh-CN" sz="2800" b="1" dirty="0">
                <a:solidFill>
                  <a:srgbClr val="000000"/>
                </a:solidFill>
                <a:latin typeface="Times New Roman" panose="02020603050405020304" pitchFamily="18" charset="0"/>
              </a:rPr>
              <a:t>3. </a:t>
            </a:r>
            <a:r>
              <a:rPr lang="zh-CN" altLang="en-US" sz="2800" b="1" dirty="0">
                <a:solidFill>
                  <a:srgbClr val="000000"/>
                </a:solidFill>
                <a:latin typeface="Times New Roman" panose="02020603050405020304" pitchFamily="18" charset="0"/>
              </a:rPr>
              <a:t>三角正弦与余弦不再具有有界性</a:t>
            </a:r>
            <a:endParaRPr lang="zh-CN" altLang="en-US" sz="2800" b="1" dirty="0">
              <a:solidFill>
                <a:srgbClr val="000000"/>
              </a:solidFill>
              <a:latin typeface="Times New Roman" panose="02020603050405020304" pitchFamily="18" charset="0"/>
            </a:endParaRPr>
          </a:p>
        </p:txBody>
      </p:sp>
      <p:sp>
        <p:nvSpPr>
          <p:cNvPr id="144392" name="灯片编号占位符 1"/>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200" dirty="0">
                <a:solidFill>
                  <a:srgbClr val="898989"/>
                </a:solidFill>
              </a:rPr>
            </a:fld>
            <a:endParaRPr lang="zh-CN" altLang="en-US" sz="1200" dirty="0">
              <a:solidFill>
                <a:srgbClr val="898989"/>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7349"/>
                                        </p:tgtEl>
                                        <p:attrNameLst>
                                          <p:attrName>style.visibility</p:attrName>
                                        </p:attrNameLst>
                                      </p:cBhvr>
                                      <p:to>
                                        <p:strVal val="visible"/>
                                      </p:to>
                                    </p:set>
                                    <p:animEffect transition="in" filter="wipe(left)">
                                      <p:cBhvr>
                                        <p:cTn id="16" dur="500"/>
                                        <p:tgtEl>
                                          <p:spTgt spid="5734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7351"/>
                                        </p:tgtEl>
                                        <p:attrNameLst>
                                          <p:attrName>style.visibility</p:attrName>
                                        </p:attrNameLst>
                                      </p:cBhvr>
                                      <p:to>
                                        <p:strVal val="visible"/>
                                      </p:to>
                                    </p:set>
                                    <p:animEffect transition="in" filter="wipe(left)">
                                      <p:cBhvr>
                                        <p:cTn id="21" dur="500"/>
                                        <p:tgtEl>
                                          <p:spTgt spid="5735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7352"/>
                                        </p:tgtEl>
                                        <p:attrNameLst>
                                          <p:attrName>style.visibility</p:attrName>
                                        </p:attrNameLst>
                                      </p:cBhvr>
                                      <p:to>
                                        <p:strVal val="visible"/>
                                      </p:to>
                                    </p:set>
                                    <p:animEffect transition="in" filter="wipe(left)">
                                      <p:cBhvr>
                                        <p:cTn id="26"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p:bldP spid="57348" grpId="0"/>
      <p:bldP spid="57351" grpId="0"/>
      <p:bldP spid="57352" grpId="0"/>
    </p:bldLst>
  </p:timing>
</p:sld>
</file>

<file path=ppt/tags/tag1.xml><?xml version="1.0" encoding="utf-8"?>
<p:tagLst xmlns:p="http://schemas.openxmlformats.org/presentationml/2006/main">
  <p:tag name="KSO_WM_TAG_VERSION" val="1.0"/>
  <p:tag name="KSO_WM_TEMPLATE_CATEGORY" val="custom"/>
  <p:tag name="KSO_WM_TEMPLATE_INDEX" val="20186845"/>
</p:tagLst>
</file>

<file path=ppt/tags/tag2.xml><?xml version="1.0" encoding="utf-8"?>
<p:tagLst xmlns:p="http://schemas.openxmlformats.org/presentationml/2006/main">
  <p:tag name="KSO_WM_TAG_VERSION" val="1.0"/>
  <p:tag name="KSO_WM_TEMPLATE_CATEGORY" val="custom"/>
  <p:tag name="KSO_WM_TEMPLATE_INDEX" val="20186845"/>
</p:tagLst>
</file>

<file path=ppt/tags/tag3.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4.xml><?xml version="1.0" encoding="utf-8"?>
<p:tagLst xmlns:p="http://schemas.openxmlformats.org/presentationml/2006/main">
  <p:tag name="KSO_WM_TAG_VERSION" val="1.0"/>
  <p:tag name="KSO_WM_TEMPLATE_CATEGORY" val="custom"/>
  <p:tag name="KSO_WM_TEMPLATE_INDEX" val="20186845"/>
</p:tagLst>
</file>

<file path=ppt/tags/tag5.xml><?xml version="1.0" encoding="utf-8"?>
<p:tagLst xmlns:p="http://schemas.openxmlformats.org/presentationml/2006/main">
  <p:tag name="KSO_WM_TAG_VERSION" val="1.0"/>
  <p:tag name="KSO_WM_TEMPLATE_CATEGORY" val="custom"/>
  <p:tag name="KSO_WM_TEMPLATE_INDEX" val="20186845"/>
</p:tagLst>
</file>

<file path=ppt/tags/tag6.xml><?xml version="1.0" encoding="utf-8"?>
<p:tagLst xmlns:p="http://schemas.openxmlformats.org/presentationml/2006/main">
  <p:tag name="KSO_WM_TEMPLATE_CATEGORY" val="custom"/>
  <p:tag name="KSO_WM_TEMPLATE_INDEX" val="20186845"/>
  <p:tag name="KSO_WM_TAG_VERSION" val="1.0"/>
  <p:tag name="KSO_WM_TEMPLATE_THUMBS_INDEX" val="1、6、10、17、19、22"/>
  <p:tag name="KSO_WM_BEAUTIFY_FLAG" val="#wm#"/>
</p:tagLst>
</file>

<file path=ppt/tags/tag7.xml><?xml version="1.0" encoding="utf-8"?>
<p:tagLst xmlns:p="http://schemas.openxmlformats.org/presentationml/2006/main">
  <p:tag name="KSO_WM_TEMPLATE_CATEGORY" val="custom"/>
  <p:tag name="KSO_WM_TEMPLATE_INDEX" val="20186845"/>
  <p:tag name="KSO_WM_TAG_VERSION" val="1.0"/>
  <p:tag name="KSO_WM_SLIDE_ID" val="custom20186845_1"/>
  <p:tag name="KSO_WM_SLIDE_INDEX" val="1"/>
  <p:tag name="KSO_WM_SLIDE_ITEM_CNT" val="2"/>
  <p:tag name="KSO_WM_SLIDE_LAYOUT" val="a_b_c"/>
  <p:tag name="KSO_WM_SLIDE_LAYOUT_CNT" val="1_1_1"/>
  <p:tag name="KSO_WM_SLIDE_TYPE" val="title"/>
  <p:tag name="KSO_WM_TEMPLATE_THUMBS_INDEX" val="1、6、10、17、19、22、"/>
  <p:tag name="KSO_WM_BEAUTIFY_FLAG" val="#wm#"/>
  <p:tag name="KSO_WM_SLIDE_SUBTYPE" val="pureTxt"/>
</p:tagLst>
</file>

<file path=ppt/tags/tag8.xml><?xml version="1.0" encoding="utf-8"?>
<p:tagLst xmlns:p="http://schemas.openxmlformats.org/presentationml/2006/main">
  <p:tag name="KSO_WPP_MARK_KEY" val="a57fe698-8a2b-4747-b6c7-bda004c44bd9"/>
  <p:tag name="COMMONDATA" val="eyJoZGlkIjoiYThjYTgxYjU3YzYzNDI3YzA1NWQ5MjFkZTMyMmE1MjcifQ=="/>
</p:tagLst>
</file>

<file path=ppt/theme/theme1.xml><?xml version="1.0" encoding="utf-8"?>
<a:theme xmlns:a="http://schemas.openxmlformats.org/drawingml/2006/main" name="1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fontScheme name="xbt2e4zr">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2.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3.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4.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5.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6.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ppt/theme/themeOverride7.xml><?xml version="1.0" encoding="utf-8"?>
<a:themeOverride xmlns:a="http://schemas.openxmlformats.org/drawingml/2006/main">
  <a:clrScheme name="自定义 438">
    <a:dk1>
      <a:srgbClr val="000000"/>
    </a:dk1>
    <a:lt1>
      <a:srgbClr val="FFFFFF"/>
    </a:lt1>
    <a:dk2>
      <a:srgbClr val="46B3BB"/>
    </a:dk2>
    <a:lt2>
      <a:srgbClr val="44ADDB"/>
    </a:lt2>
    <a:accent1>
      <a:srgbClr val="38A39A"/>
    </a:accent1>
    <a:accent2>
      <a:srgbClr val="31939A"/>
    </a:accent2>
    <a:accent3>
      <a:srgbClr val="48B39D"/>
    </a:accent3>
    <a:accent4>
      <a:srgbClr val="31939A"/>
    </a:accent4>
    <a:accent5>
      <a:srgbClr val="000000"/>
    </a:accent5>
    <a:accent6>
      <a:srgbClr val="FFFFFF"/>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E:\杨东升\复变函数素材\yds001.pot</Template>
  <TotalTime>0</TotalTime>
  <Words>1827</Words>
  <Application>WPS 演示</Application>
  <PresentationFormat/>
  <Paragraphs>626</Paragraphs>
  <Slides>92</Slides>
  <Notes>33</Notes>
  <HiddenSlides>15</HiddenSlides>
  <MMClips>1</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497</vt:i4>
      </vt:variant>
      <vt:variant>
        <vt:lpstr>幻灯片标题</vt:lpstr>
      </vt:variant>
      <vt:variant>
        <vt:i4>92</vt:i4>
      </vt:variant>
    </vt:vector>
  </HeadingPairs>
  <TitlesOfParts>
    <vt:vector size="604" baseType="lpstr">
      <vt:lpstr>Arial</vt:lpstr>
      <vt:lpstr>宋体</vt:lpstr>
      <vt:lpstr>Wingdings</vt:lpstr>
      <vt:lpstr>Times New Roman</vt:lpstr>
      <vt:lpstr>微软雅黑</vt:lpstr>
      <vt:lpstr>黑体</vt:lpstr>
      <vt:lpstr>Math1</vt:lpstr>
      <vt:lpstr>Segoe Print</vt:lpstr>
      <vt:lpstr>Adobe 黑体 Std R</vt:lpstr>
      <vt:lpstr>华文隶书</vt:lpstr>
      <vt:lpstr>Symbol</vt:lpstr>
      <vt:lpstr>-apple-system</vt:lpstr>
      <vt:lpstr>Arial Unicode MS</vt:lpstr>
      <vt:lpstr>1_Office 主题​​</vt:lpstr>
      <vt:lpstr>2_Office 主题​​</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第一节 解析函数的概念</dc:title>
  <dc:creator/>
  <cp:lastModifiedBy>于俊伟</cp:lastModifiedBy>
  <cp:revision>113</cp:revision>
  <dcterms:created xsi:type="dcterms:W3CDTF">2002-06-16T14:32:15Z</dcterms:created>
  <dcterms:modified xsi:type="dcterms:W3CDTF">2024-10-17T07:34:15Z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E212F5AFEBFD4598B4F53505AA495C81_13</vt:lpwstr>
  </property>
</Properties>
</file>