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DFEE8-D3CB-4DEF-AC13-91C5C76F4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5F083B-E24F-48F0-9389-1B9210A1F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9EB120-163C-4A94-8A09-64457E37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6B09-9FA4-46EB-BCD5-B9F1F12A59B4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087D0B-AD81-44A0-9681-ECB0BFB7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893264-70A9-4F52-AB96-FA19CBF2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492-42B8-4B2E-9348-413C12D96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97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FFDF2-B0AE-4557-9134-F4B4F7F9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CA36BB-2169-4EBE-9816-BFC92C868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7E3172-E9D8-4C0E-A602-1D309F97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6B09-9FA4-46EB-BCD5-B9F1F12A59B4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039172-1FD2-4786-BF6E-F603BC63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BC381-F0AE-4F3A-AEDF-48EB232A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492-42B8-4B2E-9348-413C12D96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13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4E1575D-E37B-48DA-9587-AC16A8179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6E161B-6A8E-4888-A3E3-1AFCF8724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B1D611-B5E3-4018-9830-3A2A5804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6B09-9FA4-46EB-BCD5-B9F1F12A59B4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2345B3-BD4D-41B7-8BA3-A7CE9905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BFF3B6-8AEC-4BBF-BEED-25C0A25F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492-42B8-4B2E-9348-413C12D96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68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8581B-2836-47B5-A784-91882060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4B2801-D775-4B7D-959F-EFBF0FDF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C9D50D-D52D-4F49-AEB2-0566B48D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6B09-9FA4-46EB-BCD5-B9F1F12A59B4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B28B2A-3C17-4DD7-9D88-408ED707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EC5A42-86A8-41FE-A9C8-F3144CC6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492-42B8-4B2E-9348-413C12D96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79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1FB2FC-7CA7-4BCF-AFA9-FC793C1E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407862-D09A-4C89-A7B8-2DCE81787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2B9A39-8FCF-40CD-81F5-ECCD8497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6B09-9FA4-46EB-BCD5-B9F1F12A59B4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45A302-0BF0-4330-939A-45F4C38D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EAB04D-7C18-4BB0-AA3E-4F501BFF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492-42B8-4B2E-9348-413C12D96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91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3967B3-FCC7-45DC-91A9-FBCE665A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E6120B-BBA3-4D54-90F2-C6A2BB8FD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21E383-266B-436B-9BFB-30DFF7F53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5F147E-0CAD-4FAA-8633-A6F653FE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6B09-9FA4-46EB-BCD5-B9F1F12A59B4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E79D54-48DE-47A6-BF49-60DD968E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C250A4-EF4B-4255-9BBA-FDD7FD76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492-42B8-4B2E-9348-413C12D96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55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448D2-90B3-4DBB-92A9-93381A54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288554-A4CA-48F3-8D94-A2B291010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2F883C-A444-446E-8763-96677EF24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6A69901-E260-4367-B394-7B618FEF5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EFD5F7-FCF7-421E-91AE-A4DE97CD0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12ED020-D2DB-4298-8DEC-393F9837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6B09-9FA4-46EB-BCD5-B9F1F12A59B4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10EF4EA-137A-4F97-B1D5-5DEB0EFC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1CF24C-AED3-4949-B7D2-5F08D81D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492-42B8-4B2E-9348-413C12D96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55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03F949-BE3B-40A8-8581-1AF2D6F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4E0C42-B711-47AA-B4E5-3A05593F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6B09-9FA4-46EB-BCD5-B9F1F12A59B4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D2D8E0B-5741-4E15-BA1D-9D8091D3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766EE2-7E3F-44C3-990A-7493C6E0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492-42B8-4B2E-9348-413C12D96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39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307525-D531-401E-8BF2-1B108335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6B09-9FA4-46EB-BCD5-B9F1F12A59B4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CAC2E94-04D6-447C-BA07-FD057A79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E5691B-EB84-4B16-8792-67D21324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492-42B8-4B2E-9348-413C12D96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84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08E88-E963-4EC5-A04E-DD670576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3611CE-75D0-43EE-8F86-42BEE23D2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7DDAB0-9E79-4625-80D8-F2D20829A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EA205B-DB55-47F3-951C-6AB22BF4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6B09-9FA4-46EB-BCD5-B9F1F12A59B4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B5D464-A100-4C19-A410-F45BDD86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ED4B09-D179-481D-8D88-F58E3356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492-42B8-4B2E-9348-413C12D96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56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5CD4F-CF91-4A0D-9982-4ACAE4D9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FE794B-002E-47D6-A185-E53BA6F58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CEA6A7-2D44-4377-900B-EEC462F0B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C0C281-BEEE-4729-B50F-14DC0B30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6B09-9FA4-46EB-BCD5-B9F1F12A59B4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570796-85F4-4287-A1D9-DFE015EC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B27CD5-10C7-44A6-9529-FBFD2286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1492-42B8-4B2E-9348-413C12D96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21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772790E-D39B-4278-8F2D-C915232C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DF8FA1-0CAA-465B-AD40-4A31EF2D6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E9321B-7B30-4AA4-A12B-7D9D423AE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86B09-9FA4-46EB-BCD5-B9F1F12A59B4}" type="datetimeFigureOut">
              <a:rPr lang="zh-TW" altLang="en-US" smtClean="0"/>
              <a:t>2021/5/27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1B2BA8-2DC1-43DC-83B9-244C719DF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8A431F-B636-40C6-A671-6B46D84E5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1492-42B8-4B2E-9348-413C12D96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28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F5E5D7AB-0348-4B28-98F8-21C09FD21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856" y="1184841"/>
            <a:ext cx="1470993" cy="707569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首頁</a:t>
            </a: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1A5BE049-D955-4FD6-A99F-5ADEDE3B6B36}"/>
              </a:ext>
            </a:extLst>
          </p:cNvPr>
          <p:cNvSpPr txBox="1">
            <a:spLocks/>
          </p:cNvSpPr>
          <p:nvPr/>
        </p:nvSpPr>
        <p:spPr>
          <a:xfrm>
            <a:off x="6084072" y="3248204"/>
            <a:ext cx="1470993" cy="7075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/>
              <a:t>訂單</a:t>
            </a: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70A76760-40FB-45FB-A882-E4554093A401}"/>
              </a:ext>
            </a:extLst>
          </p:cNvPr>
          <p:cNvSpPr txBox="1">
            <a:spLocks/>
          </p:cNvSpPr>
          <p:nvPr/>
        </p:nvSpPr>
        <p:spPr>
          <a:xfrm>
            <a:off x="3848430" y="3248205"/>
            <a:ext cx="1470993" cy="7075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/>
              <a:t>購物車</a:t>
            </a:r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595450C7-154A-483D-A5D3-71F8A5572885}"/>
              </a:ext>
            </a:extLst>
          </p:cNvPr>
          <p:cNvSpPr txBox="1">
            <a:spLocks/>
          </p:cNvSpPr>
          <p:nvPr/>
        </p:nvSpPr>
        <p:spPr>
          <a:xfrm>
            <a:off x="1697602" y="3248205"/>
            <a:ext cx="1470993" cy="7075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/>
              <a:t>會員</a:t>
            </a: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07DEC79B-1C76-438B-9D5D-E1EB22CB3906}"/>
              </a:ext>
            </a:extLst>
          </p:cNvPr>
          <p:cNvSpPr txBox="1">
            <a:spLocks/>
          </p:cNvSpPr>
          <p:nvPr/>
        </p:nvSpPr>
        <p:spPr>
          <a:xfrm>
            <a:off x="8143460" y="3252227"/>
            <a:ext cx="1470993" cy="7075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/>
              <a:t>組員介紹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20D469F7-8A48-4AFD-AF98-99A7BEFC1273}"/>
              </a:ext>
            </a:extLst>
          </p:cNvPr>
          <p:cNvCxnSpPr>
            <a:stCxn id="3" idx="2"/>
            <a:endCxn id="12" idx="0"/>
          </p:cNvCxnSpPr>
          <p:nvPr/>
        </p:nvCxnSpPr>
        <p:spPr>
          <a:xfrm rot="5400000">
            <a:off x="3367329" y="958180"/>
            <a:ext cx="1355795" cy="322425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3E36071-09E3-4968-9408-A224F5F5ADA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583927" y="2570307"/>
            <a:ext cx="0" cy="677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13102C0F-8892-4388-AF88-36A21A48379E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rot="16200000" flipH="1">
            <a:off x="6588247" y="961516"/>
            <a:ext cx="1359817" cy="32216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A2A625C-0033-484F-8767-05D784774844}"/>
              </a:ext>
            </a:extLst>
          </p:cNvPr>
          <p:cNvCxnSpPr>
            <a:cxnSpLocks/>
          </p:cNvCxnSpPr>
          <p:nvPr/>
        </p:nvCxnSpPr>
        <p:spPr>
          <a:xfrm>
            <a:off x="6819568" y="2570307"/>
            <a:ext cx="0" cy="677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32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宇陽 羅</dc:creator>
  <cp:lastModifiedBy>宇陽 羅</cp:lastModifiedBy>
  <cp:revision>2</cp:revision>
  <dcterms:created xsi:type="dcterms:W3CDTF">2021-05-27T11:38:51Z</dcterms:created>
  <dcterms:modified xsi:type="dcterms:W3CDTF">2021-05-27T11:41:55Z</dcterms:modified>
</cp:coreProperties>
</file>