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336" r:id="rId2"/>
    <p:sldId id="340" r:id="rId3"/>
    <p:sldId id="341" r:id="rId4"/>
    <p:sldId id="337" r:id="rId5"/>
    <p:sldId id="342" r:id="rId6"/>
    <p:sldId id="339" r:id="rId7"/>
    <p:sldId id="343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84" d="100"/>
          <a:sy n="84" d="100"/>
        </p:scale>
        <p:origin x="571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130480"/>
            <a:ext cx="1036272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72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60960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951BE2-44DC-47AD-A962-90337038303D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27-11-2019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165440" y="6356520"/>
            <a:ext cx="38601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37440" y="6356520"/>
            <a:ext cx="28444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6EE372-C372-41E5-B0F4-A768F0BB767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>
      <a:lvl1pPr marL="432000" indent="-324000"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/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67408" y="2708920"/>
            <a:ext cx="10170320" cy="1145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IN" sz="3200" b="1" dirty="0">
                <a:latin typeface="Arial Rounded MT Bold" panose="020F0704030504030204" pitchFamily="34" charset="0"/>
              </a:rPr>
              <a:t>“</a:t>
            </a:r>
            <a:r>
              <a:rPr lang="en-IN" sz="3200" dirty="0">
                <a:latin typeface="Arial Rounded MT Bold" panose="020F0704030504030204" pitchFamily="34" charset="0"/>
              </a:rPr>
              <a:t>STIMULATE THE COLLEGE TRANSPORT MANAGEMENT SYSTEM”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7739938" y="5365049"/>
            <a:ext cx="37507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/>
              <a:t>~ </a:t>
            </a:r>
            <a:r>
              <a:rPr lang="en-IN" i="1" dirty="0" err="1"/>
              <a:t>Qazi</a:t>
            </a:r>
            <a:r>
              <a:rPr lang="en-IN" i="1" dirty="0"/>
              <a:t> </a:t>
            </a:r>
            <a:r>
              <a:rPr lang="en-IN" i="1" dirty="0" err="1"/>
              <a:t>Amaan</a:t>
            </a:r>
            <a:r>
              <a:rPr lang="en-IN" i="1" dirty="0"/>
              <a:t> </a:t>
            </a:r>
            <a:r>
              <a:rPr lang="en-IN" i="1" dirty="0" err="1"/>
              <a:t>Yousuf</a:t>
            </a:r>
            <a:r>
              <a:rPr lang="en-IN" i="1" dirty="0"/>
              <a:t> </a:t>
            </a:r>
            <a:r>
              <a:rPr lang="en-IN" sz="1100" dirty="0"/>
              <a:t>(PES2201800285)</a:t>
            </a:r>
            <a:endParaRPr lang="en-IN" dirty="0"/>
          </a:p>
          <a:p>
            <a:r>
              <a:rPr lang="en-IN" dirty="0"/>
              <a:t>~ </a:t>
            </a:r>
            <a:r>
              <a:rPr lang="en-IN" i="1" dirty="0"/>
              <a:t>Rohan Veerapaneni </a:t>
            </a:r>
            <a:r>
              <a:rPr lang="en-IN" sz="1100" dirty="0"/>
              <a:t>(PES2201800146</a:t>
            </a:r>
            <a:r>
              <a:rPr lang="en-IN" sz="1200" dirty="0"/>
              <a:t>)</a:t>
            </a:r>
            <a:endParaRPr lang="en-IN" sz="3600" dirty="0"/>
          </a:p>
          <a:p>
            <a:endParaRPr lang="en-IN" sz="2400" dirty="0"/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402228" y="127096"/>
            <a:ext cx="1071000" cy="107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9416" y="2820344"/>
            <a:ext cx="10170320" cy="12173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>
              <a:rPr lang="en-IN" dirty="0"/>
            </a:br>
            <a:r>
              <a:rPr lang="en-US" sz="2000" dirty="0"/>
              <a:t>The project is </a:t>
            </a:r>
            <a:r>
              <a:rPr lang="en-US" sz="2000" b="1" i="1" dirty="0"/>
              <a:t>about the managing the travel routes of the students </a:t>
            </a:r>
            <a:r>
              <a:rPr lang="en-US" sz="2000" dirty="0"/>
              <a:t>from college to their residence. Here the students are not restricted to a particular bus-no, anyone can take any bus anytime.</a:t>
            </a:r>
            <a:endParaRPr lang="en-IN" sz="2000" dirty="0"/>
          </a:p>
          <a:p>
            <a:pPr algn="just">
              <a:lnSpc>
                <a:spcPct val="100000"/>
              </a:lnSpc>
            </a:pPr>
            <a:endParaRPr lang="en-IN" sz="2000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sp>
        <p:nvSpPr>
          <p:cNvPr id="177" name="CustomShape 2"/>
          <p:cNvSpPr/>
          <p:nvPr/>
        </p:nvSpPr>
        <p:spPr>
          <a:xfrm>
            <a:off x="767408" y="6140340"/>
            <a:ext cx="1391760" cy="42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E4E1BF8-AF0E-4CE2-A4B4-202C820E4920}" type="datetime1">
              <a:rPr lang="en-IN" spc="-1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27-11-2019</a:t>
            </a:fld>
            <a:endParaRPr lang="en-IN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1208568" y="6213566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2</a:t>
            </a:fld>
            <a:endParaRPr lang="en-IN" spc="-1" dirty="0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673068" y="251218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5709A9-6E8C-41F3-A5F5-D9A471379C5E}"/>
              </a:ext>
            </a:extLst>
          </p:cNvPr>
          <p:cNvSpPr/>
          <p:nvPr/>
        </p:nvSpPr>
        <p:spPr>
          <a:xfrm>
            <a:off x="4223792" y="2132856"/>
            <a:ext cx="3297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i="1" dirty="0"/>
              <a:t>“Problem Statement”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31260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95798-B8CC-4923-A0E4-6ADD8BCF1EBA}"/>
              </a:ext>
            </a:extLst>
          </p:cNvPr>
          <p:cNvSpPr/>
          <p:nvPr/>
        </p:nvSpPr>
        <p:spPr>
          <a:xfrm>
            <a:off x="1343472" y="2276872"/>
            <a:ext cx="9505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To work on this project we proceeded using the following data structure / Algorithms / Storage Memory</a:t>
            </a:r>
          </a:p>
          <a:p>
            <a:pPr algn="just">
              <a:lnSpc>
                <a:spcPct val="100000"/>
              </a:lnSpc>
            </a:pPr>
            <a:endParaRPr lang="en-US" sz="1050" dirty="0"/>
          </a:p>
          <a:p>
            <a:pPr marL="342900" indent="-342900">
              <a:buAutoNum type="arabicPeriod"/>
            </a:pPr>
            <a:r>
              <a:rPr lang="en-US" b="1" i="1" spc="20" dirty="0"/>
              <a:t>Lists	( Stops )</a:t>
            </a:r>
          </a:p>
          <a:p>
            <a:pPr marL="342900" indent="-342900">
              <a:buFontTx/>
              <a:buAutoNum type="arabicPeriod"/>
            </a:pPr>
            <a:r>
              <a:rPr lang="en-US" b="1" i="1" spc="20" dirty="0"/>
              <a:t>Graphs ( Routes ).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Double Linked List ( Seats )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Single Linked List ( User Data, Buses, Graph nodes )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BFS( Traversing routes )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Text File( Saving Users )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Static Memory ( Routes , Stops )</a:t>
            </a:r>
          </a:p>
          <a:p>
            <a:pPr marL="342900" indent="-342900">
              <a:buAutoNum type="arabicPeriod"/>
            </a:pPr>
            <a:r>
              <a:rPr lang="en-US" b="1" i="1" spc="20" dirty="0"/>
              <a:t>Dynamic Memory ( Seats Allotments </a:t>
            </a:r>
            <a:r>
              <a:rPr lang="en-US" b="1" i="1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B6A6F-C3F5-4B0E-B790-9FFEA6FB6A82}"/>
              </a:ext>
            </a:extLst>
          </p:cNvPr>
          <p:cNvSpPr/>
          <p:nvPr/>
        </p:nvSpPr>
        <p:spPr>
          <a:xfrm>
            <a:off x="3048000" y="122019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IN" sz="2000" i="1" dirty="0"/>
          </a:p>
          <a:p>
            <a:pPr algn="ctr">
              <a:lnSpc>
                <a:spcPct val="100000"/>
              </a:lnSpc>
            </a:pPr>
            <a:r>
              <a:rPr lang="en-IN" sz="2000" b="1" i="1" dirty="0"/>
              <a:t>“Approach to problem solving”</a:t>
            </a:r>
            <a:endParaRPr lang="en-US" sz="2000" i="1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DE964DB-6163-44D1-956D-C3176DEA69C4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10704512" y="149847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66409AF-6B86-4D71-B369-3BACA5C99F81}"/>
              </a:ext>
            </a:extLst>
          </p:cNvPr>
          <p:cNvSpPr/>
          <p:nvPr/>
        </p:nvSpPr>
        <p:spPr>
          <a:xfrm>
            <a:off x="1355336" y="6180938"/>
            <a:ext cx="1391760" cy="42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E4E1BF8-AF0E-4CE2-A4B4-202C820E4920}" type="datetime1">
              <a:rPr lang="en-IN" spc="-1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27-11-2019</a:t>
            </a:fld>
            <a:endParaRPr lang="en-IN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A305411-A10A-4632-869A-D2C02B386CA7}"/>
              </a:ext>
            </a:extLst>
          </p:cNvPr>
          <p:cNvSpPr/>
          <p:nvPr/>
        </p:nvSpPr>
        <p:spPr>
          <a:xfrm>
            <a:off x="10937792" y="6180938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3</a:t>
            </a:fld>
            <a:endParaRPr lang="en-IN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51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15698" y="2492896"/>
            <a:ext cx="10264878" cy="30244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50" dirty="0"/>
              <a:t>Here the students are not restricted to a particular bus-no, anyone can take any bus, but constraints here are that bus has a constant no of seats available.</a:t>
            </a:r>
          </a:p>
          <a:p>
            <a:pPr algn="just"/>
            <a:endParaRPr lang="en-US" sz="215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50" dirty="0"/>
              <a:t>We assume that the routes and stops are already known to the programmer.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50" dirty="0"/>
              <a:t>The routes are hard coded, we define the routes statically only.</a:t>
            </a:r>
            <a:endParaRPr lang="en-IN" sz="2150" dirty="0"/>
          </a:p>
          <a:p>
            <a:pPr algn="just">
              <a:lnSpc>
                <a:spcPct val="100000"/>
              </a:lnSpc>
            </a:pPr>
            <a:endParaRPr lang="en-IN" sz="2150" dirty="0"/>
          </a:p>
          <a:p>
            <a:pPr algn="just">
              <a:lnSpc>
                <a:spcPct val="100000"/>
              </a:lnSpc>
            </a:pPr>
            <a:endParaRPr lang="en-IN" sz="2150" dirty="0"/>
          </a:p>
        </p:txBody>
      </p:sp>
      <p:sp>
        <p:nvSpPr>
          <p:cNvPr id="177" name="CustomShape 2"/>
          <p:cNvSpPr/>
          <p:nvPr/>
        </p:nvSpPr>
        <p:spPr>
          <a:xfrm>
            <a:off x="929000" y="6021288"/>
            <a:ext cx="1391760" cy="42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E4E1BF8-AF0E-4CE2-A4B4-202C820E4920}" type="datetime1">
              <a:rPr lang="en-IN" spc="-1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27-11-2019</a:t>
            </a:fld>
            <a:endParaRPr lang="en-IN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0442856" y="6113544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4</a:t>
            </a:fld>
            <a:endParaRPr lang="en-IN" spc="-1" dirty="0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209576" y="116632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9110D5-1C93-43AE-8D1B-10B86073BE7F}"/>
              </a:ext>
            </a:extLst>
          </p:cNvPr>
          <p:cNvSpPr/>
          <p:nvPr/>
        </p:nvSpPr>
        <p:spPr>
          <a:xfrm>
            <a:off x="4100390" y="1276457"/>
            <a:ext cx="3339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2000" i="1" dirty="0"/>
          </a:p>
          <a:p>
            <a:pPr algn="ctr">
              <a:lnSpc>
                <a:spcPct val="100000"/>
              </a:lnSpc>
            </a:pPr>
            <a:r>
              <a:rPr lang="en-IN" sz="2000" b="1" i="1" dirty="0"/>
              <a:t>“Assumptions made”</a:t>
            </a:r>
            <a:endParaRPr lang="en-US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839416" y="6106968"/>
            <a:ext cx="1391760" cy="42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E4E1BF8-AF0E-4CE2-A4B4-202C820E4920}" type="datetime1">
              <a:rPr lang="en-IN" spc="-1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27-11-2019</a:t>
            </a:fld>
            <a:endParaRPr lang="en-IN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0992544" y="6106968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5</a:t>
            </a:fld>
            <a:endParaRPr lang="en-IN" spc="-1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512480" y="157952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62F1C6-8504-4820-84C1-9206792AE9AA}"/>
              </a:ext>
            </a:extLst>
          </p:cNvPr>
          <p:cNvSpPr/>
          <p:nvPr/>
        </p:nvSpPr>
        <p:spPr>
          <a:xfrm>
            <a:off x="1428472" y="2564904"/>
            <a:ext cx="957706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program inputs for buses are case sensitive.</a:t>
            </a:r>
          </a:p>
          <a:p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the fields/section are available to all the users, we allow all the function to the program user under some restrictions.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lnSpc>
                <a:spcPct val="100000"/>
              </a:lnSpc>
            </a:pP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C717A-0FDB-4007-95FC-3D58ADB88946}"/>
              </a:ext>
            </a:extLst>
          </p:cNvPr>
          <p:cNvSpPr/>
          <p:nvPr/>
        </p:nvSpPr>
        <p:spPr>
          <a:xfrm>
            <a:off x="4270103" y="1340768"/>
            <a:ext cx="3651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2000" i="1" dirty="0"/>
          </a:p>
          <a:p>
            <a:pPr algn="ctr">
              <a:lnSpc>
                <a:spcPct val="100000"/>
              </a:lnSpc>
            </a:pPr>
            <a:r>
              <a:rPr lang="en-IN" sz="2000" b="1" i="1" dirty="0"/>
              <a:t>“ Limitations / Constraints 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3689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83432" y="2205518"/>
            <a:ext cx="10441160" cy="30244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The roots are dependent on stops if a wrong stop is entered the graph traversal makes a Memory Leakage problem.</a:t>
            </a:r>
          </a:p>
          <a:p>
            <a:pPr algn="just"/>
            <a:endParaRPr lang="en-US" sz="1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A single user can have multiple booking as user is not been validated in the beginning</a:t>
            </a:r>
          </a:p>
          <a:p>
            <a:pPr algn="just"/>
            <a:endParaRPr lang="en-US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In checking seat availability we are directly booking the seat hence its violates the user friendly criteria.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lnSpc>
                <a:spcPct val="100000"/>
              </a:lnSpc>
            </a:pPr>
            <a:endParaRPr lang="en-IN" sz="2000" i="1" dirty="0"/>
          </a:p>
          <a:p>
            <a:pPr>
              <a:lnSpc>
                <a:spcPct val="100000"/>
              </a:lnSpc>
            </a:pPr>
            <a:endParaRPr lang="en-IN" sz="2000" i="1" dirty="0"/>
          </a:p>
          <a:p>
            <a:pPr>
              <a:lnSpc>
                <a:spcPct val="100000"/>
              </a:lnSpc>
            </a:pPr>
            <a:endParaRPr lang="en-IN" sz="2000" i="1" dirty="0"/>
          </a:p>
        </p:txBody>
      </p:sp>
      <p:sp>
        <p:nvSpPr>
          <p:cNvPr id="177" name="CustomShape 2"/>
          <p:cNvSpPr/>
          <p:nvPr/>
        </p:nvSpPr>
        <p:spPr>
          <a:xfrm>
            <a:off x="592320" y="6145056"/>
            <a:ext cx="1391760" cy="428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E4E1BF8-AF0E-4CE2-A4B4-202C820E4920}" type="datetime1">
              <a:rPr lang="en-IN" spc="-1">
                <a:solidFill>
                  <a:srgbClr val="000000"/>
                </a:solidFill>
                <a:latin typeface="Arial"/>
              </a:rPr>
              <a:pPr>
                <a:lnSpc>
                  <a:spcPct val="100000"/>
                </a:lnSpc>
              </a:pPr>
              <a:t>27-11-2019</a:t>
            </a:fld>
            <a:endParaRPr lang="en-IN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0874904" y="6140340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6</a:t>
            </a:fld>
            <a:endParaRPr lang="en-IN" spc="-1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641624" y="260648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60D3B4-CE7E-4840-9366-C56349186BB6}"/>
              </a:ext>
            </a:extLst>
          </p:cNvPr>
          <p:cNvSpPr/>
          <p:nvPr/>
        </p:nvSpPr>
        <p:spPr>
          <a:xfrm>
            <a:off x="4655840" y="1110444"/>
            <a:ext cx="2808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N" sz="2200" i="1" dirty="0"/>
          </a:p>
          <a:p>
            <a:pPr algn="ctr">
              <a:lnSpc>
                <a:spcPct val="100000"/>
              </a:lnSpc>
            </a:pPr>
            <a:r>
              <a:rPr lang="en-IN" sz="2200" b="1" i="1"/>
              <a:t>“  Solved </a:t>
            </a:r>
            <a:r>
              <a:rPr lang="en-IN" sz="2200" b="1" i="1" dirty="0"/>
              <a:t>Defects  ”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59191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3"/>
          <p:cNvSpPr/>
          <p:nvPr/>
        </p:nvSpPr>
        <p:spPr>
          <a:xfrm>
            <a:off x="1679520" y="-144360"/>
            <a:ext cx="30456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10874904" y="6140340"/>
            <a:ext cx="8377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FD542D2-2495-4803-B834-933275B3A065}" type="slidenum">
              <a:rPr lang="en-IN" spc="-1">
                <a:solidFill>
                  <a:srgbClr val="000000"/>
                </a:solidFill>
                <a:latin typeface="Calibri"/>
              </a:rPr>
              <a:pPr>
                <a:lnSpc>
                  <a:spcPct val="100000"/>
                </a:lnSpc>
              </a:pPr>
              <a:t>7</a:t>
            </a:fld>
            <a:endParaRPr lang="en-IN" spc="-1">
              <a:latin typeface="Arial"/>
            </a:endParaRPr>
          </a:p>
        </p:txBody>
      </p:sp>
      <p:pic>
        <p:nvPicPr>
          <p:cNvPr id="180" name="Picture 6"/>
          <p:cNvPicPr/>
          <p:nvPr/>
        </p:nvPicPr>
        <p:blipFill>
          <a:blip r:embed="rId2" cstate="print"/>
          <a:stretch/>
        </p:blipFill>
        <p:spPr>
          <a:xfrm>
            <a:off x="10641624" y="260648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60D3B4-CE7E-4840-9366-C56349186BB6}"/>
              </a:ext>
            </a:extLst>
          </p:cNvPr>
          <p:cNvSpPr/>
          <p:nvPr/>
        </p:nvSpPr>
        <p:spPr>
          <a:xfrm>
            <a:off x="2891644" y="2916233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i="1" spc="300" dirty="0"/>
              <a:t>“  </a:t>
            </a:r>
            <a:r>
              <a:rPr lang="en-IN" sz="3200" i="1" spc="300" dirty="0"/>
              <a:t>Project  Demonstration</a:t>
            </a:r>
            <a:r>
              <a:rPr lang="en-IN" sz="2400" i="1" spc="300" dirty="0"/>
              <a:t>  ”</a:t>
            </a:r>
            <a:endParaRPr lang="en-US" sz="2400" i="1" spc="300" dirty="0"/>
          </a:p>
        </p:txBody>
      </p:sp>
    </p:spTree>
    <p:extLst>
      <p:ext uri="{BB962C8B-B14F-4D97-AF65-F5344CB8AC3E}">
        <p14:creationId xmlns:p14="http://schemas.microsoft.com/office/powerpoint/2010/main" val="288900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6507</TotalTime>
  <Words>311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anandms</dc:creator>
  <cp:lastModifiedBy>Qazi Amaan</cp:lastModifiedBy>
  <cp:revision>606</cp:revision>
  <dcterms:created xsi:type="dcterms:W3CDTF">2018-10-12T16:32:39Z</dcterms:created>
  <dcterms:modified xsi:type="dcterms:W3CDTF">2019-11-27T07:50:25Z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51</vt:i4>
  </property>
</Properties>
</file>