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2" r:id="rId6"/>
    <p:sldMasterId id="2147483653" r:id="rId7"/>
    <p:sldMasterId id="2147483655" r:id="rId8"/>
    <p:sldMasterId id="2147483657" r:id="rId9"/>
    <p:sldMasterId id="2147483659" r:id="rId10"/>
    <p:sldMasterId id="2147483661" r:id="rId11"/>
    <p:sldMasterId id="2147483663" r:id="rId12"/>
    <p:sldMasterId id="2147483665" r:id="rId13"/>
    <p:sldMasterId id="2147483667" r:id="rId14"/>
    <p:sldMasterId id="2147483669" r:id="rId15"/>
    <p:sldMasterId id="2147483671" r:id="rId16"/>
    <p:sldMasterId id="2147483673" r:id="rId17"/>
    <p:sldMasterId id="2147483675" r:id="rId18"/>
    <p:sldMasterId id="2147483677" r:id="rId19"/>
    <p:sldMasterId id="2147483679" r:id="rId20"/>
    <p:sldMasterId id="2147483681" r:id="rId21"/>
  </p:sldMasterIdLst>
  <p:notesMasterIdLst>
    <p:notesMasterId r:id="rId22"/>
  </p:notes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1" roundtripDataSignature="AMtx7mhSNuwCPJNQOiwykCsA6mHO/TGV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8.xml"/><Relationship Id="rId42" Type="http://schemas.openxmlformats.org/officeDocument/2006/relationships/slide" Target="slides/slide20.xml"/><Relationship Id="rId41" Type="http://schemas.openxmlformats.org/officeDocument/2006/relationships/slide" Target="slides/slide19.xml"/><Relationship Id="rId44" Type="http://schemas.openxmlformats.org/officeDocument/2006/relationships/slide" Target="slides/slide22.xml"/><Relationship Id="rId43" Type="http://schemas.openxmlformats.org/officeDocument/2006/relationships/slide" Target="slides/slide21.xml"/><Relationship Id="rId46" Type="http://schemas.openxmlformats.org/officeDocument/2006/relationships/slide" Target="slides/slide24.xml"/><Relationship Id="rId45" Type="http://schemas.openxmlformats.org/officeDocument/2006/relationships/slide" Target="slides/slide2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26.xml"/><Relationship Id="rId47" Type="http://schemas.openxmlformats.org/officeDocument/2006/relationships/slide" Target="slides/slide25.xml"/><Relationship Id="rId49" Type="http://schemas.openxmlformats.org/officeDocument/2006/relationships/slide" Target="slides/slide2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9.xml"/><Relationship Id="rId30" Type="http://schemas.openxmlformats.org/officeDocument/2006/relationships/slide" Target="slides/slide8.xml"/><Relationship Id="rId33" Type="http://schemas.openxmlformats.org/officeDocument/2006/relationships/slide" Target="slides/slide11.xml"/><Relationship Id="rId32" Type="http://schemas.openxmlformats.org/officeDocument/2006/relationships/slide" Target="slides/slide10.xml"/><Relationship Id="rId35" Type="http://schemas.openxmlformats.org/officeDocument/2006/relationships/slide" Target="slides/slide13.xml"/><Relationship Id="rId34" Type="http://schemas.openxmlformats.org/officeDocument/2006/relationships/slide" Target="slides/slide12.xml"/><Relationship Id="rId37" Type="http://schemas.openxmlformats.org/officeDocument/2006/relationships/slide" Target="slides/slide15.xml"/><Relationship Id="rId36" Type="http://schemas.openxmlformats.org/officeDocument/2006/relationships/slide" Target="slides/slide14.xml"/><Relationship Id="rId39" Type="http://schemas.openxmlformats.org/officeDocument/2006/relationships/slide" Target="slides/slide17.xml"/><Relationship Id="rId38" Type="http://schemas.openxmlformats.org/officeDocument/2006/relationships/slide" Target="slides/slide16.xml"/><Relationship Id="rId20" Type="http://schemas.openxmlformats.org/officeDocument/2006/relationships/slideMaster" Target="slideMasters/slideMaster17.xml"/><Relationship Id="rId22" Type="http://schemas.openxmlformats.org/officeDocument/2006/relationships/notesMaster" Target="notesMasters/notesMaster1.xml"/><Relationship Id="rId21" Type="http://schemas.openxmlformats.org/officeDocument/2006/relationships/slideMaster" Target="slideMasters/slideMaster18.xml"/><Relationship Id="rId24" Type="http://schemas.openxmlformats.org/officeDocument/2006/relationships/slide" Target="slides/slide2.xml"/><Relationship Id="rId23" Type="http://schemas.openxmlformats.org/officeDocument/2006/relationships/slide" Target="slides/slide1.xml"/><Relationship Id="rId26" Type="http://schemas.openxmlformats.org/officeDocument/2006/relationships/slide" Target="slides/slide4.xml"/><Relationship Id="rId25" Type="http://schemas.openxmlformats.org/officeDocument/2006/relationships/slide" Target="slides/slide3.xml"/><Relationship Id="rId28" Type="http://schemas.openxmlformats.org/officeDocument/2006/relationships/slide" Target="slides/slide6.xml"/><Relationship Id="rId27" Type="http://schemas.openxmlformats.org/officeDocument/2006/relationships/slide" Target="slides/slide5.xml"/><Relationship Id="rId29" Type="http://schemas.openxmlformats.org/officeDocument/2006/relationships/slide" Target="slides/slide7.xml"/><Relationship Id="rId51" Type="http://customschemas.google.com/relationships/presentationmetadata" Target="metadata"/><Relationship Id="rId50" Type="http://schemas.openxmlformats.org/officeDocument/2006/relationships/slide" Target="slides/slide28.xml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n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n"/>
          <p:cNvSpPr txBox="1"/>
          <p:nvPr>
            <p:ph idx="3" type="hdr"/>
          </p:nvPr>
        </p:nvSpPr>
        <p:spPr>
          <a:xfrm>
            <a:off x="0" y="0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n"/>
          <p:cNvSpPr txBox="1"/>
          <p:nvPr>
            <p:ph idx="10" type="dt"/>
          </p:nvPr>
        </p:nvSpPr>
        <p:spPr>
          <a:xfrm>
            <a:off x="4278312" y="0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11" type="ftr"/>
          </p:nvPr>
        </p:nvSpPr>
        <p:spPr>
          <a:xfrm>
            <a:off x="0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2" type="sldNum"/>
          </p:nvPr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3" name="Google Shape;433;p1:notes"/>
          <p:cNvSpPr txBox="1"/>
          <p:nvPr/>
        </p:nvSpPr>
        <p:spPr>
          <a:xfrm>
            <a:off x="1106487" y="812800"/>
            <a:ext cx="5345112" cy="40100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0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4" name="Google Shape;514;p10:notes"/>
          <p:cNvSpPr txBox="1"/>
          <p:nvPr/>
        </p:nvSpPr>
        <p:spPr>
          <a:xfrm>
            <a:off x="1106487" y="812800"/>
            <a:ext cx="5343525" cy="40084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0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0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1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3" name="Google Shape;523;p11:notes"/>
          <p:cNvSpPr txBox="1"/>
          <p:nvPr/>
        </p:nvSpPr>
        <p:spPr>
          <a:xfrm>
            <a:off x="1106487" y="812800"/>
            <a:ext cx="5343525" cy="40084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1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1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2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2" name="Google Shape;532;p12:notes"/>
          <p:cNvSpPr txBox="1"/>
          <p:nvPr/>
        </p:nvSpPr>
        <p:spPr>
          <a:xfrm>
            <a:off x="1106487" y="812800"/>
            <a:ext cx="5343525" cy="40084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2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2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3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1" name="Google Shape;541;p13:notes"/>
          <p:cNvSpPr txBox="1"/>
          <p:nvPr/>
        </p:nvSpPr>
        <p:spPr>
          <a:xfrm>
            <a:off x="1106487" y="812800"/>
            <a:ext cx="5343525" cy="40084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3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3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4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0" name="Google Shape;550;p14:notes"/>
          <p:cNvSpPr txBox="1"/>
          <p:nvPr/>
        </p:nvSpPr>
        <p:spPr>
          <a:xfrm>
            <a:off x="1106487" y="812800"/>
            <a:ext cx="5343525" cy="40084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4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4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5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9" name="Google Shape;559;p15:notes"/>
          <p:cNvSpPr txBox="1"/>
          <p:nvPr/>
        </p:nvSpPr>
        <p:spPr>
          <a:xfrm>
            <a:off x="1106487" y="812800"/>
            <a:ext cx="5343525" cy="40084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5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5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6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8" name="Google Shape;568;p16:notes"/>
          <p:cNvSpPr txBox="1"/>
          <p:nvPr/>
        </p:nvSpPr>
        <p:spPr>
          <a:xfrm>
            <a:off x="1106487" y="812800"/>
            <a:ext cx="5343525" cy="40084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6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6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7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7" name="Google Shape;577;p17:notes"/>
          <p:cNvSpPr txBox="1"/>
          <p:nvPr/>
        </p:nvSpPr>
        <p:spPr>
          <a:xfrm>
            <a:off x="1106487" y="812800"/>
            <a:ext cx="5343525" cy="40084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7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7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8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6" name="Google Shape;586;p18:notes"/>
          <p:cNvSpPr txBox="1"/>
          <p:nvPr/>
        </p:nvSpPr>
        <p:spPr>
          <a:xfrm>
            <a:off x="1106487" y="812800"/>
            <a:ext cx="5343525" cy="40084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8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8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9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5" name="Google Shape;595;p19:notes"/>
          <p:cNvSpPr txBox="1"/>
          <p:nvPr/>
        </p:nvSpPr>
        <p:spPr>
          <a:xfrm>
            <a:off x="1106487" y="812800"/>
            <a:ext cx="5343525" cy="40084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9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9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1" name="Google Shape;441;p2:notes"/>
          <p:cNvSpPr txBox="1"/>
          <p:nvPr/>
        </p:nvSpPr>
        <p:spPr>
          <a:xfrm>
            <a:off x="0" y="0"/>
            <a:ext cx="360045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0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4" name="Google Shape;604;p20:notes"/>
          <p:cNvSpPr txBox="1"/>
          <p:nvPr/>
        </p:nvSpPr>
        <p:spPr>
          <a:xfrm>
            <a:off x="1106487" y="812800"/>
            <a:ext cx="5343525" cy="40084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0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0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1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3" name="Google Shape;613;p21:notes"/>
          <p:cNvSpPr txBox="1"/>
          <p:nvPr/>
        </p:nvSpPr>
        <p:spPr>
          <a:xfrm>
            <a:off x="1106487" y="812800"/>
            <a:ext cx="5343525" cy="40084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1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1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2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3" name="Google Shape;623;p22:notes"/>
          <p:cNvSpPr txBox="1"/>
          <p:nvPr/>
        </p:nvSpPr>
        <p:spPr>
          <a:xfrm>
            <a:off x="1106487" y="812800"/>
            <a:ext cx="5343525" cy="40084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2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2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3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2" name="Google Shape;632;p23:notes"/>
          <p:cNvSpPr txBox="1"/>
          <p:nvPr/>
        </p:nvSpPr>
        <p:spPr>
          <a:xfrm>
            <a:off x="1106487" y="812800"/>
            <a:ext cx="5343525" cy="40084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3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3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4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1" name="Google Shape;641;p24:notes"/>
          <p:cNvSpPr txBox="1"/>
          <p:nvPr/>
        </p:nvSpPr>
        <p:spPr>
          <a:xfrm>
            <a:off x="1106487" y="812800"/>
            <a:ext cx="5341937" cy="40068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4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4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5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0" name="Google Shape;650;p25:notes"/>
          <p:cNvSpPr txBox="1"/>
          <p:nvPr/>
        </p:nvSpPr>
        <p:spPr>
          <a:xfrm>
            <a:off x="1106487" y="812800"/>
            <a:ext cx="5341937" cy="40068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5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6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9" name="Google Shape;659;p26:notes"/>
          <p:cNvSpPr txBox="1"/>
          <p:nvPr/>
        </p:nvSpPr>
        <p:spPr>
          <a:xfrm>
            <a:off x="1106487" y="812800"/>
            <a:ext cx="5341937" cy="40068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6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6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7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8" name="Google Shape;668;p27:notes"/>
          <p:cNvSpPr txBox="1"/>
          <p:nvPr/>
        </p:nvSpPr>
        <p:spPr>
          <a:xfrm>
            <a:off x="1106487" y="812800"/>
            <a:ext cx="5341937" cy="40068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7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7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8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7" name="Google Shape;677;p28:notes"/>
          <p:cNvSpPr txBox="1"/>
          <p:nvPr/>
        </p:nvSpPr>
        <p:spPr>
          <a:xfrm>
            <a:off x="1106487" y="812800"/>
            <a:ext cx="5341937" cy="40068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8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1" name="Google Shape;451;p3:notes"/>
          <p:cNvSpPr txBox="1"/>
          <p:nvPr/>
        </p:nvSpPr>
        <p:spPr>
          <a:xfrm>
            <a:off x="0" y="0"/>
            <a:ext cx="360045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0" name="Google Shape;460;p4:notes"/>
          <p:cNvSpPr txBox="1"/>
          <p:nvPr/>
        </p:nvSpPr>
        <p:spPr>
          <a:xfrm>
            <a:off x="0" y="0"/>
            <a:ext cx="360045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9" name="Google Shape;469;p5:notes"/>
          <p:cNvSpPr txBox="1"/>
          <p:nvPr/>
        </p:nvSpPr>
        <p:spPr>
          <a:xfrm>
            <a:off x="0" y="0"/>
            <a:ext cx="360045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8" name="Google Shape;478;p6:notes"/>
          <p:cNvSpPr txBox="1"/>
          <p:nvPr/>
        </p:nvSpPr>
        <p:spPr>
          <a:xfrm>
            <a:off x="0" y="0"/>
            <a:ext cx="360045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7" name="Google Shape;487;p7:notes"/>
          <p:cNvSpPr txBox="1"/>
          <p:nvPr/>
        </p:nvSpPr>
        <p:spPr>
          <a:xfrm>
            <a:off x="0" y="0"/>
            <a:ext cx="360045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7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7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6" name="Google Shape;496;p8:notes"/>
          <p:cNvSpPr txBox="1"/>
          <p:nvPr/>
        </p:nvSpPr>
        <p:spPr>
          <a:xfrm>
            <a:off x="0" y="0"/>
            <a:ext cx="360045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8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8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:notes"/>
          <p:cNvSpPr txBox="1"/>
          <p:nvPr/>
        </p:nvSpPr>
        <p:spPr>
          <a:xfrm>
            <a:off x="4278312" y="10156825"/>
            <a:ext cx="3271837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5" name="Google Shape;505;p9:notes"/>
          <p:cNvSpPr txBox="1"/>
          <p:nvPr/>
        </p:nvSpPr>
        <p:spPr>
          <a:xfrm>
            <a:off x="0" y="0"/>
            <a:ext cx="360045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9:notes"/>
          <p:cNvSpPr txBox="1"/>
          <p:nvPr>
            <p:ph idx="1" type="body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9:notes"/>
          <p:cNvSpPr/>
          <p:nvPr>
            <p:ph idx="2" type="sldImg"/>
          </p:nvPr>
        </p:nvSpPr>
        <p:spPr>
          <a:xfrm>
            <a:off x="1106487" y="812800"/>
            <a:ext cx="5335587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360363" y="5397500"/>
            <a:ext cx="5030787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/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46"/>
              <a:buFont typeface="Trebuchet MS"/>
              <a:buNone/>
              <a:defRPr b="0" sz="2646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9"/>
          <p:cNvSpPr/>
          <p:nvPr>
            <p:ph idx="2" type="pic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49"/>
          <p:cNvSpPr txBox="1"/>
          <p:nvPr>
            <p:ph idx="1" type="body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058"/>
              <a:buNone/>
              <a:defRPr sz="1323"/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058"/>
              <a:buNone/>
              <a:defRPr sz="1323"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882"/>
              <a:buNone/>
              <a:defRPr sz="1102"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/>
        </p:txBody>
      </p:sp>
      <p:sp>
        <p:nvSpPr>
          <p:cNvPr id="260" name="Google Shape;260;p49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9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9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50"/>
              <a:buFont typeface="Trebuchet MS"/>
              <a:buNone/>
              <a:defRPr b="0" sz="48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51"/>
          <p:cNvSpPr txBox="1"/>
          <p:nvPr>
            <p:ph idx="1" type="body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3" name="Google Shape;283;p51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1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1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/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50"/>
              <a:buFont typeface="Trebuchet MS"/>
              <a:buNone/>
              <a:defRPr b="0" sz="48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53"/>
          <p:cNvSpPr txBox="1"/>
          <p:nvPr>
            <p:ph idx="1" type="body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411"/>
              <a:buFont typeface="Trebuchet MS"/>
              <a:buNone/>
              <a:defRPr sz="1764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411"/>
              <a:buFont typeface="Trebuchet MS"/>
              <a:buNone/>
              <a:defRPr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234"/>
              <a:buFont typeface="Trebuchet MS"/>
              <a:buNone/>
              <a:defRPr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8" name="Google Shape;308;p53"/>
          <p:cNvSpPr txBox="1"/>
          <p:nvPr>
            <p:ph idx="2" type="body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9" name="Google Shape;309;p53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53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53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50"/>
              <a:buFont typeface="Trebuchet MS"/>
              <a:buNone/>
              <a:defRPr b="0" sz="48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55"/>
          <p:cNvSpPr txBox="1"/>
          <p:nvPr>
            <p:ph idx="1" type="body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2" name="Google Shape;332;p55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55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55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/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50"/>
              <a:buFont typeface="Trebuchet MS"/>
              <a:buNone/>
              <a:defRPr b="0" sz="48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57"/>
          <p:cNvSpPr txBox="1"/>
          <p:nvPr>
            <p:ph idx="1" type="body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411"/>
              <a:buFont typeface="Trebuchet MS"/>
              <a:buNone/>
              <a:defRPr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234"/>
              <a:buFont typeface="Trebuchet MS"/>
              <a:buNone/>
              <a:defRPr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7" name="Google Shape;357;p57"/>
          <p:cNvSpPr txBox="1"/>
          <p:nvPr>
            <p:ph idx="2" type="body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8" name="Google Shape;358;p57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57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57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50"/>
              <a:buFont typeface="Trebuchet MS"/>
              <a:buNone/>
              <a:defRPr b="0" sz="48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411"/>
              <a:buFont typeface="Trebuchet MS"/>
              <a:buNone/>
              <a:defRPr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234"/>
              <a:buFont typeface="Trebuchet MS"/>
              <a:buNone/>
              <a:defRPr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81" name="Google Shape;381;p59"/>
          <p:cNvSpPr txBox="1"/>
          <p:nvPr>
            <p:ph idx="2" type="body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2" name="Google Shape;382;p59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59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59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61"/>
          <p:cNvSpPr txBox="1"/>
          <p:nvPr>
            <p:ph idx="1" type="body"/>
          </p:nvPr>
        </p:nvSpPr>
        <p:spPr>
          <a:xfrm rot="5400000">
            <a:off x="2031206" y="1021556"/>
            <a:ext cx="4278312" cy="6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05" name="Google Shape;405;p61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61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61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/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63"/>
          <p:cNvSpPr txBox="1"/>
          <p:nvPr>
            <p:ph idx="1" type="body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8" name="Google Shape;428;p63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63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63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 txBox="1"/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952"/>
              <a:buFont typeface="Trebuchet MS"/>
              <a:buNone/>
              <a:defRPr sz="5952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" type="subTitle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102"/>
              </a:spcBef>
              <a:spcAft>
                <a:spcPts val="0"/>
              </a:spcAft>
              <a:buSzPts val="1587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102"/>
              </a:spcBef>
              <a:spcAft>
                <a:spcPts val="0"/>
              </a:spcAft>
              <a:buSzPts val="141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02"/>
              </a:spcBef>
              <a:spcAft>
                <a:spcPts val="0"/>
              </a:spcAft>
              <a:buSzPts val="1234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35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7"/>
          <p:cNvSpPr txBox="1"/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9"/>
              <a:buFont typeface="Trebuchet MS"/>
              <a:buNone/>
              <a:defRPr b="0" sz="4409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1" type="body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7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7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9"/>
          <p:cNvSpPr txBox="1"/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9"/>
          <p:cNvSpPr txBox="1"/>
          <p:nvPr>
            <p:ph idx="1" type="body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algn="l">
              <a:spcBef>
                <a:spcPts val="1102"/>
              </a:spcBef>
              <a:spcAft>
                <a:spcPts val="0"/>
              </a:spcAft>
              <a:buSzPts val="1587"/>
              <a:buChar char="►"/>
              <a:defRPr sz="1984"/>
            </a:lvl1pPr>
            <a:lvl2pPr indent="-318211" lvl="1" marL="914400" algn="l">
              <a:spcBef>
                <a:spcPts val="1102"/>
              </a:spcBef>
              <a:spcAft>
                <a:spcPts val="0"/>
              </a:spcAft>
              <a:buSzPts val="1411"/>
              <a:buChar char="►"/>
              <a:defRPr sz="1764"/>
            </a:lvl2pPr>
            <a:lvl3pPr indent="-306984" lvl="2" marL="1371600" algn="l">
              <a:spcBef>
                <a:spcPts val="1102"/>
              </a:spcBef>
              <a:spcAft>
                <a:spcPts val="0"/>
              </a:spcAft>
              <a:buSzPts val="1234"/>
              <a:buChar char="►"/>
              <a:defRPr sz="1543"/>
            </a:lvl3pPr>
            <a:lvl4pPr indent="-295808" lvl="3" marL="18288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4pPr>
            <a:lvl5pPr indent="-295808" lvl="4" marL="22860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5pPr>
            <a:lvl6pPr indent="-295808" lvl="5" marL="27432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indent="-295808" lvl="6" marL="32004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indent="-295808" lvl="7" marL="36576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indent="-295808" lvl="8" marL="41148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/>
        </p:txBody>
      </p:sp>
      <p:sp>
        <p:nvSpPr>
          <p:cNvPr id="142" name="Google Shape;142;p39"/>
          <p:cNvSpPr txBox="1"/>
          <p:nvPr>
            <p:ph idx="2" type="body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algn="l">
              <a:spcBef>
                <a:spcPts val="1102"/>
              </a:spcBef>
              <a:spcAft>
                <a:spcPts val="0"/>
              </a:spcAft>
              <a:buSzPts val="1587"/>
              <a:buChar char="►"/>
              <a:defRPr sz="1984"/>
            </a:lvl1pPr>
            <a:lvl2pPr indent="-318211" lvl="1" marL="914400" algn="l">
              <a:spcBef>
                <a:spcPts val="1102"/>
              </a:spcBef>
              <a:spcAft>
                <a:spcPts val="0"/>
              </a:spcAft>
              <a:buSzPts val="1411"/>
              <a:buChar char="►"/>
              <a:defRPr sz="1764"/>
            </a:lvl2pPr>
            <a:lvl3pPr indent="-306984" lvl="2" marL="1371600" algn="l">
              <a:spcBef>
                <a:spcPts val="1102"/>
              </a:spcBef>
              <a:spcAft>
                <a:spcPts val="0"/>
              </a:spcAft>
              <a:buSzPts val="1234"/>
              <a:buChar char="►"/>
              <a:defRPr sz="1543"/>
            </a:lvl3pPr>
            <a:lvl4pPr indent="-295808" lvl="3" marL="18288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4pPr>
            <a:lvl5pPr indent="-295808" lvl="4" marL="22860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5pPr>
            <a:lvl6pPr indent="-295808" lvl="5" marL="27432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indent="-295808" lvl="6" marL="32004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indent="-295808" lvl="7" marL="36576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indent="-295808" lvl="8" marL="41148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/>
        </p:txBody>
      </p:sp>
      <p:sp>
        <p:nvSpPr>
          <p:cNvPr id="143" name="Google Shape;143;p39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9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 txBox="1"/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1"/>
          <p:cNvSpPr txBox="1"/>
          <p:nvPr>
            <p:ph idx="1" type="body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2117"/>
              <a:buNone/>
              <a:defRPr b="0" sz="2646"/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764"/>
              <a:buNone/>
              <a:defRPr b="1" sz="2205"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b="1" sz="1984"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9pPr>
          </a:lstStyle>
          <a:p/>
        </p:txBody>
      </p:sp>
      <p:sp>
        <p:nvSpPr>
          <p:cNvPr id="166" name="Google Shape;166;p41"/>
          <p:cNvSpPr txBox="1"/>
          <p:nvPr>
            <p:ph idx="2" type="body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7" name="Google Shape;167;p41"/>
          <p:cNvSpPr txBox="1"/>
          <p:nvPr>
            <p:ph idx="3" type="body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2117"/>
              <a:buNone/>
              <a:defRPr b="0" sz="2646"/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764"/>
              <a:buNone/>
              <a:defRPr b="1" sz="2205"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b="1" sz="1984"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9pPr>
          </a:lstStyle>
          <a:p/>
        </p:txBody>
      </p:sp>
      <p:sp>
        <p:nvSpPr>
          <p:cNvPr id="168" name="Google Shape;168;p41"/>
          <p:cNvSpPr txBox="1"/>
          <p:nvPr>
            <p:ph idx="4" type="body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9" name="Google Shape;169;p41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1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1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/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3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3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3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5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5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5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/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Trebuchet MS"/>
              <a:buNone/>
              <a:defRPr sz="220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7"/>
          <p:cNvSpPr txBox="1"/>
          <p:nvPr>
            <p:ph idx="1" type="body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5" name="Google Shape;235;p47"/>
          <p:cNvSpPr txBox="1"/>
          <p:nvPr>
            <p:ph idx="2" type="body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/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926"/>
              <a:buNone/>
              <a:defRPr sz="1157"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/>
        </p:txBody>
      </p:sp>
      <p:sp>
        <p:nvSpPr>
          <p:cNvPr id="236" name="Google Shape;236;p47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7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0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6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2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7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4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3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5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19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9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1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1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29"/>
          <p:cNvGrpSpPr/>
          <p:nvPr/>
        </p:nvGrpSpPr>
        <p:grpSpPr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16" name="Google Shape;16;p29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17;p29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" name="Google Shape;18;p29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" name="Google Shape;19;p29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9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9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9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9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9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9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9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9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Google Shape;28;p29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9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46"/>
          <p:cNvGrpSpPr/>
          <p:nvPr/>
        </p:nvGrpSpPr>
        <p:grpSpPr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217" name="Google Shape;217;p46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" name="Google Shape;218;p46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9" name="Google Shape;219;p46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0" name="Google Shape;220;p46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6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6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6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6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6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6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46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" name="Google Shape;228;p46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9" name="Google Shape;229;p46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46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46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48"/>
          <p:cNvGrpSpPr/>
          <p:nvPr/>
        </p:nvGrpSpPr>
        <p:grpSpPr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241" name="Google Shape;241;p48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" name="Google Shape;242;p48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3" name="Google Shape;243;p4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4" name="Google Shape;244;p48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8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8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8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8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8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8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48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3" name="Google Shape;253;p48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48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48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50"/>
          <p:cNvGrpSpPr/>
          <p:nvPr/>
        </p:nvGrpSpPr>
        <p:grpSpPr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265" name="Google Shape;265;p50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6" name="Google Shape;266;p50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7" name="Google Shape;267;p50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68" name="Google Shape;268;p50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0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0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0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0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0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0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50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50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7" name="Google Shape;277;p50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50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50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52"/>
          <p:cNvGrpSpPr/>
          <p:nvPr/>
        </p:nvGrpSpPr>
        <p:grpSpPr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288" name="Google Shape;288;p52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52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0" name="Google Shape;290;p52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1" name="Google Shape;291;p52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2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2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2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2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2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2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52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800"/>
              <a:buFont typeface="Arial"/>
              <a:buNone/>
            </a:pPr>
            <a:r>
              <a:rPr b="0" i="0" lang="en-US" sz="8800" u="non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99" name="Google Shape;299;p52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800"/>
              <a:buFont typeface="Arial"/>
              <a:buNone/>
            </a:pPr>
            <a:r>
              <a:rPr b="0" i="0" lang="en-US" sz="8800" u="non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300" name="Google Shape;300;p52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2" name="Google Shape;302;p52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52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Google Shape;304;p52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54"/>
          <p:cNvGrpSpPr/>
          <p:nvPr/>
        </p:nvGrpSpPr>
        <p:grpSpPr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314" name="Google Shape;314;p54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5" name="Google Shape;315;p54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6" name="Google Shape;316;p54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7" name="Google Shape;317;p54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4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4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4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4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4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4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54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5" name="Google Shape;325;p54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6" name="Google Shape;326;p54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7" name="Google Shape;327;p54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Google Shape;328;p54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56"/>
          <p:cNvGrpSpPr/>
          <p:nvPr/>
        </p:nvGrpSpPr>
        <p:grpSpPr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337" name="Google Shape;337;p56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8" name="Google Shape;338;p56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9" name="Google Shape;339;p56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40" name="Google Shape;340;p56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6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6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6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6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6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6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56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800"/>
              <a:buFont typeface="Arial"/>
              <a:buNone/>
            </a:pPr>
            <a:r>
              <a:rPr b="0" i="0" lang="en-US" sz="8800" u="non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48" name="Google Shape;348;p56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800"/>
              <a:buFont typeface="Arial"/>
              <a:buNone/>
            </a:pPr>
            <a:r>
              <a:rPr b="0" i="0" lang="en-US" sz="8800" u="non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349" name="Google Shape;349;p56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58"/>
          <p:cNvGrpSpPr/>
          <p:nvPr/>
        </p:nvGrpSpPr>
        <p:grpSpPr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363" name="Google Shape;363;p58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4" name="Google Shape;364;p58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5" name="Google Shape;365;p5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6" name="Google Shape;366;p58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8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8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8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8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8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8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58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4" name="Google Shape;374;p58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5" name="Google Shape;375;p58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6" name="Google Shape;376;p58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7" name="Google Shape;377;p58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60"/>
          <p:cNvGrpSpPr/>
          <p:nvPr/>
        </p:nvGrpSpPr>
        <p:grpSpPr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387" name="Google Shape;387;p60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8" name="Google Shape;388;p60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9" name="Google Shape;389;p60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0" name="Google Shape;390;p60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0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0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0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0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0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0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60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" name="Google Shape;398;p60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9" name="Google Shape;399;p60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0" name="Google Shape;400;p60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1" name="Google Shape;401;p60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2"/>
          <p:cNvGrpSpPr/>
          <p:nvPr/>
        </p:nvGrpSpPr>
        <p:grpSpPr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410" name="Google Shape;410;p62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1" name="Google Shape;411;p62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62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3" name="Google Shape;413;p62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2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2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2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2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2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2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62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1" name="Google Shape;421;p62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2" name="Google Shape;422;p62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3" name="Google Shape;423;p62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4" name="Google Shape;424;p62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1"/>
          <p:cNvGrpSpPr/>
          <p:nvPr/>
        </p:nvGrpSpPr>
        <p:grpSpPr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38" name="Google Shape;38;p31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39;p31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" name="Google Shape;40;p3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" name="Google Shape;41;p31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1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1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1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1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1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1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1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31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3"/>
          <p:cNvGrpSpPr/>
          <p:nvPr/>
        </p:nvGrpSpPr>
        <p:grpSpPr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61" name="Google Shape;61;p33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" name="Google Shape;62;p33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" name="Google Shape;63;p3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" name="Google Shape;64;p33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3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3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3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3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3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3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33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33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Google Shape;73;p33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33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33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4"/>
          <p:cNvGrpSpPr/>
          <p:nvPr/>
        </p:nvGrpSpPr>
        <p:grpSpPr>
          <a:xfrm>
            <a:off x="-9525" y="-9525"/>
            <a:ext cx="10109200" cy="7578725"/>
            <a:chOff x="-8466" y="-8468"/>
            <a:chExt cx="9169804" cy="6874935"/>
          </a:xfrm>
        </p:grpSpPr>
        <p:cxnSp>
          <p:nvCxnSpPr>
            <p:cNvPr id="78" name="Google Shape;78;p34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" name="Google Shape;79;p34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" name="Google Shape;80;p34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4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4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4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4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4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4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4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34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34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34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34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34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6"/>
          <p:cNvGrpSpPr/>
          <p:nvPr/>
        </p:nvGrpSpPr>
        <p:grpSpPr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101" name="Google Shape;101;p36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" name="Google Shape;102;p36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" name="Google Shape;103;p36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4" name="Google Shape;104;p36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6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6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6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6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6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6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36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36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Google Shape;113;p36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6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6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8"/>
          <p:cNvGrpSpPr/>
          <p:nvPr/>
        </p:nvGrpSpPr>
        <p:grpSpPr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124" name="Google Shape;124;p38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" name="Google Shape;125;p38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" name="Google Shape;126;p3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7" name="Google Shape;127;p38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8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8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8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8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8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8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38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38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38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8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38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40"/>
          <p:cNvGrpSpPr/>
          <p:nvPr/>
        </p:nvGrpSpPr>
        <p:grpSpPr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148" name="Google Shape;148;p40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" name="Google Shape;149;p40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0" name="Google Shape;150;p40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1" name="Google Shape;151;p40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0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0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0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0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0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0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40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40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Google Shape;160;p40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0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40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42"/>
          <p:cNvGrpSpPr/>
          <p:nvPr/>
        </p:nvGrpSpPr>
        <p:grpSpPr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174" name="Google Shape;174;p42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Google Shape;175;p42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" name="Google Shape;176;p42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7" name="Google Shape;177;p42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2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2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2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2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2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2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42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42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6" name="Google Shape;186;p42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42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42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44"/>
          <p:cNvGrpSpPr/>
          <p:nvPr/>
        </p:nvGrpSpPr>
        <p:grpSpPr>
          <a:xfrm>
            <a:off x="-9525" y="-9525"/>
            <a:ext cx="10109200" cy="7578725"/>
            <a:chOff x="-8467" y="-8468"/>
            <a:chExt cx="9169805" cy="6874935"/>
          </a:xfrm>
        </p:grpSpPr>
        <p:sp>
          <p:nvSpPr>
            <p:cNvPr id="196" name="Google Shape;196;p44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" name="Google Shape;197;p44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8" name="Google Shape;198;p44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9" name="Google Shape;199;p44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4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4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4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4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4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7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44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b="0" i="0" sz="3968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Google Shape;207;p44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87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b="0" i="0" sz="198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211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b="0" i="0" sz="1764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808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808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8" name="Google Shape;208;p44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44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44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"/>
          <p:cNvSpPr txBox="1"/>
          <p:nvPr>
            <p:ph type="title"/>
          </p:nvPr>
        </p:nvSpPr>
        <p:spPr>
          <a:xfrm>
            <a:off x="360362" y="5445125"/>
            <a:ext cx="5940425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Review 2</a:t>
            </a:r>
            <a:endParaRPr/>
          </a:p>
        </p:txBody>
      </p:sp>
      <p:sp>
        <p:nvSpPr>
          <p:cNvPr id="438" name="Google Shape;438;p1"/>
          <p:cNvSpPr txBox="1"/>
          <p:nvPr/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2005-12-31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0"/>
          <p:cNvSpPr txBox="1"/>
          <p:nvPr>
            <p:ph type="title"/>
          </p:nvPr>
        </p:nvSpPr>
        <p:spPr>
          <a:xfrm>
            <a:off x="179387" y="346075"/>
            <a:ext cx="8999537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Grabbing Slices from a Sequence</a:t>
            </a:r>
            <a:endParaRPr/>
          </a:p>
        </p:txBody>
      </p:sp>
      <p:sp>
        <p:nvSpPr>
          <p:cNvPr id="519" name="Google Shape;519;p10"/>
          <p:cNvSpPr txBox="1"/>
          <p:nvPr>
            <p:ph idx="1" type="body"/>
          </p:nvPr>
        </p:nvSpPr>
        <p:spPr>
          <a:xfrm>
            <a:off x="179387" y="1439862"/>
            <a:ext cx="8999537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slice operator will clip out part of a sequence. It looks a lot like the bracket operator, but with a colon that separates the “start” and “end” points.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SEQUENCE_VAR [ START : END ]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 = “This is a test.”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myString[0:2]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	produces		'Th'	(0, 1, but NOT 2)‏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myString[3:6]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	produces		's i” (3-5, but NOT 6)‏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9087" lvl="0" marL="423862" marR="0" rtl="0" algn="ctr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POP QUIZ: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myString[ 1 : 4 ]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	produces			?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myString[ 5: 7 ]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	produces			?</a:t>
            </a:r>
            <a:endParaRPr/>
          </a:p>
        </p:txBody>
      </p:sp>
      <p:sp>
        <p:nvSpPr>
          <p:cNvPr id="520" name="Google Shape;520;p10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1"/>
          <p:cNvSpPr txBox="1"/>
          <p:nvPr>
            <p:ph type="title"/>
          </p:nvPr>
        </p:nvSpPr>
        <p:spPr>
          <a:xfrm>
            <a:off x="179387" y="346075"/>
            <a:ext cx="8999537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Slices – Default values for blanks</a:t>
            </a:r>
            <a:endParaRPr/>
          </a:p>
        </p:txBody>
      </p:sp>
      <p:sp>
        <p:nvSpPr>
          <p:cNvPr id="528" name="Google Shape;528;p11"/>
          <p:cNvSpPr txBox="1"/>
          <p:nvPr>
            <p:ph idx="1" type="body"/>
          </p:nvPr>
        </p:nvSpPr>
        <p:spPr>
          <a:xfrm>
            <a:off x="179387" y="1439862"/>
            <a:ext cx="8999537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SEQUENCE_VAR [ START : END ]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 = “This is a test.”</a:t>
            </a:r>
            <a:endParaRPr/>
          </a:p>
          <a:p>
            <a:pPr indent="-22256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leave the “start” part blank, it assumes you want zero.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 : 2]	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produces 'Th'	(0,1, but NOT 2)‏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 : 6]	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produces 'This i' (0-5, but NOT 6)‏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leave the “end” blank, it assumes you want until the end of the string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myString[ 5 : ] 	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produces 'is a test.'    (5 – end)‏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 [ : ] 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		produces 'This is a test.' (0-end)‏</a:t>
            </a:r>
            <a:endParaRPr/>
          </a:p>
        </p:txBody>
      </p:sp>
      <p:sp>
        <p:nvSpPr>
          <p:cNvPr id="529" name="Google Shape;529;p11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"/>
          <p:cNvSpPr txBox="1"/>
          <p:nvPr>
            <p:ph type="title"/>
          </p:nvPr>
        </p:nvSpPr>
        <p:spPr>
          <a:xfrm>
            <a:off x="179387" y="346075"/>
            <a:ext cx="8999537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Slices to make clones (copies)‏</a:t>
            </a:r>
            <a:endParaRPr/>
          </a:p>
        </p:txBody>
      </p:sp>
      <p:sp>
        <p:nvSpPr>
          <p:cNvPr id="537" name="Google Shape;537;p12"/>
          <p:cNvSpPr txBox="1"/>
          <p:nvPr>
            <p:ph idx="1" type="body"/>
          </p:nvPr>
        </p:nvSpPr>
        <p:spPr>
          <a:xfrm>
            <a:off x="179387" y="1439862"/>
            <a:ext cx="8999537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assign a slice from a sequence to a variable.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variable points at a copy of the data.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 = “This is a test.”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hisString = myString [ 1 : 4 ]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isString = myString [ 5 : 7 ]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testString = myString [10 : ]</a:t>
            </a:r>
            <a:endParaRPr/>
          </a:p>
        </p:txBody>
      </p:sp>
      <p:sp>
        <p:nvSpPr>
          <p:cNvPr id="538" name="Google Shape;538;p12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3"/>
          <p:cNvSpPr txBox="1"/>
          <p:nvPr>
            <p:ph type="title"/>
          </p:nvPr>
        </p:nvSpPr>
        <p:spPr>
          <a:xfrm>
            <a:off x="179387" y="346075"/>
            <a:ext cx="8999537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Tuples</a:t>
            </a:r>
            <a:endParaRPr/>
          </a:p>
        </p:txBody>
      </p:sp>
      <p:sp>
        <p:nvSpPr>
          <p:cNvPr id="546" name="Google Shape;546;p13"/>
          <p:cNvSpPr txBox="1"/>
          <p:nvPr>
            <p:ph idx="1" type="body"/>
          </p:nvPr>
        </p:nvSpPr>
        <p:spPr>
          <a:xfrm>
            <a:off x="179387" y="1439862"/>
            <a:ext cx="8999537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Tuples can hold any type of data!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make one by separating some values with comas. Convention says that we enclose them with parenthesis to make the beginning and end of the tuple explicit, as follows: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(4, True, “Test”, 14.8)‏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NOTE: Parenthesis are being overloaded here, which make the commas very important!</a:t>
            </a:r>
            <a:endParaRPr/>
          </a:p>
          <a:p>
            <a:pPr indent="-314324" lvl="1" marL="8556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•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(4) is NOT a tuple (it's a 4 in parenthesis)‏</a:t>
            </a:r>
            <a:endParaRPr/>
          </a:p>
          <a:p>
            <a:pPr indent="-314324" lvl="1" marL="8556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•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(4,) IS a tuple of length 1 (note the trailing comma)‏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Tuples are good when you want to group a few variables together (firstName, lastName)   (x,y)‏</a:t>
            </a:r>
            <a:endParaRPr/>
          </a:p>
        </p:txBody>
      </p:sp>
      <p:sp>
        <p:nvSpPr>
          <p:cNvPr id="547" name="Google Shape;547;p13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4"/>
          <p:cNvSpPr txBox="1"/>
          <p:nvPr>
            <p:ph type="title"/>
          </p:nvPr>
        </p:nvSpPr>
        <p:spPr>
          <a:xfrm>
            <a:off x="179387" y="346075"/>
            <a:ext cx="8999537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Tuples to return multiple pieces of data!</a:t>
            </a:r>
            <a:endParaRPr/>
          </a:p>
        </p:txBody>
      </p:sp>
      <p:sp>
        <p:nvSpPr>
          <p:cNvPr id="555" name="Google Shape;555;p14"/>
          <p:cNvSpPr txBox="1"/>
          <p:nvPr>
            <p:ph idx="1" type="body"/>
          </p:nvPr>
        </p:nvSpPr>
        <p:spPr>
          <a:xfrm>
            <a:off x="179387" y="1439862"/>
            <a:ext cx="8999537" cy="575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Tuples can also allow you to return multiple pieces of data from a function: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def area_volume_of_cube( sideLength):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area = 6 * sideLength * sideLength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volume = sideLength * sideLength * sideLength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return  area, volume 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myArea, myVolume = area_volume_of_cube( 6 )‏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Note that in this example we left out the (optional) parenthesis from the tuple (area,volume)!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also use tuples to swap the contents of two variables:  </a:t>
            </a: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a,b = b,a</a:t>
            </a:r>
            <a:endParaRPr/>
          </a:p>
          <a:p>
            <a:pPr indent="-281459" lvl="0" marL="377979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14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5"/>
          <p:cNvSpPr txBox="1"/>
          <p:nvPr>
            <p:ph type="title"/>
          </p:nvPr>
        </p:nvSpPr>
        <p:spPr>
          <a:xfrm>
            <a:off x="179387" y="346075"/>
            <a:ext cx="8999537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Tuples are sequences!</a:t>
            </a:r>
            <a:endParaRPr/>
          </a:p>
        </p:txBody>
      </p:sp>
      <p:sp>
        <p:nvSpPr>
          <p:cNvPr id="564" name="Google Shape;564;p15"/>
          <p:cNvSpPr txBox="1"/>
          <p:nvPr>
            <p:ph idx="1" type="body"/>
          </p:nvPr>
        </p:nvSpPr>
        <p:spPr>
          <a:xfrm>
            <a:off x="179387" y="1439862"/>
            <a:ext cx="8999537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Because tuples are sequences, we can access them using the bracket operator just like strings.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myTuple = ( 4,48.8,True, “Test”) 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myTuple[0 ] 			</a:t>
            </a: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produces	4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myTuple[ 1 ]  </a:t>
            </a: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produces	48.8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myTuple[ 2 ]	</a:t>
            </a: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produces	True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myTuple[ -1 ] </a:t>
            </a: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produces	'Test'</a:t>
            </a:r>
            <a:endParaRPr/>
          </a:p>
        </p:txBody>
      </p:sp>
      <p:sp>
        <p:nvSpPr>
          <p:cNvPr id="565" name="Google Shape;565;p15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6"/>
          <p:cNvSpPr txBox="1"/>
          <p:nvPr>
            <p:ph type="title"/>
          </p:nvPr>
        </p:nvSpPr>
        <p:spPr>
          <a:xfrm>
            <a:off x="179387" y="346075"/>
            <a:ext cx="8999537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“Changing” Immutable data types</a:t>
            </a:r>
            <a:endParaRPr/>
          </a:p>
        </p:txBody>
      </p:sp>
      <p:sp>
        <p:nvSpPr>
          <p:cNvPr id="573" name="Google Shape;573;p16"/>
          <p:cNvSpPr txBox="1"/>
          <p:nvPr>
            <p:ph idx="1" type="body"/>
          </p:nvPr>
        </p:nvSpPr>
        <p:spPr>
          <a:xfrm>
            <a:off x="179387" y="1439862"/>
            <a:ext cx="8999537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Immutable data types can not be changed after they are created. Examples include Strings and Tuples.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Although you can not change an immutable data type, you can create a new variable that has the changes you want to make.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to capitalize the first letter in this string: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 = “all lowercase.”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myNewString = “A” + myString[1:]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concatenated two strings (a string with the capital letter A of length 1, and a clone of myString missing the first, lowercase, 'a').</a:t>
            </a:r>
            <a:endParaRPr/>
          </a:p>
          <a:p>
            <a:pPr indent="-281459" lvl="0" marL="377979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4" name="Google Shape;574;p16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7"/>
          <p:cNvSpPr txBox="1"/>
          <p:nvPr>
            <p:ph type="title"/>
          </p:nvPr>
        </p:nvSpPr>
        <p:spPr>
          <a:xfrm>
            <a:off x="179387" y="346075"/>
            <a:ext cx="8999537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Changing mutable data types</a:t>
            </a:r>
            <a:endParaRPr/>
          </a:p>
        </p:txBody>
      </p:sp>
      <p:sp>
        <p:nvSpPr>
          <p:cNvPr id="582" name="Google Shape;582;p17"/>
          <p:cNvSpPr txBox="1"/>
          <p:nvPr>
            <p:ph idx="1" type="body"/>
          </p:nvPr>
        </p:nvSpPr>
        <p:spPr>
          <a:xfrm>
            <a:off x="179387" y="1439862"/>
            <a:ext cx="8999537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Mutable data types can  be changed after they are created. Examples include Lists and Dictionaries.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These changes happen “in place”.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myList = ['l', 'o', 'w', 'e', 'r', 'c', 'a', 's', 'e']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myList[0] = 'L'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myList</a:t>
            </a: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produces: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[ 'L', 'o', 'w', 'e', 'r', 'c', 'a', 's', 'e']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Note that we are using the indexing operator [brackets] in the same way that we always have, but when combined with the assignment operator (=) it replaces the element at index 0 with the 'L'.</a:t>
            </a:r>
            <a:endParaRPr/>
          </a:p>
          <a:p>
            <a:pPr indent="-281459" lvl="0" marL="377979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3" name="Google Shape;583;p17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8"/>
          <p:cNvSpPr txBox="1"/>
          <p:nvPr>
            <p:ph type="title"/>
          </p:nvPr>
        </p:nvSpPr>
        <p:spPr>
          <a:xfrm>
            <a:off x="179387" y="346075"/>
            <a:ext cx="8999537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Lists – like strings &amp; tuples, but mutable!</a:t>
            </a:r>
            <a:endParaRPr/>
          </a:p>
        </p:txBody>
      </p:sp>
      <p:sp>
        <p:nvSpPr>
          <p:cNvPr id="591" name="Google Shape;591;p18"/>
          <p:cNvSpPr txBox="1"/>
          <p:nvPr>
            <p:ph idx="1" type="body"/>
          </p:nvPr>
        </p:nvSpPr>
        <p:spPr>
          <a:xfrm>
            <a:off x="179387" y="1439862"/>
            <a:ext cx="8999537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Lists are a mutable data type that you can create by enclosing a series of elements in square brackets separated by commas. The elements do not have to be of the same data type: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myList = [ 23, True, 'Cheese”, 3.1459 ]</a:t>
            </a:r>
            <a:b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Unlike Strings and tuples, individual elements in a list can be modified using the assignment operator. After the following commands: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myList[0] = True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myList[1] = 24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myList[3] = “Boo”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myList contains:</a:t>
            </a: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[ True, 24, 'Cheese', 'Boo' ]</a:t>
            </a:r>
            <a:endParaRPr/>
          </a:p>
        </p:txBody>
      </p:sp>
      <p:sp>
        <p:nvSpPr>
          <p:cNvPr id="592" name="Google Shape;592;p18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9"/>
          <p:cNvSpPr txBox="1"/>
          <p:nvPr>
            <p:ph type="title"/>
          </p:nvPr>
        </p:nvSpPr>
        <p:spPr>
          <a:xfrm>
            <a:off x="179387" y="346075"/>
            <a:ext cx="8999537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 Elements, Different Types</a:t>
            </a:r>
            <a:endParaRPr/>
          </a:p>
        </p:txBody>
      </p:sp>
      <p:sp>
        <p:nvSpPr>
          <p:cNvPr id="600" name="Google Shape;600;p19"/>
          <p:cNvSpPr txBox="1"/>
          <p:nvPr>
            <p:ph idx="1" type="body"/>
          </p:nvPr>
        </p:nvSpPr>
        <p:spPr>
          <a:xfrm>
            <a:off x="179387" y="1439862"/>
            <a:ext cx="8999537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49" lvl="0" marL="855662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Unlike strings, which contain nothing but letters, list elements can be of any data type.</a:t>
            </a:r>
            <a:endParaRPr/>
          </a:p>
          <a:p>
            <a:pPr indent="-285749" lvl="0" marL="8556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myList = [ True, 24, 'Cheese', 'Boo' ]</a:t>
            </a:r>
            <a:endParaRPr/>
          </a:p>
          <a:p>
            <a:pPr indent="-285749" lvl="0" marL="8556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49" lvl="0" marL="8556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for eachElement in myList:</a:t>
            </a:r>
            <a:endParaRPr/>
          </a:p>
          <a:p>
            <a:pPr indent="-285749" lvl="0" marL="8556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type(eachElement)‏</a:t>
            </a:r>
            <a:endParaRPr/>
          </a:p>
          <a:p>
            <a:pPr indent="-285749" lvl="0" marL="8556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49" lvl="0" marL="8556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produces:</a:t>
            </a:r>
            <a:endParaRPr/>
          </a:p>
          <a:p>
            <a:pPr indent="-285749" lvl="0" marL="8556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&lt;type 'bool'&gt;</a:t>
            </a:r>
            <a:endParaRPr/>
          </a:p>
          <a:p>
            <a:pPr indent="-285749" lvl="0" marL="8556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  <a:endParaRPr/>
          </a:p>
          <a:p>
            <a:pPr indent="-285749" lvl="0" marL="8556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  <a:endParaRPr/>
          </a:p>
          <a:p>
            <a:pPr indent="-285749" lvl="0" marL="8556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  <a:endParaRPr/>
          </a:p>
        </p:txBody>
      </p:sp>
      <p:sp>
        <p:nvSpPr>
          <p:cNvPr id="601" name="Google Shape;601;p19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"/>
          <p:cNvSpPr txBox="1"/>
          <p:nvPr>
            <p:ph type="title"/>
          </p:nvPr>
        </p:nvSpPr>
        <p:spPr>
          <a:xfrm>
            <a:off x="179387" y="301625"/>
            <a:ext cx="9001125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rgbClr val="00008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/>
          </a:p>
        </p:txBody>
      </p:sp>
      <p:sp>
        <p:nvSpPr>
          <p:cNvPr id="446" name="Google Shape;446;p2"/>
          <p:cNvSpPr txBox="1"/>
          <p:nvPr>
            <p:ph idx="1" type="body"/>
          </p:nvPr>
        </p:nvSpPr>
        <p:spPr>
          <a:xfrm>
            <a:off x="179387" y="1439862"/>
            <a:ext cx="9001125" cy="5580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Compound Data Types: 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Strings, Tuples, Lists &amp; Dictionaries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Immutable types:</a:t>
            </a:r>
            <a:endParaRPr/>
          </a:p>
          <a:p>
            <a:pPr indent="-314324" lvl="1" marL="8556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•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Strings</a:t>
            </a:r>
            <a:endParaRPr/>
          </a:p>
          <a:p>
            <a:pPr indent="-314324" lvl="1" marL="8556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•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Tuples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Accessing Elements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Cloning Slices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Mutable Types:</a:t>
            </a:r>
            <a:endParaRPr/>
          </a:p>
          <a:p>
            <a:pPr indent="-314324" lvl="1" marL="8556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•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Lists</a:t>
            </a:r>
            <a:endParaRPr/>
          </a:p>
          <a:p>
            <a:pPr indent="-314324" lvl="1" marL="8556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•"/>
            </a:pPr>
            <a:r>
              <a:rPr b="0" i="0" lang="en-US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Dictionaries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Aliasing vs Cloning</a:t>
            </a:r>
            <a:endParaRPr/>
          </a:p>
        </p:txBody>
      </p:sp>
      <p:sp>
        <p:nvSpPr>
          <p:cNvPr id="447" name="Google Shape;447;p2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8" name="Google Shape;448;p2"/>
          <p:cNvSpPr/>
          <p:nvPr/>
        </p:nvSpPr>
        <p:spPr>
          <a:xfrm>
            <a:off x="0" y="179387"/>
            <a:ext cx="9359900" cy="7019925"/>
          </a:xfrm>
          <a:prstGeom prst="roundRect">
            <a:avLst>
              <a:gd fmla="val 1108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0"/>
          <p:cNvSpPr txBox="1"/>
          <p:nvPr>
            <p:ph type="title"/>
          </p:nvPr>
        </p:nvSpPr>
        <p:spPr>
          <a:xfrm>
            <a:off x="179387" y="346075"/>
            <a:ext cx="8999537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List Restrictions and the append method</a:t>
            </a:r>
            <a:endParaRPr/>
          </a:p>
        </p:txBody>
      </p:sp>
      <p:sp>
        <p:nvSpPr>
          <p:cNvPr id="609" name="Google Shape;609;p20"/>
          <p:cNvSpPr txBox="1"/>
          <p:nvPr>
            <p:ph idx="1" type="body"/>
          </p:nvPr>
        </p:nvSpPr>
        <p:spPr>
          <a:xfrm>
            <a:off x="179387" y="1439862"/>
            <a:ext cx="8999537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Just like a string, you can't access an element that doesn't exist. You also can not assign a value to an element that doesn't exist.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Lists do have some helper methods. Perhaps the most useful is the append method, which adds a new value to the end of the list: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myList = [ True, 'Boo', 3]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myList.append(5)‏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 myList</a:t>
            </a:r>
            <a:endParaRPr/>
          </a:p>
          <a:p>
            <a:pPr indent="-319087" lvl="0" marL="423862" marR="0" rtl="0" algn="l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[ True, 'Boo', 3, 5]</a:t>
            </a:r>
            <a:endParaRPr/>
          </a:p>
          <a:p>
            <a:pPr indent="-281459" lvl="0" marL="377979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20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1"/>
          <p:cNvSpPr txBox="1"/>
          <p:nvPr>
            <p:ph type="title"/>
          </p:nvPr>
        </p:nvSpPr>
        <p:spPr>
          <a:xfrm>
            <a:off x="179387" y="346075"/>
            <a:ext cx="8999537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And now, for something completely different! </a:t>
            </a:r>
            <a:endParaRPr/>
          </a:p>
        </p:txBody>
      </p:sp>
      <p:sp>
        <p:nvSpPr>
          <p:cNvPr id="618" name="Google Shape;618;p21"/>
          <p:cNvSpPr txBox="1"/>
          <p:nvPr>
            <p:ph idx="1" type="body"/>
          </p:nvPr>
        </p:nvSpPr>
        <p:spPr>
          <a:xfrm>
            <a:off x="179387" y="1439862"/>
            <a:ext cx="8999537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Dictionaries are an </a:t>
            </a:r>
            <a:r>
              <a:rPr b="0" i="1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associative</a:t>
            </a: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data type. 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Unlike sequences, they can use ANY immutable data type as an index. 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Dictionaries will associate a key (any immutable data), with a value (any data).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we can use a dictionary to associate integer keys (the numbers 1-5) with strings (their Roman numeral representation) like this: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arabic2roman = { 1 : “I”, 2 : ”II”, 3 : “III”, 4 : “IV”, 5 : “V” }</a:t>
            </a:r>
            <a:endParaRPr/>
          </a:p>
          <a:p>
            <a:pPr indent="-281459" lvl="0" marL="377979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9" name="Google Shape;619;p21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0" name="Google Shape;620;p21"/>
          <p:cNvSpPr/>
          <p:nvPr/>
        </p:nvSpPr>
        <p:spPr>
          <a:xfrm>
            <a:off x="7343775" y="457200"/>
            <a:ext cx="1571625" cy="685800"/>
          </a:xfrm>
          <a:prstGeom prst="roundRect">
            <a:avLst>
              <a:gd fmla="val 5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2"/>
          <p:cNvSpPr txBox="1"/>
          <p:nvPr>
            <p:ph type="title"/>
          </p:nvPr>
        </p:nvSpPr>
        <p:spPr>
          <a:xfrm>
            <a:off x="179387" y="346075"/>
            <a:ext cx="8999537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Dictionary example: Accessing</a:t>
            </a:r>
            <a:endParaRPr/>
          </a:p>
        </p:txBody>
      </p:sp>
      <p:sp>
        <p:nvSpPr>
          <p:cNvPr id="628" name="Google Shape;628;p22"/>
          <p:cNvSpPr txBox="1"/>
          <p:nvPr>
            <p:ph idx="1" type="body"/>
          </p:nvPr>
        </p:nvSpPr>
        <p:spPr>
          <a:xfrm>
            <a:off x="179387" y="1439862"/>
            <a:ext cx="8999537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arabic2roman = { 1 : “I”, 2 : ”II”, 3 : “III”, 4 : “IV”, 5 : “V” }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retrieve a value from a dictionary by indexing with the associated key: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arabic2roman[1]</a:t>
            </a: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		produces 'I'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arabic2roman[5]</a:t>
            </a: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produces 'V'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arabic2roman[4]</a:t>
            </a: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produces 'IV'</a:t>
            </a:r>
            <a:endParaRPr/>
          </a:p>
        </p:txBody>
      </p:sp>
      <p:sp>
        <p:nvSpPr>
          <p:cNvPr id="629" name="Google Shape;629;p22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3"/>
          <p:cNvSpPr txBox="1"/>
          <p:nvPr>
            <p:ph type="title"/>
          </p:nvPr>
        </p:nvSpPr>
        <p:spPr>
          <a:xfrm>
            <a:off x="179387" y="346075"/>
            <a:ext cx="8999537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Reassigning &amp; Creating new Key/Value associations</a:t>
            </a:r>
            <a:endParaRPr/>
          </a:p>
        </p:txBody>
      </p:sp>
      <p:sp>
        <p:nvSpPr>
          <p:cNvPr id="637" name="Google Shape;637;p23"/>
          <p:cNvSpPr txBox="1"/>
          <p:nvPr>
            <p:ph idx="1" type="body"/>
          </p:nvPr>
        </p:nvSpPr>
        <p:spPr>
          <a:xfrm>
            <a:off x="179387" y="1439862"/>
            <a:ext cx="8999537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arabic2roman = { 1 : “I”, 2 : ”II”, 3 : “III”, 4 : “IV”, 5 : “V” }</a:t>
            </a: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assign new values to existing keys: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arabic2roman [1] = 'one'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now: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arabic2roman[1]</a:t>
            </a: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		produces 'one'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319087" lvl="0" marL="423862" marR="0" rtl="0" algn="l">
              <a:lnSpc>
                <a:spcPct val="86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create new key/value pairs: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arabic2roman[10]	= 'X'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now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arabic2roman[10] </a:t>
            </a: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produces 'X'</a:t>
            </a:r>
            <a:endParaRPr/>
          </a:p>
        </p:txBody>
      </p:sp>
      <p:sp>
        <p:nvSpPr>
          <p:cNvPr id="638" name="Google Shape;638;p23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4"/>
          <p:cNvSpPr txBox="1"/>
          <p:nvPr>
            <p:ph type="title"/>
          </p:nvPr>
        </p:nvSpPr>
        <p:spPr>
          <a:xfrm>
            <a:off x="179387" y="346075"/>
            <a:ext cx="899795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Dictionaries and default values with the get method</a:t>
            </a:r>
            <a:endParaRPr/>
          </a:p>
        </p:txBody>
      </p:sp>
      <p:sp>
        <p:nvSpPr>
          <p:cNvPr id="646" name="Google Shape;646;p24"/>
          <p:cNvSpPr txBox="1"/>
          <p:nvPr>
            <p:ph idx="1" type="body"/>
          </p:nvPr>
        </p:nvSpPr>
        <p:spPr>
          <a:xfrm>
            <a:off x="179387" y="1439862"/>
            <a:ext cx="8997950" cy="548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use an index that does not exist in a dictionary, it will raise an exception (ERROR!)‏</a:t>
            </a:r>
            <a:endParaRPr/>
          </a:p>
          <a:p>
            <a:pPr indent="-319087" lvl="0" marL="423862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But, you can use the get( INDEX, DEFAULT) method to return a default value if the index does not exist. For example: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arabic2roman.get(1,”None”)	</a:t>
            </a:r>
            <a:b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produces 	'I'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arabic2roman.get(5, “None”)</a:t>
            </a: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		produces		'V'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arabic2roman.get(500, “None”)	</a:t>
            </a:r>
            <a:b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produces		'None'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arabic2roman.get(“test”, “None”) </a:t>
            </a:r>
            <a:b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produces 	'None'</a:t>
            </a:r>
            <a:endParaRPr/>
          </a:p>
        </p:txBody>
      </p:sp>
      <p:sp>
        <p:nvSpPr>
          <p:cNvPr id="647" name="Google Shape;647;p24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5"/>
          <p:cNvSpPr txBox="1"/>
          <p:nvPr>
            <p:ph type="title"/>
          </p:nvPr>
        </p:nvSpPr>
        <p:spPr>
          <a:xfrm>
            <a:off x="179387" y="346075"/>
            <a:ext cx="899795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Difference Between Aliases &amp; Clones</a:t>
            </a:r>
            <a:endParaRPr/>
          </a:p>
        </p:txBody>
      </p:sp>
      <p:sp>
        <p:nvSpPr>
          <p:cNvPr id="655" name="Google Shape;655;p25"/>
          <p:cNvSpPr txBox="1"/>
          <p:nvPr>
            <p:ph idx="1" type="body"/>
          </p:nvPr>
        </p:nvSpPr>
        <p:spPr>
          <a:xfrm>
            <a:off x="179387" y="1439862"/>
            <a:ext cx="8997950" cy="548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More than one variable can point to the same data. This is called an Alias.</a:t>
            </a:r>
            <a:endParaRPr/>
          </a:p>
          <a:p>
            <a:pPr indent="-319087" lvl="0" marL="423862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example: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 = [ 5, 10, 50, 100]</a:t>
            </a:r>
            <a:b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b = a</a:t>
            </a:r>
            <a:b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Now, a and b both point to the same list.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319087" lvl="0" marL="423862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make a change to the data that a points to, you are also changing the data that b points to: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a[0] = 'Changed'</a:t>
            </a:r>
            <a:b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19087" lvl="0" marL="423862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points to the list: [“Changed”, 10, 50, 100]</a:t>
            </a:r>
            <a:endParaRPr/>
          </a:p>
          <a:p>
            <a:pPr indent="-319087" lvl="0" marL="423862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But because b points to the same data, b also points to the list ['Changed', 10, 50, 100]</a:t>
            </a:r>
            <a:endParaRPr/>
          </a:p>
        </p:txBody>
      </p:sp>
      <p:sp>
        <p:nvSpPr>
          <p:cNvPr id="656" name="Google Shape;656;p25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6"/>
          <p:cNvSpPr txBox="1"/>
          <p:nvPr>
            <p:ph type="title"/>
          </p:nvPr>
        </p:nvSpPr>
        <p:spPr>
          <a:xfrm>
            <a:off x="179387" y="346075"/>
            <a:ext cx="899795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Cloning Data with the Slice operator</a:t>
            </a:r>
            <a:endParaRPr/>
          </a:p>
        </p:txBody>
      </p:sp>
      <p:sp>
        <p:nvSpPr>
          <p:cNvPr id="664" name="Google Shape;664;p26"/>
          <p:cNvSpPr txBox="1"/>
          <p:nvPr>
            <p:ph idx="1" type="body"/>
          </p:nvPr>
        </p:nvSpPr>
        <p:spPr>
          <a:xfrm>
            <a:off x="179387" y="1439862"/>
            <a:ext cx="8997950" cy="548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want to make a clone (copy) of a sequence, you can use the slice operator ( [:] )‏</a:t>
            </a:r>
            <a:endParaRPr/>
          </a:p>
          <a:p>
            <a:pPr indent="-319087" lvl="0" marL="423862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example: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 = [ 5, 10, 50, 100]</a:t>
            </a:r>
            <a:b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b = a[0:2]</a:t>
            </a:r>
            <a:b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Now,  b points to a cloned slice of a that is [ 5, 10]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319087" lvl="0" marL="423862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make a change to the data that a points to, you do NOT change the slice that b points to.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a[0] = 'Changed'</a:t>
            </a:r>
            <a:b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19087" lvl="0" marL="423862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points to the list: [“Changed”, 10, 50, 100]</a:t>
            </a:r>
            <a:endParaRPr/>
          </a:p>
          <a:p>
            <a:pPr indent="-319087" lvl="0" marL="423862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 still points to the (different) list [5, 10]</a:t>
            </a:r>
            <a:endParaRPr/>
          </a:p>
        </p:txBody>
      </p:sp>
      <p:sp>
        <p:nvSpPr>
          <p:cNvPr id="665" name="Google Shape;665;p26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7"/>
          <p:cNvSpPr txBox="1"/>
          <p:nvPr>
            <p:ph type="title"/>
          </p:nvPr>
        </p:nvSpPr>
        <p:spPr>
          <a:xfrm>
            <a:off x="179387" y="346075"/>
            <a:ext cx="899795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Cloning an entire list</a:t>
            </a:r>
            <a:endParaRPr/>
          </a:p>
        </p:txBody>
      </p:sp>
      <p:sp>
        <p:nvSpPr>
          <p:cNvPr id="673" name="Google Shape;673;p27"/>
          <p:cNvSpPr txBox="1"/>
          <p:nvPr>
            <p:ph idx="1" type="body"/>
          </p:nvPr>
        </p:nvSpPr>
        <p:spPr>
          <a:xfrm>
            <a:off x="179387" y="1439862"/>
            <a:ext cx="8997950" cy="548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use the slice operator with a default START and END to clone an entire list (make a copy of it)‏</a:t>
            </a:r>
            <a:endParaRPr/>
          </a:p>
          <a:p>
            <a:pPr indent="-319087" lvl="0" marL="423862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example: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 = [ 5, 10, 50, 100]</a:t>
            </a:r>
            <a:b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b = a[: ]</a:t>
            </a:r>
            <a:b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Now, a and b  point to different copies of the list with the same data values.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319087" lvl="0" marL="423862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make a change to the data that a points to, nothing happens the the list that b points to.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a[0] = 'Changed'</a:t>
            </a:r>
            <a:b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19087" lvl="0" marL="423862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points to the list: [“Changed”, 10, 50, 100]</a:t>
            </a:r>
            <a:endParaRPr/>
          </a:p>
          <a:p>
            <a:pPr indent="-319087" lvl="0" marL="423862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 points to the the copy of the old a: [ 5, 10, 50, 100]</a:t>
            </a:r>
            <a:endParaRPr/>
          </a:p>
        </p:txBody>
      </p:sp>
      <p:sp>
        <p:nvSpPr>
          <p:cNvPr id="674" name="Google Shape;674;p27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8"/>
          <p:cNvSpPr txBox="1"/>
          <p:nvPr>
            <p:ph type="title"/>
          </p:nvPr>
        </p:nvSpPr>
        <p:spPr>
          <a:xfrm>
            <a:off x="179387" y="346075"/>
            <a:ext cx="899795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Be very careful!</a:t>
            </a:r>
            <a:endParaRPr/>
          </a:p>
        </p:txBody>
      </p:sp>
      <p:sp>
        <p:nvSpPr>
          <p:cNvPr id="682" name="Google Shape;682;p28"/>
          <p:cNvSpPr txBox="1"/>
          <p:nvPr>
            <p:ph idx="1" type="body"/>
          </p:nvPr>
        </p:nvSpPr>
        <p:spPr>
          <a:xfrm>
            <a:off x="179387" y="1439862"/>
            <a:ext cx="8997950" cy="548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only difference in the above examples was the use of the slice operator in addition to the assignment operator:</a:t>
            </a:r>
            <a:endParaRPr/>
          </a:p>
          <a:p>
            <a:pPr indent="-319087" lvl="0" marL="423862" marR="0" rtl="0" algn="l">
              <a:lnSpc>
                <a:spcPct val="77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b = a</a:t>
            </a:r>
            <a:b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vs</a:t>
            </a:r>
            <a:b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b = a[:]</a:t>
            </a:r>
            <a:endParaRPr/>
          </a:p>
          <a:p>
            <a:pPr indent="-319087" lvl="0" marL="423862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a small difference in syntax, but it has a very big semantic meaning!</a:t>
            </a:r>
            <a:endParaRPr/>
          </a:p>
          <a:p>
            <a:pPr indent="-319087" lvl="0" marL="423862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Without the slice operator, a and b point to the same list. Changes to one affect the other.</a:t>
            </a:r>
            <a:endParaRPr/>
          </a:p>
          <a:p>
            <a:pPr indent="-319087" lvl="0" marL="423862" marR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With it, they point to different copies of the list that can be changed independently.</a:t>
            </a:r>
            <a:endParaRPr/>
          </a:p>
        </p:txBody>
      </p:sp>
      <p:sp>
        <p:nvSpPr>
          <p:cNvPr id="683" name="Google Shape;683;p28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"/>
          <p:cNvSpPr txBox="1"/>
          <p:nvPr>
            <p:ph type="title"/>
          </p:nvPr>
        </p:nvSpPr>
        <p:spPr>
          <a:xfrm>
            <a:off x="179387" y="320675"/>
            <a:ext cx="9001125" cy="741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Compound Data Types - A data type in which the values are made up of elements that are themselves values.</a:t>
            </a:r>
            <a:endParaRPr/>
          </a:p>
        </p:txBody>
      </p:sp>
      <p:sp>
        <p:nvSpPr>
          <p:cNvPr id="456" name="Google Shape;456;p3"/>
          <p:cNvSpPr txBox="1"/>
          <p:nvPr>
            <p:ph idx="1" type="body"/>
          </p:nvPr>
        </p:nvSpPr>
        <p:spPr>
          <a:xfrm>
            <a:off x="179375" y="2447527"/>
            <a:ext cx="90012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Strings – Enclosed in Quotes, holds characters, (immutable):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“This is a String”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Tuples – Values separated by commas, (usually enclosed by parenthesis) and can hold any data type (immutable):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(4 , True, “Test”, 34.8)‏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Lists – Enclosed in square brackets, separated by commas, holds any data type (mutable):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[4, True, “Test”, 34.8]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Dictionaries – Enclosed in curly brackets, elements separated by commas, key : value pairs separated by colons, keys can be any immutable data type, values can be any data type: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{ 1 : “I”, 2 : ”II”, 3 : “III”, 4 : “IV”, 5 : “V” }</a:t>
            </a:r>
            <a:endParaRPr/>
          </a:p>
        </p:txBody>
      </p:sp>
      <p:sp>
        <p:nvSpPr>
          <p:cNvPr id="457" name="Google Shape;457;p3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"/>
          <p:cNvSpPr txBox="1"/>
          <p:nvPr>
            <p:ph type="title"/>
          </p:nvPr>
        </p:nvSpPr>
        <p:spPr>
          <a:xfrm>
            <a:off x="179387" y="346075"/>
            <a:ext cx="9001125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Immutable Types</a:t>
            </a:r>
            <a:endParaRPr/>
          </a:p>
        </p:txBody>
      </p:sp>
      <p:sp>
        <p:nvSpPr>
          <p:cNvPr id="465" name="Google Shape;465;p4"/>
          <p:cNvSpPr txBox="1"/>
          <p:nvPr>
            <p:ph idx="1" type="body"/>
          </p:nvPr>
        </p:nvSpPr>
        <p:spPr>
          <a:xfrm>
            <a:off x="179387" y="1439862"/>
            <a:ext cx="9001125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Strings and Tuples are immutable, which means that once you create them, you can not change them.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assignment operator (=) can make a variable point to strings or tuples just like simple data types: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myString = “This is a test”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myTuple = (1,45.8, True, “String Cheese”)‏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Strings &amp; Tuples are both </a:t>
            </a:r>
            <a:r>
              <a:rPr b="0" i="1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sequences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, which mean that they consist of an ordered set of elements, with each element identified by an index.</a:t>
            </a:r>
            <a:endParaRPr/>
          </a:p>
        </p:txBody>
      </p:sp>
      <p:sp>
        <p:nvSpPr>
          <p:cNvPr id="466" name="Google Shape;466;p4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"/>
          <p:cNvSpPr txBox="1"/>
          <p:nvPr>
            <p:ph type="title"/>
          </p:nvPr>
        </p:nvSpPr>
        <p:spPr>
          <a:xfrm>
            <a:off x="179387" y="346075"/>
            <a:ext cx="9001125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Accessing Elements</a:t>
            </a:r>
            <a:endParaRPr/>
          </a:p>
        </p:txBody>
      </p:sp>
      <p:sp>
        <p:nvSpPr>
          <p:cNvPr id="474" name="Google Shape;474;p5"/>
          <p:cNvSpPr txBox="1"/>
          <p:nvPr>
            <p:ph idx="1" type="body"/>
          </p:nvPr>
        </p:nvSpPr>
        <p:spPr>
          <a:xfrm>
            <a:off x="179387" y="1439862"/>
            <a:ext cx="9001125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 = “This is a test.”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access a specific element using an integer </a:t>
            </a:r>
            <a:r>
              <a:rPr b="0" i="1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index 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which counts from the front of the sequence (starting at ZERO!)‏</a:t>
            </a:r>
            <a:endParaRPr/>
          </a:p>
          <a:p>
            <a:pPr indent="-319087" lvl="0" marL="423862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myString[0] produces 'T'</a:t>
            </a:r>
            <a:endParaRPr/>
          </a:p>
          <a:p>
            <a:pPr indent="-319087" lvl="0" marL="423862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myString[1] produces 'h'</a:t>
            </a:r>
            <a:endParaRPr/>
          </a:p>
          <a:p>
            <a:pPr indent="-319087" lvl="0" marL="423862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myString[2] produces 'i'</a:t>
            </a:r>
            <a:endParaRPr/>
          </a:p>
          <a:p>
            <a:pPr indent="-319087" lvl="0" marL="423862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myString[3] produces 's'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function can be used to find the length of a sequence. Remember, the last element is the length minus 1, because counting starts at zero!</a:t>
            </a:r>
            <a:endParaRPr/>
          </a:p>
          <a:p>
            <a:pPr indent="-319087" lvl="0" marL="423862" marR="0" rtl="0" algn="l">
              <a:lnSpc>
                <a:spcPct val="89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 len(myString) – 1] produces '.'</a:t>
            </a:r>
            <a:endParaRPr/>
          </a:p>
        </p:txBody>
      </p:sp>
      <p:sp>
        <p:nvSpPr>
          <p:cNvPr id="475" name="Google Shape;475;p5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"/>
          <p:cNvSpPr txBox="1"/>
          <p:nvPr>
            <p:ph type="title"/>
          </p:nvPr>
        </p:nvSpPr>
        <p:spPr>
          <a:xfrm>
            <a:off x="179387" y="346075"/>
            <a:ext cx="9001125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Counting Backwards</a:t>
            </a:r>
            <a:endParaRPr/>
          </a:p>
        </p:txBody>
      </p:sp>
      <p:sp>
        <p:nvSpPr>
          <p:cNvPr id="483" name="Google Shape;483;p6"/>
          <p:cNvSpPr txBox="1"/>
          <p:nvPr>
            <p:ph idx="1" type="body"/>
          </p:nvPr>
        </p:nvSpPr>
        <p:spPr>
          <a:xfrm>
            <a:off x="179387" y="1439862"/>
            <a:ext cx="9001125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 = “This is a test.”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As a short cut (to avoid writing </a:t>
            </a: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len(myString)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) you can simply count from the end of the string using negative numbers: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 len(myString) – 1 ]	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produces '.'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myString[-1] 		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		also	produces '.'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myString[-2]	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					produces 't'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myString[-3]	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					produces 's'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myString[-4]	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							produces 'e'</a:t>
            </a:r>
            <a:endParaRPr/>
          </a:p>
        </p:txBody>
      </p:sp>
      <p:sp>
        <p:nvSpPr>
          <p:cNvPr id="484" name="Google Shape;484;p6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"/>
          <p:cNvSpPr txBox="1"/>
          <p:nvPr>
            <p:ph type="title"/>
          </p:nvPr>
        </p:nvSpPr>
        <p:spPr>
          <a:xfrm>
            <a:off x="179387" y="346075"/>
            <a:ext cx="9001125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Index out of Range!</a:t>
            </a:r>
            <a:endParaRPr/>
          </a:p>
        </p:txBody>
      </p:sp>
      <p:sp>
        <p:nvSpPr>
          <p:cNvPr id="492" name="Google Shape;492;p7"/>
          <p:cNvSpPr txBox="1"/>
          <p:nvPr>
            <p:ph idx="1" type="body"/>
          </p:nvPr>
        </p:nvSpPr>
        <p:spPr>
          <a:xfrm>
            <a:off x="179387" y="1439862"/>
            <a:ext cx="9001125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</a:pP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 = “This is a test.”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Warning! If you try to access an element that does not exist, Python will throw an error!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myString[5000] 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produces	 	An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ERROR!</a:t>
            </a:r>
            <a:br>
              <a:rPr b="0" i="0" lang="en-US" sz="19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myString[-100] </a:t>
            </a: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produces		An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ERROR!</a:t>
            </a:r>
            <a:endParaRPr/>
          </a:p>
        </p:txBody>
      </p:sp>
      <p:sp>
        <p:nvSpPr>
          <p:cNvPr id="493" name="Google Shape;493;p7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"/>
          <p:cNvSpPr txBox="1"/>
          <p:nvPr>
            <p:ph type="title"/>
          </p:nvPr>
        </p:nvSpPr>
        <p:spPr>
          <a:xfrm>
            <a:off x="179387" y="346075"/>
            <a:ext cx="9001125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Traversals</a:t>
            </a:r>
            <a:endParaRPr/>
          </a:p>
        </p:txBody>
      </p:sp>
      <p:sp>
        <p:nvSpPr>
          <p:cNvPr id="501" name="Google Shape;501;p8"/>
          <p:cNvSpPr txBox="1"/>
          <p:nvPr>
            <p:ph idx="1" type="body"/>
          </p:nvPr>
        </p:nvSpPr>
        <p:spPr>
          <a:xfrm>
            <a:off x="179387" y="1439862"/>
            <a:ext cx="9001125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Many times you need to do something to every element in a sequence. (e.g. Check each letter in a string to see if it contains a specific character.)‏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Doing something to every element in a sequence is so common that it has a name: a Traversal.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do a traversal using a while loop as follows: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index = 0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while ( index &lt; len (myString) ):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	if myString[index] == 'J':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			print “Found a J!”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		index = index + 1</a:t>
            </a:r>
            <a:endParaRPr/>
          </a:p>
        </p:txBody>
      </p:sp>
      <p:sp>
        <p:nvSpPr>
          <p:cNvPr id="502" name="Google Shape;502;p8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"/>
          <p:cNvSpPr txBox="1"/>
          <p:nvPr>
            <p:ph type="title"/>
          </p:nvPr>
        </p:nvSpPr>
        <p:spPr>
          <a:xfrm>
            <a:off x="179387" y="346075"/>
            <a:ext cx="9001125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b="0" i="0" lang="en-US" sz="3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Easy Traversals – The FOR Loop</a:t>
            </a:r>
            <a:endParaRPr/>
          </a:p>
        </p:txBody>
      </p:sp>
      <p:sp>
        <p:nvSpPr>
          <p:cNvPr id="510" name="Google Shape;510;p9"/>
          <p:cNvSpPr txBox="1"/>
          <p:nvPr>
            <p:ph idx="1" type="body"/>
          </p:nvPr>
        </p:nvSpPr>
        <p:spPr>
          <a:xfrm>
            <a:off x="179387" y="1439862"/>
            <a:ext cx="9001125" cy="553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9087" lvl="0" marL="42386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makes traversals easy with a FOR loop: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for ELEMENT_VAR in SEQUENCE: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STATEMENT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STATEMENT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for loop automatically assigns each element in the sequence to the (programmer named) ELEMENT_VAR, and then executes the statements in the block of code following the for loop once for each element.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Here is an example equivalent to the previous WHILE loop: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for myVar in myString: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		if myVar == 'J':</a:t>
            </a:r>
            <a:b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900" u="none" cap="none" strike="noStrik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			print “I found a J!” </a:t>
            </a:r>
            <a:endParaRPr/>
          </a:p>
          <a:p>
            <a:pPr indent="-319087" lvl="0" marL="423862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Note that it takes care of the indexing variable for us.</a:t>
            </a:r>
            <a:endParaRPr/>
          </a:p>
        </p:txBody>
      </p:sp>
      <p:sp>
        <p:nvSpPr>
          <p:cNvPr id="511" name="Google Shape;511;p9"/>
          <p:cNvSpPr txBox="1"/>
          <p:nvPr/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7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8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5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0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3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6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4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15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3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4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9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7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6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user</dc:creator>
</cp:coreProperties>
</file>