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20/11/12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20/11/12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20/11/12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20/11/12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20/11/12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20/11/12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20/11/12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20/11/12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xperimaxfranchise.com/tech-industry/7-stats-on-the-smartphone-repair-industrys-current-status-and-projected-growth/" TargetMode="External"/><Relationship Id="rId2" Type="http://schemas.openxmlformats.org/officeDocument/2006/relationships/hyperlink" Target="https://www.linkedin.com/pulse/current-future-states-mobile-phone-repair-industry-rewa-technology" TargetMode="External"/><Relationship Id="rId1" Type="http://schemas.openxmlformats.org/officeDocument/2006/relationships/slideLayout" Target="../slideLayouts/slideLayout2.xml"/><Relationship Id="rId6" Type="http://schemas.openxmlformats.org/officeDocument/2006/relationships/hyperlink" Target="https://cellbotics.com/growth-of-the-cell-phone-repair-industry-2018-2019-into-2020/?fbclid=IwAR27T-EtK0R7TIhKqD15Wy4h2LtBCW2o8236NuwMNjgSKExh4nWDEH1BtlM" TargetMode="External"/><Relationship Id="rId5" Type="http://schemas.openxmlformats.org/officeDocument/2006/relationships/hyperlink" Target="https://blog.projectionhub.com/financial-projections-phone-computer-tablet-repair-companies/" TargetMode="External"/><Relationship Id="rId4" Type="http://schemas.openxmlformats.org/officeDocument/2006/relationships/hyperlink" Target="https://brandongaille.com/20-cell-phone-repair-industry-statistics-and-trends/#:~:text=About%20%244%20billion%20in%20revenues,opportunities%20for%20about%2023%2C000%20peop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228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a:t>
            </a:r>
            <a:r>
              <a:rPr lang="en-US" dirty="0" smtClean="0"/>
              <a:t>industry has</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Revenue	    Annual Growth	 Business	   </a:t>
            </a:r>
            <a:r>
              <a:rPr lang="en-US" dirty="0" err="1" smtClean="0"/>
              <a:t>Employement</a:t>
            </a:r>
            <a:r>
              <a:rPr lang="en-US" dirty="0" smtClean="0"/>
              <a:t>	</a:t>
            </a:r>
          </a:p>
          <a:p>
            <a:pPr lvl="2"/>
            <a:endParaRPr lang="en-US" dirty="0"/>
          </a:p>
        </p:txBody>
      </p:sp>
      <p:sp>
        <p:nvSpPr>
          <p:cNvPr id="4" name="Oval 3"/>
          <p:cNvSpPr/>
          <p:nvPr/>
        </p:nvSpPr>
        <p:spPr>
          <a:xfrm>
            <a:off x="1141412" y="3324885"/>
            <a:ext cx="1571222" cy="139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a:t>
            </a:r>
          </a:p>
          <a:p>
            <a:pPr algn="ctr"/>
            <a:r>
              <a:rPr lang="en-US" dirty="0" smtClean="0"/>
              <a:t> Billion</a:t>
            </a:r>
            <a:endParaRPr lang="en-US" dirty="0"/>
          </a:p>
        </p:txBody>
      </p:sp>
      <p:sp>
        <p:nvSpPr>
          <p:cNvPr id="5" name="Oval 4"/>
          <p:cNvSpPr/>
          <p:nvPr/>
        </p:nvSpPr>
        <p:spPr>
          <a:xfrm>
            <a:off x="3468583" y="3324885"/>
            <a:ext cx="1571222" cy="139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6" name="Oval 5"/>
          <p:cNvSpPr/>
          <p:nvPr/>
        </p:nvSpPr>
        <p:spPr>
          <a:xfrm>
            <a:off x="5528983" y="3324885"/>
            <a:ext cx="1571222" cy="139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8,000+</a:t>
            </a:r>
            <a:endParaRPr lang="en-US" dirty="0"/>
          </a:p>
        </p:txBody>
      </p:sp>
      <p:sp>
        <p:nvSpPr>
          <p:cNvPr id="7" name="Oval 6"/>
          <p:cNvSpPr/>
          <p:nvPr/>
        </p:nvSpPr>
        <p:spPr>
          <a:xfrm>
            <a:off x="7879208" y="3324885"/>
            <a:ext cx="1571222" cy="13909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23,000</a:t>
            </a:r>
          </a:p>
          <a:p>
            <a:pPr algn="ctr"/>
            <a:r>
              <a:rPr lang="en-US" dirty="0" smtClean="0"/>
              <a:t>People</a:t>
            </a:r>
            <a:endParaRPr lang="en-US" dirty="0"/>
          </a:p>
        </p:txBody>
      </p:sp>
    </p:spTree>
    <p:extLst>
      <p:ext uri="{BB962C8B-B14F-4D97-AF65-F5344CB8AC3E}">
        <p14:creationId xmlns:p14="http://schemas.microsoft.com/office/powerpoint/2010/main" val="274400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Industry Has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About $4 billion in revenues is generated by the cell phone repair industry in the United States each year. Since 2012, the industry has been growing at an annual average rate of 5.5%. Over 8,000 businesses are currently active in the industry, providing employment opportunities for about 23,000 people</a:t>
            </a:r>
            <a:r>
              <a:rPr lang="en-US" dirty="0" smtClean="0"/>
              <a:t>.</a:t>
            </a:r>
            <a:r>
              <a:rPr lang="en-US" dirty="0"/>
              <a:t> (</a:t>
            </a:r>
            <a:r>
              <a:rPr lang="en-US" dirty="0" err="1"/>
              <a:t>Experimac</a:t>
            </a:r>
            <a:r>
              <a:rPr lang="en-US" dirty="0"/>
              <a:t>)</a:t>
            </a:r>
            <a:endParaRPr lang="en-US" dirty="0" smtClean="0"/>
          </a:p>
          <a:p>
            <a:r>
              <a:rPr lang="en-US" dirty="0" smtClean="0"/>
              <a:t>In </a:t>
            </a:r>
            <a:r>
              <a:rPr lang="en-US" dirty="0"/>
              <a:t>2014, over $23.5 billion was spent by U.S. consumers on replacement parts and labor for broken smartphones. The most common repair was a cracked screen</a:t>
            </a:r>
            <a:r>
              <a:rPr lang="en-US" dirty="0" smtClean="0"/>
              <a:t>.</a:t>
            </a:r>
            <a:r>
              <a:rPr lang="en-US" dirty="0"/>
              <a:t> (</a:t>
            </a:r>
            <a:r>
              <a:rPr lang="en-US" dirty="0" err="1"/>
              <a:t>Experimac</a:t>
            </a:r>
            <a:r>
              <a:rPr lang="en-US" dirty="0"/>
              <a:t>)</a:t>
            </a:r>
            <a:endParaRPr lang="en-US" dirty="0" smtClean="0"/>
          </a:p>
          <a:p>
            <a:r>
              <a:rPr lang="en-US" dirty="0"/>
              <a:t>People in the 25-34 age demographic are the most likely to have their phones stolen, while the 18-24 age demographic are 16% more likely to damage their phone in some way than any other age demographic. (PC Magazine)</a:t>
            </a:r>
          </a:p>
        </p:txBody>
      </p:sp>
    </p:spTree>
    <p:extLst>
      <p:ext uri="{BB962C8B-B14F-4D97-AF65-F5344CB8AC3E}">
        <p14:creationId xmlns:p14="http://schemas.microsoft.com/office/powerpoint/2010/main" val="121414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u="sng" dirty="0">
                <a:hlinkClick r:id="rId2"/>
              </a:rPr>
              <a:t>https://</a:t>
            </a:r>
            <a:r>
              <a:rPr lang="en-US" u="sng" dirty="0" smtClean="0">
                <a:hlinkClick r:id="rId2"/>
              </a:rPr>
              <a:t>www.linkedin.com/pulse/current-future-states-mobile-phone-repair-industry-rewa-technology</a:t>
            </a:r>
            <a:endParaRPr lang="en-US" dirty="0" smtClean="0"/>
          </a:p>
          <a:p>
            <a:r>
              <a:rPr lang="en-US" u="sng" dirty="0" smtClean="0">
                <a:hlinkClick r:id="rId3"/>
              </a:rPr>
              <a:t>https</a:t>
            </a:r>
            <a:r>
              <a:rPr lang="en-US" u="sng" dirty="0">
                <a:hlinkClick r:id="rId3"/>
              </a:rPr>
              <a:t>://experimaxfranchise.com/tech-industry/7-stats-on-the-smartphone-repair-industrys-current-status-and-projected-growth/</a:t>
            </a:r>
            <a:r>
              <a:rPr lang="en-US" dirty="0"/>
              <a:t/>
            </a:r>
            <a:br>
              <a:rPr lang="en-US" dirty="0"/>
            </a:br>
            <a:endParaRPr lang="en-US" dirty="0" smtClean="0"/>
          </a:p>
          <a:p>
            <a:r>
              <a:rPr lang="en-US" u="sng" dirty="0" smtClean="0">
                <a:hlinkClick r:id="rId4"/>
              </a:rPr>
              <a:t>https</a:t>
            </a:r>
            <a:r>
              <a:rPr lang="en-US" u="sng" dirty="0">
                <a:hlinkClick r:id="rId4"/>
              </a:rPr>
              <a:t>://brandongaille.com/20-cell-phone-repair-industry-statistics-and-trends/#:~:</a:t>
            </a:r>
            <a:r>
              <a:rPr lang="en-US" u="sng" dirty="0" smtClean="0">
                <a:hlinkClick r:id="rId4"/>
              </a:rPr>
              <a:t>text=About%20%244%20billion%20in%20revenues,opportunities%20for%20about%2023%2C000%20people</a:t>
            </a:r>
            <a:endParaRPr lang="en-US" dirty="0" smtClean="0"/>
          </a:p>
          <a:p>
            <a:r>
              <a:rPr lang="en-US" u="sng" dirty="0" smtClean="0">
                <a:hlinkClick r:id="rId5"/>
              </a:rPr>
              <a:t>https</a:t>
            </a:r>
            <a:r>
              <a:rPr lang="en-US" u="sng" dirty="0">
                <a:hlinkClick r:id="rId5"/>
              </a:rPr>
              <a:t>://</a:t>
            </a:r>
            <a:r>
              <a:rPr lang="en-US" u="sng" dirty="0" smtClean="0">
                <a:hlinkClick r:id="rId5"/>
              </a:rPr>
              <a:t>blog.projectionhub.com/financial-projections-phone-computer-tablet-repair-companies/</a:t>
            </a:r>
            <a:endParaRPr lang="en-US" dirty="0" smtClean="0"/>
          </a:p>
          <a:p>
            <a:r>
              <a:rPr lang="en-US" u="sng" dirty="0" smtClean="0">
                <a:hlinkClick r:id="rId6"/>
              </a:rPr>
              <a:t>https</a:t>
            </a:r>
            <a:r>
              <a:rPr lang="en-US" u="sng" dirty="0">
                <a:hlinkClick r:id="rId6"/>
              </a:rPr>
              <a:t>://cellbotics.com/growth-of-the-cell-phone-repair-industry-2018-2019-into-2020/</a:t>
            </a:r>
            <a:endParaRPr lang="en-US" dirty="0"/>
          </a:p>
        </p:txBody>
      </p:sp>
    </p:spTree>
    <p:extLst>
      <p:ext uri="{BB962C8B-B14F-4D97-AF65-F5344CB8AC3E}">
        <p14:creationId xmlns:p14="http://schemas.microsoft.com/office/powerpoint/2010/main" val="14866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FFFF00"/>
      </a:dk1>
      <a:lt1>
        <a:sysClr val="window" lastClr="000000"/>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188</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Tw Cen MT</vt:lpstr>
      <vt:lpstr>Circuit</vt:lpstr>
      <vt:lpstr>PowerPoint Presentation</vt:lpstr>
      <vt:lpstr>Repair industry has</vt:lpstr>
      <vt:lpstr>Repair Industry Has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Mubashir Ali</dc:creator>
  <cp:lastModifiedBy>HP</cp:lastModifiedBy>
  <cp:revision>5</cp:revision>
  <dcterms:created xsi:type="dcterms:W3CDTF">2020-11-12T14:59:35Z</dcterms:created>
  <dcterms:modified xsi:type="dcterms:W3CDTF">2020-11-12T17:28:13Z</dcterms:modified>
</cp:coreProperties>
</file>