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F1E640-DD46-4024-962F-DAB4401D1B85}">
          <p14:sldIdLst>
            <p14:sldId id="256"/>
            <p14:sldId id="257"/>
            <p14:sldId id="263"/>
            <p14:sldId id="260"/>
            <p14:sldId id="262"/>
            <p14:sldId id="264"/>
          </p14:sldIdLst>
        </p14:section>
        <p14:section name="Untitled Section" id="{1EA2CE40-6891-4204-991B-7192D809E59D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0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24-Oct-20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24-Oct-20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24-Oct-20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24-Oct-20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542" y="685800"/>
            <a:ext cx="4098175" cy="317738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on Mental Health of Health Care Workers Due to CovID19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4098175" cy="167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Group Members</a:t>
            </a:r>
          </a:p>
          <a:p>
            <a:r>
              <a:rPr lang="en-US" sz="1900" dirty="0"/>
              <a:t>Mubashir AlI   	              MSDS20085</a:t>
            </a:r>
          </a:p>
          <a:p>
            <a:r>
              <a:rPr lang="en-US" sz="1900" dirty="0"/>
              <a:t>Qazi Danish Ayub             MSDS20075</a:t>
            </a:r>
          </a:p>
          <a:p>
            <a:r>
              <a:rPr lang="en-US" sz="1900" dirty="0"/>
              <a:t>Abdullah Aziz                  MSDS20052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1440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Medical workers are the frontline for this fight against a pandemic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During these hard times a lot of other different factors make things more stressful</a:t>
            </a:r>
          </a:p>
          <a:p>
            <a:pPr lvl="1" algn="just"/>
            <a:r>
              <a:rPr lang="en-US" sz="2000" dirty="0"/>
              <a:t>Non availability of beds, shortage of ICU/Medications</a:t>
            </a:r>
          </a:p>
          <a:p>
            <a:pPr lvl="1" algn="just"/>
            <a:r>
              <a:rPr lang="en-US" sz="2000" dirty="0"/>
              <a:t> People are out of jobs, businesses are closed, self-isolated with fear of unknown.</a:t>
            </a:r>
          </a:p>
          <a:p>
            <a:pPr lvl="1" algn="just"/>
            <a:r>
              <a:rPr lang="en-US" sz="2000" dirty="0"/>
              <a:t>People are afraid of going to market, concerned for their family members’ safety and had elevated levels of fear.</a:t>
            </a:r>
          </a:p>
          <a:p>
            <a:pPr lvl="1" algn="just"/>
            <a:r>
              <a:rPr lang="en-US" sz="2000" dirty="0"/>
              <a:t> Improper lockdown policies</a:t>
            </a:r>
          </a:p>
          <a:p>
            <a:pPr lvl="1" algn="just"/>
            <a:r>
              <a:rPr lang="en-US" sz="2000" dirty="0"/>
              <a:t> Non-serious attitude of general public about social distancing, sanitization measures</a:t>
            </a:r>
          </a:p>
          <a:p>
            <a:pPr lvl="1" algn="just"/>
            <a:r>
              <a:rPr lang="en-US" sz="2000" dirty="0"/>
              <a:t>Rising number of cases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64878" y="3940753"/>
            <a:ext cx="4973250" cy="7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3799-68AF-4A50-BA11-970CB5B9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8FEE-E6E5-46ED-8810-271D020FA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parts of the world an increase in following mental conditions were observed</a:t>
            </a:r>
          </a:p>
          <a:p>
            <a:endParaRPr lang="en-US" dirty="0"/>
          </a:p>
          <a:p>
            <a:pPr lvl="1"/>
            <a:r>
              <a:rPr lang="en-US" dirty="0"/>
              <a:t>Anxiety</a:t>
            </a:r>
          </a:p>
          <a:p>
            <a:pPr lvl="1"/>
            <a:r>
              <a:rPr lang="en-US" dirty="0"/>
              <a:t>Insomnia</a:t>
            </a:r>
          </a:p>
          <a:p>
            <a:pPr lvl="1"/>
            <a:r>
              <a:rPr lang="en-US" dirty="0"/>
              <a:t>Depression</a:t>
            </a:r>
          </a:p>
          <a:p>
            <a:pPr lvl="1"/>
            <a:r>
              <a:rPr lang="en-US" dirty="0"/>
              <a:t>Paranoia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41" y="2733481"/>
            <a:ext cx="5182323" cy="1381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562600"/>
            <a:ext cx="7983064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17" y="4522275"/>
            <a:ext cx="732574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Available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9250"/>
            <a:ext cx="4800600" cy="4575175"/>
          </a:xfrm>
        </p:spPr>
        <p:txBody>
          <a:bodyPr/>
          <a:lstStyle/>
          <a:p>
            <a:r>
              <a:rPr lang="en-US" dirty="0"/>
              <a:t>We have well known questionnaire already designed in order to guess the diagnosis</a:t>
            </a:r>
            <a:r>
              <a:rPr lang="en-US" dirty="0" smtClean="0"/>
              <a:t>.</a:t>
            </a:r>
          </a:p>
          <a:p>
            <a:r>
              <a:rPr lang="en-US" dirty="0"/>
              <a:t>https://maic.qld.gov.au/wp-content/uploads/2016/07/DASS-21.pdf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1604016"/>
              </p:ext>
            </p:extLst>
          </p:nvPr>
        </p:nvGraphicFramePr>
        <p:xfrm>
          <a:off x="6324600" y="1825623"/>
          <a:ext cx="5638800" cy="4504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Questionnaire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Anxiety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7-item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Generalized Anxiety Disorder scale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9-item Patient Health Questionnaire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insomnia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7-item Insomnia Severity Index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22-item Impact of</a:t>
                      </a:r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Scale–Revised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73967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3" y="4046837"/>
            <a:ext cx="4819533" cy="14289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4459" y="5073106"/>
            <a:ext cx="3406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BUT</a:t>
            </a:r>
            <a:r>
              <a:rPr lang="en-US" sz="9600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981200"/>
            <a:ext cx="4800600" cy="3810033"/>
          </a:xfrm>
        </p:spPr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Translation of questionnaire</a:t>
            </a:r>
          </a:p>
          <a:p>
            <a:r>
              <a:rPr lang="en-US" dirty="0"/>
              <a:t>Making survey forms</a:t>
            </a:r>
          </a:p>
          <a:p>
            <a:r>
              <a:rPr lang="en-US" dirty="0"/>
              <a:t>Picking out the best questions</a:t>
            </a:r>
          </a:p>
          <a:p>
            <a:r>
              <a:rPr lang="en-US" dirty="0"/>
              <a:t>Designing online surveys</a:t>
            </a: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CC4-D890-4E97-80AF-5A3FA54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24185-B028-4450-8B87-1D3E25DE7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-8878" y="2286000"/>
            <a:ext cx="11887200" cy="381003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“Around the globe we have seen the number of people with deteriorating mental health especially among the healthcare sector.”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60" y="4664952"/>
            <a:ext cx="3207480" cy="19244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79" y="4431737"/>
            <a:ext cx="3592543" cy="215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62" y="2664537"/>
            <a:ext cx="2430160" cy="1388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" y="3521888"/>
            <a:ext cx="4086437" cy="30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145</TotalTime>
  <Words>146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Medium</vt:lpstr>
      <vt:lpstr>Medical Design 16x9</vt:lpstr>
      <vt:lpstr>Effects on Mental Health of Health Care Workers Due to CovID19</vt:lpstr>
      <vt:lpstr>Motivation</vt:lpstr>
      <vt:lpstr>Observations</vt:lpstr>
      <vt:lpstr>Available Resources</vt:lpstr>
      <vt:lpstr>Challenges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on Mental Health of Health Care Workers Due to CovID19</dc:title>
  <dc:creator>Abdullah Aziz</dc:creator>
  <cp:lastModifiedBy>Qazi Danish Ayub</cp:lastModifiedBy>
  <cp:revision>9</cp:revision>
  <dcterms:created xsi:type="dcterms:W3CDTF">2020-10-23T19:03:49Z</dcterms:created>
  <dcterms:modified xsi:type="dcterms:W3CDTF">2020-10-24T13:54:45Z</dcterms:modified>
</cp:coreProperties>
</file>