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Libre Franklin"/>
      <p:regular r:id="rId35"/>
      <p:bold r:id="rId36"/>
      <p:italic r:id="rId37"/>
      <p:boldItalic r:id="rId38"/>
    </p:embeddedFont>
    <p:embeddedFont>
      <p:font typeface="Libre Franklin Thin"/>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43" roundtripDataSignature="AMtx7mgHhD9vQSAn0wcWC+nzDuU9Ot1W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34037B-84CB-4427-B5C7-7EE7754E21E2}">
  <a:tblStyle styleId="{3334037B-84CB-4427-B5C7-7EE7754E21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EE10BC-C626-49DC-A4E9-276B3EA7E8A0}"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8EFF172-52D5-42B1-8AE7-357E8D169E0D}"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41630D-FCF0-4191-9EC4-73080F0489C9}" styleName="Table_3">
    <a:wholeTbl>
      <a:tcTxStyle b="off" i="off">
        <a:font>
          <a:latin typeface="Franklin Gothic Medium"/>
          <a:ea typeface="Franklin Gothic Medium"/>
          <a:cs typeface="Franklin Gothic Medium"/>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7"/>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i="off">
        <a:font>
          <a:latin typeface="Franklin Gothic Medium"/>
          <a:ea typeface="Franklin Gothic Medium"/>
          <a:cs typeface="Franklin Gothic Medium"/>
        </a:font>
        <a:schemeClr val="lt1"/>
      </a:tcTxStyle>
      <a:tcStyle>
        <a:fill>
          <a:solidFill>
            <a:schemeClr val="accent2"/>
          </a:solidFill>
        </a:fill>
      </a:tcStyle>
    </a:lastCol>
    <a:firstCol>
      <a:tcTxStyle b="on" i="off">
        <a:font>
          <a:latin typeface="Franklin Gothic Medium"/>
          <a:ea typeface="Franklin Gothic Medium"/>
          <a:cs typeface="Franklin Gothic Medium"/>
        </a:font>
        <a:schemeClr val="lt1"/>
      </a:tcTxStyle>
      <a:tcStyle>
        <a:fill>
          <a:solidFill>
            <a:schemeClr val="accent2"/>
          </a:solidFill>
        </a:fill>
      </a:tcStyle>
    </a:firstCol>
    <a:lastRow>
      <a:tcTxStyle b="on" i="off">
        <a:font>
          <a:latin typeface="Franklin Gothic Medium"/>
          <a:ea typeface="Franklin Gothic Medium"/>
          <a:cs typeface="Franklin Gothic Medium"/>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Franklin Gothic Medium"/>
          <a:ea typeface="Franklin Gothic Medium"/>
          <a:cs typeface="Franklin Gothic Medium"/>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Thin-bold.fntdata"/><Relationship Id="rId20" Type="http://schemas.openxmlformats.org/officeDocument/2006/relationships/slide" Target="slides/slide14.xml"/><Relationship Id="rId42" Type="http://schemas.openxmlformats.org/officeDocument/2006/relationships/font" Target="fonts/LibreFranklinThin-boldItalic.fntdata"/><Relationship Id="rId41" Type="http://schemas.openxmlformats.org/officeDocument/2006/relationships/font" Target="fonts/LibreFranklinThin-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ibreFranklin-italic.fntdata"/><Relationship Id="rId14" Type="http://schemas.openxmlformats.org/officeDocument/2006/relationships/slide" Target="slides/slide8.xml"/><Relationship Id="rId36" Type="http://schemas.openxmlformats.org/officeDocument/2006/relationships/font" Target="fonts/LibreFranklin-bold.fntdata"/><Relationship Id="rId17" Type="http://schemas.openxmlformats.org/officeDocument/2006/relationships/slide" Target="slides/slide11.xml"/><Relationship Id="rId39" Type="http://schemas.openxmlformats.org/officeDocument/2006/relationships/font" Target="fonts/LibreFranklinThin-regular.fntdata"/><Relationship Id="rId16" Type="http://schemas.openxmlformats.org/officeDocument/2006/relationships/slide" Target="slides/slide10.xml"/><Relationship Id="rId38" Type="http://schemas.openxmlformats.org/officeDocument/2006/relationships/font" Target="fonts/LibreFrankl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1pPr>
            <a:lvl2pPr indent="-228600" lvl="1" marL="9144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2pPr>
            <a:lvl3pPr indent="-228600" lvl="2" marL="13716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3pPr>
            <a:lvl4pPr indent="-228600" lvl="3" marL="18288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4pPr>
            <a:lvl5pPr indent="-228600" lvl="4" marL="22860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5pPr>
            <a:lvl6pPr indent="-228600" lvl="5" marL="27432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6pPr>
            <a:lvl7pPr indent="-228600" lvl="6" marL="32004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7pPr>
            <a:lvl8pPr indent="-228600" lvl="7" marL="36576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8pPr>
            <a:lvl9pPr indent="-228600" lvl="8" marL="411480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ibre Franklin Thin"/>
                <a:ea typeface="Libre Franklin Thin"/>
                <a:cs typeface="Libre Franklin Thin"/>
                <a:sym typeface="Libre Franklin Thin"/>
              </a:rPr>
              <a:t>‹#›</a:t>
            </a:fld>
            <a:endParaRPr b="0" i="0" sz="1200" u="none" cap="none" strike="noStrike">
              <a:solidFill>
                <a:schemeClr val="dk1"/>
              </a:solidFill>
              <a:latin typeface="Libre Franklin Thin"/>
              <a:ea typeface="Libre Franklin Thin"/>
              <a:cs typeface="Libre Franklin Thin"/>
              <a:sym typeface="Libre Franklin Thi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a03f2cb14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ba03f2cb14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a03f2cb14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ba03f2cb14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a03f2cb14_8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a03f2cb14_8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ba03f2cb14_8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a03f2cb14_8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a03f2cb14_8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ba03f2cb14_8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9cb94a7b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9cb94a7b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b9cb94a7b6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9cb94a7b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9cb94a7b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b9cb94a7b6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a03f2cb14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a03f2cb14_3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ba03f2cb14_3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a03f2cb14_5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a03f2cb14_5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ba03f2cb14_5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a03f2cb14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a03f2cb14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ba03f2cb14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a03f2cb14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a03f2cb14_3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ba03f2cb14_3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a03f2cb14_3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ba03f2cb14_3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a03f2cb14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ba03f2cb1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9cb94a7b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9cb94a7b6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b9cb94a7b6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a03f2cb14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a03f2cb14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ba03f2cb14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a03f2cb14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a03f2cb14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ba03f2cb14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9cb94a7b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9cb94a7b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b9cb94a7b6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D9D9D9"/>
            </a:gs>
            <a:gs pos="100000">
              <a:schemeClr val="lt1"/>
            </a:gs>
          </a:gsLst>
          <a:lin ang="8100000" scaled="0"/>
        </a:gradFill>
      </p:bgPr>
    </p:bg>
    <p:spTree>
      <p:nvGrpSpPr>
        <p:cNvPr id="16" name="Shape 16"/>
        <p:cNvGrpSpPr/>
        <p:nvPr/>
      </p:nvGrpSpPr>
      <p:grpSpPr>
        <a:xfrm>
          <a:off x="0" y="0"/>
          <a:ext cx="0" cy="0"/>
          <a:chOff x="0" y="0"/>
          <a:chExt cx="0" cy="0"/>
        </a:xfrm>
      </p:grpSpPr>
      <p:sp>
        <p:nvSpPr>
          <p:cNvPr id="17" name="Google Shape;17;p18"/>
          <p:cNvSpPr txBox="1"/>
          <p:nvPr>
            <p:ph type="ctrTitle"/>
          </p:nvPr>
        </p:nvSpPr>
        <p:spPr>
          <a:xfrm>
            <a:off x="626225" y="1828800"/>
            <a:ext cx="4098175" cy="317738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5400"/>
              <a:buFont typeface="Libre Franklin Thin"/>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subTitle"/>
          </p:nvPr>
        </p:nvSpPr>
        <p:spPr>
          <a:xfrm>
            <a:off x="626225" y="5181600"/>
            <a:ext cx="4098175"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800"/>
              </a:spcBef>
              <a:spcAft>
                <a:spcPts val="0"/>
              </a:spcAft>
              <a:buClr>
                <a:srgbClr val="7F7F7F"/>
              </a:buClr>
              <a:buSzPts val="2000"/>
              <a:buNone/>
              <a:defRPr sz="2000" cap="none">
                <a:solidFill>
                  <a:srgbClr val="7F7F7F"/>
                </a:solidFill>
              </a:defRPr>
            </a:lvl1pPr>
            <a:lvl2pPr lvl="1" algn="ctr">
              <a:lnSpc>
                <a:spcPct val="90000"/>
              </a:lnSpc>
              <a:spcBef>
                <a:spcPts val="600"/>
              </a:spcBef>
              <a:spcAft>
                <a:spcPts val="0"/>
              </a:spcAft>
              <a:buClr>
                <a:srgbClr val="3F3F3F"/>
              </a:buClr>
              <a:buSzPts val="2000"/>
              <a:buNone/>
              <a:defRPr sz="2000"/>
            </a:lvl2pPr>
            <a:lvl3pPr lvl="2" algn="ctr">
              <a:lnSpc>
                <a:spcPct val="90000"/>
              </a:lnSpc>
              <a:spcBef>
                <a:spcPts val="600"/>
              </a:spcBef>
              <a:spcAft>
                <a:spcPts val="0"/>
              </a:spcAft>
              <a:buClr>
                <a:srgbClr val="3F3F3F"/>
              </a:buClr>
              <a:buSzPts val="1800"/>
              <a:buNone/>
              <a:defRPr sz="1800"/>
            </a:lvl3pPr>
            <a:lvl4pPr lvl="3" algn="ctr">
              <a:lnSpc>
                <a:spcPct val="90000"/>
              </a:lnSpc>
              <a:spcBef>
                <a:spcPts val="600"/>
              </a:spcBef>
              <a:spcAft>
                <a:spcPts val="0"/>
              </a:spcAft>
              <a:buClr>
                <a:srgbClr val="3F3F3F"/>
              </a:buClr>
              <a:buSzPts val="1600"/>
              <a:buNone/>
              <a:defRPr sz="1600"/>
            </a:lvl4pPr>
            <a:lvl5pPr lvl="4" algn="ctr">
              <a:lnSpc>
                <a:spcPct val="90000"/>
              </a:lnSpc>
              <a:spcBef>
                <a:spcPts val="600"/>
              </a:spcBef>
              <a:spcAft>
                <a:spcPts val="0"/>
              </a:spcAft>
              <a:buClr>
                <a:srgbClr val="3F3F3F"/>
              </a:buClr>
              <a:buSzPts val="1600"/>
              <a:buNone/>
              <a:defRPr sz="1600"/>
            </a:lvl5pPr>
            <a:lvl6pPr lvl="5" algn="ctr">
              <a:lnSpc>
                <a:spcPct val="90000"/>
              </a:lnSpc>
              <a:spcBef>
                <a:spcPts val="400"/>
              </a:spcBef>
              <a:spcAft>
                <a:spcPts val="0"/>
              </a:spcAft>
              <a:buClr>
                <a:srgbClr val="3F3F3F"/>
              </a:buClr>
              <a:buSzPts val="1600"/>
              <a:buNone/>
              <a:defRPr sz="1600"/>
            </a:lvl6pPr>
            <a:lvl7pPr lvl="6" algn="ctr">
              <a:lnSpc>
                <a:spcPct val="90000"/>
              </a:lnSpc>
              <a:spcBef>
                <a:spcPts val="400"/>
              </a:spcBef>
              <a:spcAft>
                <a:spcPts val="0"/>
              </a:spcAft>
              <a:buClr>
                <a:srgbClr val="3F3F3F"/>
              </a:buClr>
              <a:buSzPts val="1600"/>
              <a:buNone/>
              <a:defRPr sz="1600"/>
            </a:lvl7pPr>
            <a:lvl8pPr lvl="7" algn="ctr">
              <a:lnSpc>
                <a:spcPct val="90000"/>
              </a:lnSpc>
              <a:spcBef>
                <a:spcPts val="400"/>
              </a:spcBef>
              <a:spcAft>
                <a:spcPts val="0"/>
              </a:spcAft>
              <a:buClr>
                <a:srgbClr val="3F3F3F"/>
              </a:buClr>
              <a:buSzPts val="1600"/>
              <a:buNone/>
              <a:defRPr sz="1600"/>
            </a:lvl8pPr>
            <a:lvl9pPr lvl="8" algn="ctr">
              <a:lnSpc>
                <a:spcPct val="90000"/>
              </a:lnSpc>
              <a:spcBef>
                <a:spcPts val="400"/>
              </a:spcBef>
              <a:spcAft>
                <a:spcPts val="0"/>
              </a:spcAft>
              <a:buClr>
                <a:srgbClr val="3F3F3F"/>
              </a:buClr>
              <a:buSzPts val="1600"/>
              <a:buNone/>
              <a:defRPr sz="1600"/>
            </a:lvl9pPr>
          </a:lstStyle>
          <a:p/>
        </p:txBody>
      </p:sp>
      <p:pic>
        <p:nvPicPr>
          <p:cNvPr descr="EKG line" id="19" name="Google Shape;19;p18"/>
          <p:cNvPicPr preferRelativeResize="0"/>
          <p:nvPr/>
        </p:nvPicPr>
        <p:blipFill rotWithShape="1">
          <a:blip r:embed="rId2">
            <a:alphaModFix/>
          </a:blip>
          <a:srcRect b="0" l="0" r="0" t="0"/>
          <a:stretch/>
        </p:blipFill>
        <p:spPr>
          <a:xfrm>
            <a:off x="5188688" y="-1"/>
            <a:ext cx="7000137" cy="68580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27"/>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rot="5400000">
            <a:off x="3809999" y="-457201"/>
            <a:ext cx="4572001"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42900" lvl="4" marL="2286000" algn="l">
              <a:lnSpc>
                <a:spcPct val="90000"/>
              </a:lnSpc>
              <a:spcBef>
                <a:spcPts val="600"/>
              </a:spcBef>
              <a:spcAft>
                <a:spcPts val="0"/>
              </a:spcAft>
              <a:buClr>
                <a:srgbClr val="3F3F3F"/>
              </a:buClr>
              <a:buSzPts val="18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70" name="Google Shape;70;p27"/>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3" name="Shape 73"/>
        <p:cNvGrpSpPr/>
        <p:nvPr/>
      </p:nvGrpSpPr>
      <p:grpSpPr>
        <a:xfrm>
          <a:off x="0" y="0"/>
          <a:ext cx="0" cy="0"/>
          <a:chOff x="0" y="0"/>
          <a:chExt cx="0" cy="0"/>
        </a:xfrm>
      </p:grpSpPr>
      <p:sp>
        <p:nvSpPr>
          <p:cNvPr descr="Rectangle" id="74" name="Google Shape;74;p28"/>
          <p:cNvSpPr/>
          <p:nvPr/>
        </p:nvSpPr>
        <p:spPr>
          <a:xfrm>
            <a:off x="9982200" y="0"/>
            <a:ext cx="2209800" cy="6858000"/>
          </a:xfrm>
          <a:prstGeom prst="rect">
            <a:avLst/>
          </a:prstGeom>
          <a:gradFill>
            <a:gsLst>
              <a:gs pos="0">
                <a:schemeClr val="accent1"/>
              </a:gs>
              <a:gs pos="100000">
                <a:srgbClr val="8A2123"/>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id="75" name="Google Shape;75;p28"/>
          <p:cNvSpPr txBox="1"/>
          <p:nvPr>
            <p:ph type="title"/>
          </p:nvPr>
        </p:nvSpPr>
        <p:spPr>
          <a:xfrm rot="5400000">
            <a:off x="8115300" y="2400300"/>
            <a:ext cx="5943600" cy="20574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2171701" y="-1104900"/>
            <a:ext cx="5943599" cy="9067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42900" lvl="4" marL="2286000" algn="l">
              <a:lnSpc>
                <a:spcPct val="90000"/>
              </a:lnSpc>
              <a:spcBef>
                <a:spcPts val="600"/>
              </a:spcBef>
              <a:spcAft>
                <a:spcPts val="0"/>
              </a:spcAft>
              <a:buClr>
                <a:srgbClr val="3F3F3F"/>
              </a:buClr>
              <a:buSzPts val="18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77" name="Google Shape;77;p28"/>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3F3F3F"/>
              </a:buClr>
              <a:buSzPts val="1800"/>
              <a:buChar char="▪"/>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rgbClr val="3F3F3F"/>
              </a:buClr>
              <a:buSzPts val="1800"/>
              <a:buChar char="▪"/>
              <a:defRPr/>
            </a:lvl4pPr>
            <a:lvl5pPr indent="-330200" lvl="4" marL="2286000" algn="l">
              <a:lnSpc>
                <a:spcPct val="90000"/>
              </a:lnSpc>
              <a:spcBef>
                <a:spcPts val="600"/>
              </a:spcBef>
              <a:spcAft>
                <a:spcPts val="0"/>
              </a:spcAft>
              <a:buClr>
                <a:srgbClr val="3F3F3F"/>
              </a:buClr>
              <a:buSzPts val="1600"/>
              <a:buChar char="▪"/>
              <a:defRPr/>
            </a:lvl5pPr>
            <a:lvl6pPr indent="-342900" lvl="5" marL="2743200" algn="l">
              <a:lnSpc>
                <a:spcPct val="90000"/>
              </a:lnSpc>
              <a:spcBef>
                <a:spcPts val="400"/>
              </a:spcBef>
              <a:spcAft>
                <a:spcPts val="0"/>
              </a:spcAft>
              <a:buClr>
                <a:srgbClr val="3F3F3F"/>
              </a:buClr>
              <a:buSzPts val="1800"/>
              <a:buChar char="▪"/>
              <a:defRPr/>
            </a:lvl6pPr>
            <a:lvl7pPr indent="-342900" lvl="6" marL="3200400" algn="l">
              <a:lnSpc>
                <a:spcPct val="90000"/>
              </a:lnSpc>
              <a:spcBef>
                <a:spcPts val="400"/>
              </a:spcBef>
              <a:spcAft>
                <a:spcPts val="0"/>
              </a:spcAft>
              <a:buClr>
                <a:srgbClr val="3F3F3F"/>
              </a:buClr>
              <a:buSzPts val="1800"/>
              <a:buChar char="▪"/>
              <a:defRPr/>
            </a:lvl7pPr>
            <a:lvl8pPr indent="-342900" lvl="7" marL="3657600" algn="l">
              <a:lnSpc>
                <a:spcPct val="90000"/>
              </a:lnSpc>
              <a:spcBef>
                <a:spcPts val="400"/>
              </a:spcBef>
              <a:spcAft>
                <a:spcPts val="0"/>
              </a:spcAft>
              <a:buClr>
                <a:srgbClr val="3F3F3F"/>
              </a:buClr>
              <a:buSzPts val="1800"/>
              <a:buChar char="▪"/>
              <a:defRPr/>
            </a:lvl8pPr>
            <a:lvl9pPr indent="-342900" lvl="8" marL="4114800" algn="l">
              <a:lnSpc>
                <a:spcPct val="90000"/>
              </a:lnSpc>
              <a:spcBef>
                <a:spcPts val="400"/>
              </a:spcBef>
              <a:spcAft>
                <a:spcPts val="0"/>
              </a:spcAft>
              <a:buClr>
                <a:srgbClr val="3F3F3F"/>
              </a:buClr>
              <a:buSzPts val="1800"/>
              <a:buChar char="▪"/>
              <a:defRPr/>
            </a:lvl9pPr>
          </a:lstStyle>
          <a:p/>
        </p:txBody>
      </p:sp>
      <p:sp>
        <p:nvSpPr>
          <p:cNvPr id="23" name="Google Shape;23;p19"/>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6" name="Shape 26"/>
        <p:cNvGrpSpPr/>
        <p:nvPr/>
      </p:nvGrpSpPr>
      <p:grpSpPr>
        <a:xfrm>
          <a:off x="0" y="0"/>
          <a:ext cx="0" cy="0"/>
          <a:chOff x="0" y="0"/>
          <a:chExt cx="0" cy="0"/>
        </a:xfrm>
      </p:grpSpPr>
      <p:sp>
        <p:nvSpPr>
          <p:cNvPr id="27" name="Google Shape;27;p20"/>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21"/>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1066800" y="1825624"/>
            <a:ext cx="4800600" cy="45751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33" name="Google Shape;33;p21"/>
          <p:cNvSpPr txBox="1"/>
          <p:nvPr>
            <p:ph idx="2" type="body"/>
          </p:nvPr>
        </p:nvSpPr>
        <p:spPr>
          <a:xfrm>
            <a:off x="6324600" y="1825624"/>
            <a:ext cx="4800600" cy="45751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34" name="Google Shape;34;p21"/>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gradFill>
          <a:gsLst>
            <a:gs pos="0">
              <a:schemeClr val="accent1"/>
            </a:gs>
            <a:gs pos="100000">
              <a:srgbClr val="8A2123"/>
            </a:gs>
          </a:gsLst>
          <a:lin ang="5400000" scaled="0"/>
        </a:gradFill>
      </p:bgPr>
    </p:bg>
    <p:spTree>
      <p:nvGrpSpPr>
        <p:cNvPr id="37" name="Shape 37"/>
        <p:cNvGrpSpPr/>
        <p:nvPr/>
      </p:nvGrpSpPr>
      <p:grpSpPr>
        <a:xfrm>
          <a:off x="0" y="0"/>
          <a:ext cx="0" cy="0"/>
          <a:chOff x="0" y="0"/>
          <a:chExt cx="0" cy="0"/>
        </a:xfrm>
      </p:grpSpPr>
      <p:sp>
        <p:nvSpPr>
          <p:cNvPr descr="Rectangle" id="38" name="Google Shape;38;p22"/>
          <p:cNvSpPr/>
          <p:nvPr/>
        </p:nvSpPr>
        <p:spPr>
          <a:xfrm>
            <a:off x="265112" y="228600"/>
            <a:ext cx="116586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id="39" name="Google Shape;39;p22"/>
          <p:cNvSpPr txBox="1"/>
          <p:nvPr>
            <p:ph type="title"/>
          </p:nvPr>
        </p:nvSpPr>
        <p:spPr>
          <a:xfrm>
            <a:off x="1066800" y="1828800"/>
            <a:ext cx="7772400" cy="317738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Libre Franklin Thin"/>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1066800" y="5181600"/>
            <a:ext cx="77724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2000"/>
              <a:buNone/>
              <a:defRPr sz="2000" cap="none">
                <a:solidFill>
                  <a:schemeClr val="lt1"/>
                </a:solidFill>
              </a:defRPr>
            </a:lvl1pPr>
            <a:lvl2pPr indent="-228600" lvl="1" marL="914400" algn="l">
              <a:lnSpc>
                <a:spcPct val="90000"/>
              </a:lnSpc>
              <a:spcBef>
                <a:spcPts val="600"/>
              </a:spcBef>
              <a:spcAft>
                <a:spcPts val="0"/>
              </a:spcAft>
              <a:buClr>
                <a:srgbClr val="3F3F3F"/>
              </a:buClr>
              <a:buSzPts val="2000"/>
              <a:buNone/>
              <a:defRPr sz="2000"/>
            </a:lvl2pPr>
            <a:lvl3pPr indent="-228600" lvl="2" marL="1371600" algn="l">
              <a:lnSpc>
                <a:spcPct val="90000"/>
              </a:lnSpc>
              <a:spcBef>
                <a:spcPts val="600"/>
              </a:spcBef>
              <a:spcAft>
                <a:spcPts val="0"/>
              </a:spcAft>
              <a:buClr>
                <a:srgbClr val="3F3F3F"/>
              </a:buClr>
              <a:buSzPts val="1800"/>
              <a:buNone/>
              <a:defRPr sz="1800"/>
            </a:lvl3pPr>
            <a:lvl4pPr indent="-228600" lvl="3" marL="1828800" algn="l">
              <a:lnSpc>
                <a:spcPct val="90000"/>
              </a:lnSpc>
              <a:spcBef>
                <a:spcPts val="600"/>
              </a:spcBef>
              <a:spcAft>
                <a:spcPts val="0"/>
              </a:spcAft>
              <a:buClr>
                <a:srgbClr val="3F3F3F"/>
              </a:buClr>
              <a:buSzPts val="1600"/>
              <a:buNone/>
              <a:defRPr sz="1600"/>
            </a:lvl4pPr>
            <a:lvl5pPr indent="-228600" lvl="4" marL="2286000" algn="l">
              <a:lnSpc>
                <a:spcPct val="90000"/>
              </a:lnSpc>
              <a:spcBef>
                <a:spcPts val="600"/>
              </a:spcBef>
              <a:spcAft>
                <a:spcPts val="0"/>
              </a:spcAft>
              <a:buClr>
                <a:srgbClr val="3F3F3F"/>
              </a:buClr>
              <a:buSzPts val="1600"/>
              <a:buNone/>
              <a:defRPr sz="1600"/>
            </a:lvl5pPr>
            <a:lvl6pPr indent="-228600" lvl="5" marL="2743200" algn="l">
              <a:lnSpc>
                <a:spcPct val="90000"/>
              </a:lnSpc>
              <a:spcBef>
                <a:spcPts val="400"/>
              </a:spcBef>
              <a:spcAft>
                <a:spcPts val="0"/>
              </a:spcAft>
              <a:buClr>
                <a:srgbClr val="3F3F3F"/>
              </a:buClr>
              <a:buSzPts val="1600"/>
              <a:buNone/>
              <a:defRPr sz="1600"/>
            </a:lvl6pPr>
            <a:lvl7pPr indent="-228600" lvl="6" marL="3200400" algn="l">
              <a:lnSpc>
                <a:spcPct val="90000"/>
              </a:lnSpc>
              <a:spcBef>
                <a:spcPts val="400"/>
              </a:spcBef>
              <a:spcAft>
                <a:spcPts val="0"/>
              </a:spcAft>
              <a:buClr>
                <a:srgbClr val="3F3F3F"/>
              </a:buClr>
              <a:buSzPts val="1600"/>
              <a:buNone/>
              <a:defRPr sz="1600"/>
            </a:lvl7pPr>
            <a:lvl8pPr indent="-228600" lvl="7" marL="3657600" algn="l">
              <a:lnSpc>
                <a:spcPct val="90000"/>
              </a:lnSpc>
              <a:spcBef>
                <a:spcPts val="400"/>
              </a:spcBef>
              <a:spcAft>
                <a:spcPts val="0"/>
              </a:spcAft>
              <a:buClr>
                <a:srgbClr val="3F3F3F"/>
              </a:buClr>
              <a:buSzPts val="1600"/>
              <a:buNone/>
              <a:defRPr sz="1600"/>
            </a:lvl8pPr>
            <a:lvl9pPr indent="-228600" lvl="8" marL="4114800" algn="l">
              <a:lnSpc>
                <a:spcPct val="90000"/>
              </a:lnSpc>
              <a:spcBef>
                <a:spcPts val="400"/>
              </a:spcBef>
              <a:spcAft>
                <a:spcPts val="0"/>
              </a:spcAft>
              <a:buClr>
                <a:srgbClr val="3F3F3F"/>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1066800" y="1828799"/>
            <a:ext cx="4800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3F3F3F"/>
              </a:buClr>
              <a:buSzPts val="2400"/>
              <a:buNone/>
              <a:defRPr b="0" sz="2400" cap="none">
                <a:solidFill>
                  <a:srgbClr val="3F3F3F"/>
                </a:solidFill>
              </a:defRPr>
            </a:lvl1pPr>
            <a:lvl2pPr indent="-228600" lvl="1" marL="914400" algn="l">
              <a:lnSpc>
                <a:spcPct val="90000"/>
              </a:lnSpc>
              <a:spcBef>
                <a:spcPts val="600"/>
              </a:spcBef>
              <a:spcAft>
                <a:spcPts val="0"/>
              </a:spcAft>
              <a:buClr>
                <a:srgbClr val="3F3F3F"/>
              </a:buClr>
              <a:buSzPts val="2000"/>
              <a:buNone/>
              <a:defRPr b="1" sz="2000"/>
            </a:lvl2pPr>
            <a:lvl3pPr indent="-228600" lvl="2" marL="1371600" algn="l">
              <a:lnSpc>
                <a:spcPct val="90000"/>
              </a:lnSpc>
              <a:spcBef>
                <a:spcPts val="600"/>
              </a:spcBef>
              <a:spcAft>
                <a:spcPts val="0"/>
              </a:spcAft>
              <a:buClr>
                <a:srgbClr val="3F3F3F"/>
              </a:buClr>
              <a:buSzPts val="1800"/>
              <a:buNone/>
              <a:defRPr b="1" sz="1800"/>
            </a:lvl3pPr>
            <a:lvl4pPr indent="-228600" lvl="3" marL="1828800" algn="l">
              <a:lnSpc>
                <a:spcPct val="90000"/>
              </a:lnSpc>
              <a:spcBef>
                <a:spcPts val="600"/>
              </a:spcBef>
              <a:spcAft>
                <a:spcPts val="0"/>
              </a:spcAft>
              <a:buClr>
                <a:srgbClr val="3F3F3F"/>
              </a:buClr>
              <a:buSzPts val="1600"/>
              <a:buNone/>
              <a:defRPr b="1" sz="1600"/>
            </a:lvl4pPr>
            <a:lvl5pPr indent="-228600" lvl="4" marL="2286000" algn="l">
              <a:lnSpc>
                <a:spcPct val="90000"/>
              </a:lnSpc>
              <a:spcBef>
                <a:spcPts val="600"/>
              </a:spcBef>
              <a:spcAft>
                <a:spcPts val="0"/>
              </a:spcAft>
              <a:buClr>
                <a:srgbClr val="3F3F3F"/>
              </a:buClr>
              <a:buSzPts val="1600"/>
              <a:buNone/>
              <a:defRPr b="1" sz="1600"/>
            </a:lvl5pPr>
            <a:lvl6pPr indent="-228600" lvl="5" marL="2743200" algn="l">
              <a:lnSpc>
                <a:spcPct val="90000"/>
              </a:lnSpc>
              <a:spcBef>
                <a:spcPts val="400"/>
              </a:spcBef>
              <a:spcAft>
                <a:spcPts val="0"/>
              </a:spcAft>
              <a:buClr>
                <a:srgbClr val="3F3F3F"/>
              </a:buClr>
              <a:buSzPts val="1600"/>
              <a:buNone/>
              <a:defRPr b="1" sz="1600"/>
            </a:lvl6pPr>
            <a:lvl7pPr indent="-228600" lvl="6" marL="3200400" algn="l">
              <a:lnSpc>
                <a:spcPct val="90000"/>
              </a:lnSpc>
              <a:spcBef>
                <a:spcPts val="400"/>
              </a:spcBef>
              <a:spcAft>
                <a:spcPts val="0"/>
              </a:spcAft>
              <a:buClr>
                <a:srgbClr val="3F3F3F"/>
              </a:buClr>
              <a:buSzPts val="1600"/>
              <a:buNone/>
              <a:defRPr b="1" sz="1600"/>
            </a:lvl7pPr>
            <a:lvl8pPr indent="-228600" lvl="7" marL="3657600" algn="l">
              <a:lnSpc>
                <a:spcPct val="90000"/>
              </a:lnSpc>
              <a:spcBef>
                <a:spcPts val="400"/>
              </a:spcBef>
              <a:spcAft>
                <a:spcPts val="0"/>
              </a:spcAft>
              <a:buClr>
                <a:srgbClr val="3F3F3F"/>
              </a:buClr>
              <a:buSzPts val="1600"/>
              <a:buNone/>
              <a:defRPr b="1" sz="1600"/>
            </a:lvl8pPr>
            <a:lvl9pPr indent="-228600" lvl="8" marL="4114800" algn="l">
              <a:lnSpc>
                <a:spcPct val="90000"/>
              </a:lnSpc>
              <a:spcBef>
                <a:spcPts val="400"/>
              </a:spcBef>
              <a:spcAft>
                <a:spcPts val="0"/>
              </a:spcAft>
              <a:buClr>
                <a:srgbClr val="3F3F3F"/>
              </a:buClr>
              <a:buSzPts val="1600"/>
              <a:buNone/>
              <a:defRPr b="1" sz="1600"/>
            </a:lvl9pPr>
          </a:lstStyle>
          <a:p/>
        </p:txBody>
      </p:sp>
      <p:sp>
        <p:nvSpPr>
          <p:cNvPr id="44" name="Google Shape;44;p23"/>
          <p:cNvSpPr txBox="1"/>
          <p:nvPr>
            <p:ph idx="2" type="body"/>
          </p:nvPr>
        </p:nvSpPr>
        <p:spPr>
          <a:xfrm>
            <a:off x="1066800" y="2590799"/>
            <a:ext cx="4800600" cy="381003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45" name="Google Shape;45;p23"/>
          <p:cNvSpPr txBox="1"/>
          <p:nvPr>
            <p:ph idx="3" type="body"/>
          </p:nvPr>
        </p:nvSpPr>
        <p:spPr>
          <a:xfrm>
            <a:off x="6324600" y="1828799"/>
            <a:ext cx="4800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800"/>
              </a:spcBef>
              <a:spcAft>
                <a:spcPts val="0"/>
              </a:spcAft>
              <a:buClr>
                <a:srgbClr val="3F3F3F"/>
              </a:buClr>
              <a:buSzPts val="2400"/>
              <a:buNone/>
              <a:defRPr b="0" sz="2400" cap="none">
                <a:solidFill>
                  <a:srgbClr val="3F3F3F"/>
                </a:solidFill>
              </a:defRPr>
            </a:lvl1pPr>
            <a:lvl2pPr indent="-228600" lvl="1" marL="914400" algn="l">
              <a:lnSpc>
                <a:spcPct val="90000"/>
              </a:lnSpc>
              <a:spcBef>
                <a:spcPts val="600"/>
              </a:spcBef>
              <a:spcAft>
                <a:spcPts val="0"/>
              </a:spcAft>
              <a:buClr>
                <a:srgbClr val="3F3F3F"/>
              </a:buClr>
              <a:buSzPts val="2000"/>
              <a:buNone/>
              <a:defRPr b="1" sz="2000"/>
            </a:lvl2pPr>
            <a:lvl3pPr indent="-228600" lvl="2" marL="1371600" algn="l">
              <a:lnSpc>
                <a:spcPct val="90000"/>
              </a:lnSpc>
              <a:spcBef>
                <a:spcPts val="600"/>
              </a:spcBef>
              <a:spcAft>
                <a:spcPts val="0"/>
              </a:spcAft>
              <a:buClr>
                <a:srgbClr val="3F3F3F"/>
              </a:buClr>
              <a:buSzPts val="1800"/>
              <a:buNone/>
              <a:defRPr b="1" sz="1800"/>
            </a:lvl3pPr>
            <a:lvl4pPr indent="-228600" lvl="3" marL="1828800" algn="l">
              <a:lnSpc>
                <a:spcPct val="90000"/>
              </a:lnSpc>
              <a:spcBef>
                <a:spcPts val="600"/>
              </a:spcBef>
              <a:spcAft>
                <a:spcPts val="0"/>
              </a:spcAft>
              <a:buClr>
                <a:srgbClr val="3F3F3F"/>
              </a:buClr>
              <a:buSzPts val="1600"/>
              <a:buNone/>
              <a:defRPr b="1" sz="1600"/>
            </a:lvl4pPr>
            <a:lvl5pPr indent="-228600" lvl="4" marL="2286000" algn="l">
              <a:lnSpc>
                <a:spcPct val="90000"/>
              </a:lnSpc>
              <a:spcBef>
                <a:spcPts val="600"/>
              </a:spcBef>
              <a:spcAft>
                <a:spcPts val="0"/>
              </a:spcAft>
              <a:buClr>
                <a:srgbClr val="3F3F3F"/>
              </a:buClr>
              <a:buSzPts val="1600"/>
              <a:buNone/>
              <a:defRPr b="1" sz="1600"/>
            </a:lvl5pPr>
            <a:lvl6pPr indent="-228600" lvl="5" marL="2743200" algn="l">
              <a:lnSpc>
                <a:spcPct val="90000"/>
              </a:lnSpc>
              <a:spcBef>
                <a:spcPts val="400"/>
              </a:spcBef>
              <a:spcAft>
                <a:spcPts val="0"/>
              </a:spcAft>
              <a:buClr>
                <a:srgbClr val="3F3F3F"/>
              </a:buClr>
              <a:buSzPts val="1600"/>
              <a:buNone/>
              <a:defRPr b="1" sz="1600"/>
            </a:lvl6pPr>
            <a:lvl7pPr indent="-228600" lvl="6" marL="3200400" algn="l">
              <a:lnSpc>
                <a:spcPct val="90000"/>
              </a:lnSpc>
              <a:spcBef>
                <a:spcPts val="400"/>
              </a:spcBef>
              <a:spcAft>
                <a:spcPts val="0"/>
              </a:spcAft>
              <a:buClr>
                <a:srgbClr val="3F3F3F"/>
              </a:buClr>
              <a:buSzPts val="1600"/>
              <a:buNone/>
              <a:defRPr b="1" sz="1600"/>
            </a:lvl7pPr>
            <a:lvl8pPr indent="-228600" lvl="7" marL="3657600" algn="l">
              <a:lnSpc>
                <a:spcPct val="90000"/>
              </a:lnSpc>
              <a:spcBef>
                <a:spcPts val="400"/>
              </a:spcBef>
              <a:spcAft>
                <a:spcPts val="0"/>
              </a:spcAft>
              <a:buClr>
                <a:srgbClr val="3F3F3F"/>
              </a:buClr>
              <a:buSzPts val="1600"/>
              <a:buNone/>
              <a:defRPr b="1" sz="1600"/>
            </a:lvl8pPr>
            <a:lvl9pPr indent="-228600" lvl="8" marL="4114800" algn="l">
              <a:lnSpc>
                <a:spcPct val="90000"/>
              </a:lnSpc>
              <a:spcBef>
                <a:spcPts val="400"/>
              </a:spcBef>
              <a:spcAft>
                <a:spcPts val="0"/>
              </a:spcAft>
              <a:buClr>
                <a:srgbClr val="3F3F3F"/>
              </a:buClr>
              <a:buSzPts val="1600"/>
              <a:buNone/>
              <a:defRPr b="1" sz="1600"/>
            </a:lvl9pPr>
          </a:lstStyle>
          <a:p/>
        </p:txBody>
      </p:sp>
      <p:sp>
        <p:nvSpPr>
          <p:cNvPr id="46" name="Google Shape;46;p23"/>
          <p:cNvSpPr txBox="1"/>
          <p:nvPr>
            <p:ph idx="4" type="body"/>
          </p:nvPr>
        </p:nvSpPr>
        <p:spPr>
          <a:xfrm>
            <a:off x="6324600" y="2590799"/>
            <a:ext cx="4800600" cy="381003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47" name="Google Shape;47;p23"/>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descr="Rectangle" id="56" name="Google Shape;56;p25"/>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descr="Rectangle" id="57" name="Google Shape;57;p25"/>
          <p:cNvSpPr/>
          <p:nvPr/>
        </p:nvSpPr>
        <p:spPr>
          <a:xfrm>
            <a:off x="7255668" y="228600"/>
            <a:ext cx="46863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id="58" name="Google Shape;58;p25"/>
          <p:cNvSpPr txBox="1"/>
          <p:nvPr>
            <p:ph type="title"/>
          </p:nvPr>
        </p:nvSpPr>
        <p:spPr>
          <a:xfrm>
            <a:off x="7632700" y="3200400"/>
            <a:ext cx="3932237" cy="1752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Libre Franklin Th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609600" y="457201"/>
            <a:ext cx="5943600" cy="5943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Clr>
                <a:srgbClr val="3F3F3F"/>
              </a:buClr>
              <a:buSzPts val="2400"/>
              <a:buChar char="▪"/>
              <a:defRPr sz="2400"/>
            </a:lvl1pPr>
            <a:lvl2pPr indent="-355600" lvl="1" marL="914400" algn="l">
              <a:lnSpc>
                <a:spcPct val="90000"/>
              </a:lnSpc>
              <a:spcBef>
                <a:spcPts val="600"/>
              </a:spcBef>
              <a:spcAft>
                <a:spcPts val="0"/>
              </a:spcAft>
              <a:buClr>
                <a:srgbClr val="3F3F3F"/>
              </a:buClr>
              <a:buSzPts val="2000"/>
              <a:buChar char="▪"/>
              <a:defRPr sz="2000"/>
            </a:lvl2pPr>
            <a:lvl3pPr indent="-342900" lvl="2" marL="1371600" algn="l">
              <a:lnSpc>
                <a:spcPct val="90000"/>
              </a:lnSpc>
              <a:spcBef>
                <a:spcPts val="600"/>
              </a:spcBef>
              <a:spcAft>
                <a:spcPts val="0"/>
              </a:spcAft>
              <a:buClr>
                <a:srgbClr val="3F3F3F"/>
              </a:buClr>
              <a:buSzPts val="1800"/>
              <a:buChar char="▪"/>
              <a:defRPr sz="1800"/>
            </a:lvl3pPr>
            <a:lvl4pPr indent="-330200" lvl="3" marL="1828800" algn="l">
              <a:lnSpc>
                <a:spcPct val="90000"/>
              </a:lnSpc>
              <a:spcBef>
                <a:spcPts val="600"/>
              </a:spcBef>
              <a:spcAft>
                <a:spcPts val="0"/>
              </a:spcAft>
              <a:buClr>
                <a:srgbClr val="3F3F3F"/>
              </a:buClr>
              <a:buSzPts val="1600"/>
              <a:buChar char="▪"/>
              <a:defRPr sz="1600"/>
            </a:lvl4pPr>
            <a:lvl5pPr indent="-330200" lvl="4" marL="2286000" algn="l">
              <a:lnSpc>
                <a:spcPct val="90000"/>
              </a:lnSpc>
              <a:spcBef>
                <a:spcPts val="600"/>
              </a:spcBef>
              <a:spcAft>
                <a:spcPts val="0"/>
              </a:spcAft>
              <a:buClr>
                <a:srgbClr val="3F3F3F"/>
              </a:buClr>
              <a:buSzPts val="1600"/>
              <a:buChar char="▪"/>
              <a:defRPr sz="1600"/>
            </a:lvl5pPr>
            <a:lvl6pPr indent="-330200" lvl="5" marL="2743200" algn="l">
              <a:lnSpc>
                <a:spcPct val="90000"/>
              </a:lnSpc>
              <a:spcBef>
                <a:spcPts val="400"/>
              </a:spcBef>
              <a:spcAft>
                <a:spcPts val="0"/>
              </a:spcAft>
              <a:buClr>
                <a:srgbClr val="3F3F3F"/>
              </a:buClr>
              <a:buSzPts val="1600"/>
              <a:buChar char="▪"/>
              <a:defRPr sz="1600"/>
            </a:lvl6pPr>
            <a:lvl7pPr indent="-330200" lvl="6" marL="3200400" algn="l">
              <a:lnSpc>
                <a:spcPct val="90000"/>
              </a:lnSpc>
              <a:spcBef>
                <a:spcPts val="400"/>
              </a:spcBef>
              <a:spcAft>
                <a:spcPts val="0"/>
              </a:spcAft>
              <a:buClr>
                <a:srgbClr val="3F3F3F"/>
              </a:buClr>
              <a:buSzPts val="1600"/>
              <a:buChar char="▪"/>
              <a:defRPr sz="1600"/>
            </a:lvl7pPr>
            <a:lvl8pPr indent="-330200" lvl="7" marL="3657600" algn="l">
              <a:lnSpc>
                <a:spcPct val="90000"/>
              </a:lnSpc>
              <a:spcBef>
                <a:spcPts val="400"/>
              </a:spcBef>
              <a:spcAft>
                <a:spcPts val="0"/>
              </a:spcAft>
              <a:buClr>
                <a:srgbClr val="3F3F3F"/>
              </a:buClr>
              <a:buSzPts val="1600"/>
              <a:buChar char="▪"/>
              <a:defRPr sz="1600"/>
            </a:lvl8pPr>
            <a:lvl9pPr indent="-330200" lvl="8" marL="4114800" algn="l">
              <a:lnSpc>
                <a:spcPct val="90000"/>
              </a:lnSpc>
              <a:spcBef>
                <a:spcPts val="400"/>
              </a:spcBef>
              <a:spcAft>
                <a:spcPts val="0"/>
              </a:spcAft>
              <a:buClr>
                <a:srgbClr val="3F3F3F"/>
              </a:buClr>
              <a:buSzPts val="1600"/>
              <a:buChar char="▪"/>
              <a:defRPr sz="1600"/>
            </a:lvl9pPr>
          </a:lstStyle>
          <a:p/>
        </p:txBody>
      </p:sp>
      <p:sp>
        <p:nvSpPr>
          <p:cNvPr id="60" name="Google Shape;60;p25"/>
          <p:cNvSpPr txBox="1"/>
          <p:nvPr>
            <p:ph idx="2" type="body"/>
          </p:nvPr>
        </p:nvSpPr>
        <p:spPr>
          <a:xfrm>
            <a:off x="7632699" y="5029200"/>
            <a:ext cx="3932237"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3F3F3F"/>
              </a:buClr>
              <a:buSzPts val="1400"/>
              <a:buNone/>
              <a:defRPr sz="1400"/>
            </a:lvl2pPr>
            <a:lvl3pPr indent="-228600" lvl="2" marL="1371600" algn="l">
              <a:lnSpc>
                <a:spcPct val="90000"/>
              </a:lnSpc>
              <a:spcBef>
                <a:spcPts val="600"/>
              </a:spcBef>
              <a:spcAft>
                <a:spcPts val="0"/>
              </a:spcAft>
              <a:buClr>
                <a:srgbClr val="3F3F3F"/>
              </a:buClr>
              <a:buSzPts val="1200"/>
              <a:buNone/>
              <a:defRPr sz="1200"/>
            </a:lvl3pPr>
            <a:lvl4pPr indent="-228600" lvl="3" marL="1828800" algn="l">
              <a:lnSpc>
                <a:spcPct val="90000"/>
              </a:lnSpc>
              <a:spcBef>
                <a:spcPts val="600"/>
              </a:spcBef>
              <a:spcAft>
                <a:spcPts val="0"/>
              </a:spcAft>
              <a:buClr>
                <a:srgbClr val="3F3F3F"/>
              </a:buClr>
              <a:buSzPts val="1000"/>
              <a:buNone/>
              <a:defRPr sz="1000"/>
            </a:lvl4pPr>
            <a:lvl5pPr indent="-228600" lvl="4" marL="2286000" algn="l">
              <a:lnSpc>
                <a:spcPct val="90000"/>
              </a:lnSpc>
              <a:spcBef>
                <a:spcPts val="600"/>
              </a:spcBef>
              <a:spcAft>
                <a:spcPts val="0"/>
              </a:spcAft>
              <a:buClr>
                <a:srgbClr val="3F3F3F"/>
              </a:buClr>
              <a:buSzPts val="1000"/>
              <a:buNone/>
              <a:defRPr sz="1000"/>
            </a:lvl5pPr>
            <a:lvl6pPr indent="-228600" lvl="5" marL="2743200" algn="l">
              <a:lnSpc>
                <a:spcPct val="90000"/>
              </a:lnSpc>
              <a:spcBef>
                <a:spcPts val="400"/>
              </a:spcBef>
              <a:spcAft>
                <a:spcPts val="0"/>
              </a:spcAft>
              <a:buClr>
                <a:srgbClr val="3F3F3F"/>
              </a:buClr>
              <a:buSzPts val="1000"/>
              <a:buNone/>
              <a:defRPr sz="1000"/>
            </a:lvl6pPr>
            <a:lvl7pPr indent="-228600" lvl="6" marL="3200400" algn="l">
              <a:lnSpc>
                <a:spcPct val="90000"/>
              </a:lnSpc>
              <a:spcBef>
                <a:spcPts val="400"/>
              </a:spcBef>
              <a:spcAft>
                <a:spcPts val="0"/>
              </a:spcAft>
              <a:buClr>
                <a:srgbClr val="3F3F3F"/>
              </a:buClr>
              <a:buSzPts val="1000"/>
              <a:buNone/>
              <a:defRPr sz="1000"/>
            </a:lvl7pPr>
            <a:lvl8pPr indent="-228600" lvl="7" marL="3657600" algn="l">
              <a:lnSpc>
                <a:spcPct val="90000"/>
              </a:lnSpc>
              <a:spcBef>
                <a:spcPts val="400"/>
              </a:spcBef>
              <a:spcAft>
                <a:spcPts val="0"/>
              </a:spcAft>
              <a:buClr>
                <a:srgbClr val="3F3F3F"/>
              </a:buClr>
              <a:buSzPts val="1000"/>
              <a:buNone/>
              <a:defRPr sz="1000"/>
            </a:lvl8pPr>
            <a:lvl9pPr indent="-228600" lvl="8" marL="4114800" algn="l">
              <a:lnSpc>
                <a:spcPct val="90000"/>
              </a:lnSpc>
              <a:spcBef>
                <a:spcPts val="400"/>
              </a:spcBef>
              <a:spcAft>
                <a:spcPts val="0"/>
              </a:spcAft>
              <a:buClr>
                <a:srgbClr val="3F3F3F"/>
              </a:buClr>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1" name="Shape 61"/>
        <p:cNvGrpSpPr/>
        <p:nvPr/>
      </p:nvGrpSpPr>
      <p:grpSpPr>
        <a:xfrm>
          <a:off x="0" y="0"/>
          <a:ext cx="0" cy="0"/>
          <a:chOff x="0" y="0"/>
          <a:chExt cx="0" cy="0"/>
        </a:xfrm>
      </p:grpSpPr>
      <p:sp>
        <p:nvSpPr>
          <p:cNvPr descr="Rectangle" id="62" name="Google Shape;62;p26"/>
          <p:cNvSpPr/>
          <p:nvPr/>
        </p:nvSpPr>
        <p:spPr>
          <a:xfrm>
            <a:off x="7008812" y="0"/>
            <a:ext cx="5180013" cy="6858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descr="Rectangle" id="63" name="Google Shape;63;p26"/>
          <p:cNvSpPr/>
          <p:nvPr/>
        </p:nvSpPr>
        <p:spPr>
          <a:xfrm>
            <a:off x="7255668" y="228600"/>
            <a:ext cx="4686300" cy="6400800"/>
          </a:xfrm>
          <a:prstGeom prst="rect">
            <a:avLst/>
          </a:prstGeom>
          <a:noFill/>
          <a:ln cap="flat" cmpd="sng" w="158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Thin"/>
              <a:ea typeface="Libre Franklin Thin"/>
              <a:cs typeface="Libre Franklin Thin"/>
              <a:sym typeface="Libre Franklin Thin"/>
            </a:endParaRPr>
          </a:p>
        </p:txBody>
      </p:sp>
      <p:sp>
        <p:nvSpPr>
          <p:cNvPr id="64" name="Google Shape;64;p26"/>
          <p:cNvSpPr txBox="1"/>
          <p:nvPr>
            <p:ph type="title"/>
          </p:nvPr>
        </p:nvSpPr>
        <p:spPr>
          <a:xfrm>
            <a:off x="7635240" y="3200400"/>
            <a:ext cx="3932237" cy="1752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Libre Franklin Th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5" name="Google Shape;65;p26"/>
          <p:cNvSpPr/>
          <p:nvPr>
            <p:ph idx="2" type="pic"/>
          </p:nvPr>
        </p:nvSpPr>
        <p:spPr>
          <a:xfrm>
            <a:off x="1" y="0"/>
            <a:ext cx="7008810" cy="6857999"/>
          </a:xfrm>
          <a:prstGeom prst="rect">
            <a:avLst/>
          </a:prstGeom>
          <a:noFill/>
          <a:ln>
            <a:noFill/>
          </a:ln>
        </p:spPr>
        <p:txBody>
          <a:bodyPr anchorCtr="0" anchor="t" bIns="45700" lIns="91425" spcFirstLastPara="1" rIns="91425" wrap="square" tIns="457200">
            <a:normAutofit/>
          </a:bodyPr>
          <a:lstStyle>
            <a:lvl1pPr lvl="0" marR="0" rtl="0" algn="ctr">
              <a:lnSpc>
                <a:spcPct val="90000"/>
              </a:lnSpc>
              <a:spcBef>
                <a:spcPts val="1800"/>
              </a:spcBef>
              <a:spcAft>
                <a:spcPts val="0"/>
              </a:spcAft>
              <a:buClr>
                <a:srgbClr val="3F3F3F"/>
              </a:buClr>
              <a:buSzPts val="2400"/>
              <a:buFont typeface="Arial"/>
              <a:buNone/>
              <a:defRPr b="0" i="0" sz="2400" u="none" cap="none" strike="noStrike">
                <a:solidFill>
                  <a:srgbClr val="3F3F3F"/>
                </a:solidFill>
                <a:latin typeface="Libre Franklin Thin"/>
                <a:ea typeface="Libre Franklin Thin"/>
                <a:cs typeface="Libre Franklin Thin"/>
                <a:sym typeface="Libre Franklin Thin"/>
              </a:defRPr>
            </a:lvl1pPr>
            <a:lvl2pPr lvl="1" marR="0" rtl="0" algn="l">
              <a:lnSpc>
                <a:spcPct val="90000"/>
              </a:lnSpc>
              <a:spcBef>
                <a:spcPts val="600"/>
              </a:spcBef>
              <a:spcAft>
                <a:spcPts val="0"/>
              </a:spcAft>
              <a:buClr>
                <a:srgbClr val="3F3F3F"/>
              </a:buClr>
              <a:buSzPts val="2800"/>
              <a:buFont typeface="Arial"/>
              <a:buNone/>
              <a:defRPr b="0" i="0" sz="2800" u="none" cap="none" strike="noStrike">
                <a:solidFill>
                  <a:srgbClr val="3F3F3F"/>
                </a:solidFill>
                <a:latin typeface="Libre Franklin Thin"/>
                <a:ea typeface="Libre Franklin Thin"/>
                <a:cs typeface="Libre Franklin Thin"/>
                <a:sym typeface="Libre Franklin Thin"/>
              </a:defRPr>
            </a:lvl2pPr>
            <a:lvl3pPr lvl="2" marR="0" rtl="0" algn="l">
              <a:lnSpc>
                <a:spcPct val="90000"/>
              </a:lnSpc>
              <a:spcBef>
                <a:spcPts val="600"/>
              </a:spcBef>
              <a:spcAft>
                <a:spcPts val="0"/>
              </a:spcAft>
              <a:buClr>
                <a:srgbClr val="3F3F3F"/>
              </a:buClr>
              <a:buSzPts val="2400"/>
              <a:buFont typeface="Arial"/>
              <a:buNone/>
              <a:defRPr b="0" i="0" sz="2400" u="none" cap="none" strike="noStrike">
                <a:solidFill>
                  <a:srgbClr val="3F3F3F"/>
                </a:solidFill>
                <a:latin typeface="Libre Franklin Thin"/>
                <a:ea typeface="Libre Franklin Thin"/>
                <a:cs typeface="Libre Franklin Thin"/>
                <a:sym typeface="Libre Franklin Thin"/>
              </a:defRPr>
            </a:lvl3pPr>
            <a:lvl4pPr lvl="3" marR="0" rtl="0" algn="l">
              <a:lnSpc>
                <a:spcPct val="90000"/>
              </a:lnSpc>
              <a:spcBef>
                <a:spcPts val="6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4pPr>
            <a:lvl5pPr lvl="4" marR="0" rtl="0" algn="l">
              <a:lnSpc>
                <a:spcPct val="90000"/>
              </a:lnSpc>
              <a:spcBef>
                <a:spcPts val="6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5pPr>
            <a:lvl6pPr lvl="5" marR="0" rtl="0" algn="l">
              <a:lnSpc>
                <a:spcPct val="90000"/>
              </a:lnSpc>
              <a:spcBef>
                <a:spcPts val="4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6pPr>
            <a:lvl7pPr lvl="6" marR="0" rtl="0" algn="l">
              <a:lnSpc>
                <a:spcPct val="90000"/>
              </a:lnSpc>
              <a:spcBef>
                <a:spcPts val="4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7pPr>
            <a:lvl8pPr lvl="7" marR="0" rtl="0" algn="l">
              <a:lnSpc>
                <a:spcPct val="90000"/>
              </a:lnSpc>
              <a:spcBef>
                <a:spcPts val="4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8pPr>
            <a:lvl9pPr lvl="8" marR="0" rtl="0" algn="l">
              <a:lnSpc>
                <a:spcPct val="90000"/>
              </a:lnSpc>
              <a:spcBef>
                <a:spcPts val="400"/>
              </a:spcBef>
              <a:spcAft>
                <a:spcPts val="0"/>
              </a:spcAft>
              <a:buClr>
                <a:srgbClr val="3F3F3F"/>
              </a:buClr>
              <a:buSzPts val="2000"/>
              <a:buFont typeface="Arial"/>
              <a:buNone/>
              <a:defRPr b="0" i="0" sz="2000" u="none" cap="none" strike="noStrike">
                <a:solidFill>
                  <a:srgbClr val="3F3F3F"/>
                </a:solidFill>
                <a:latin typeface="Libre Franklin Thin"/>
                <a:ea typeface="Libre Franklin Thin"/>
                <a:cs typeface="Libre Franklin Thin"/>
                <a:sym typeface="Libre Franklin Thin"/>
              </a:defRPr>
            </a:lvl9pPr>
          </a:lstStyle>
          <a:p/>
        </p:txBody>
      </p:sp>
      <p:sp>
        <p:nvSpPr>
          <p:cNvPr id="66" name="Google Shape;66;p26"/>
          <p:cNvSpPr txBox="1"/>
          <p:nvPr>
            <p:ph idx="1" type="body"/>
          </p:nvPr>
        </p:nvSpPr>
        <p:spPr>
          <a:xfrm>
            <a:off x="7635240" y="5029200"/>
            <a:ext cx="3932237" cy="1374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Clr>
                <a:schemeClr val="lt1"/>
              </a:buClr>
              <a:buSzPts val="1600"/>
              <a:buNone/>
              <a:defRPr sz="1600">
                <a:solidFill>
                  <a:schemeClr val="lt1"/>
                </a:solidFill>
              </a:defRPr>
            </a:lvl1pPr>
            <a:lvl2pPr indent="-228600" lvl="1" marL="914400" algn="l">
              <a:lnSpc>
                <a:spcPct val="90000"/>
              </a:lnSpc>
              <a:spcBef>
                <a:spcPts val="600"/>
              </a:spcBef>
              <a:spcAft>
                <a:spcPts val="0"/>
              </a:spcAft>
              <a:buClr>
                <a:srgbClr val="3F3F3F"/>
              </a:buClr>
              <a:buSzPts val="1400"/>
              <a:buNone/>
              <a:defRPr sz="1400"/>
            </a:lvl2pPr>
            <a:lvl3pPr indent="-228600" lvl="2" marL="1371600" algn="l">
              <a:lnSpc>
                <a:spcPct val="90000"/>
              </a:lnSpc>
              <a:spcBef>
                <a:spcPts val="600"/>
              </a:spcBef>
              <a:spcAft>
                <a:spcPts val="0"/>
              </a:spcAft>
              <a:buClr>
                <a:srgbClr val="3F3F3F"/>
              </a:buClr>
              <a:buSzPts val="1200"/>
              <a:buNone/>
              <a:defRPr sz="1200"/>
            </a:lvl3pPr>
            <a:lvl4pPr indent="-228600" lvl="3" marL="1828800" algn="l">
              <a:lnSpc>
                <a:spcPct val="90000"/>
              </a:lnSpc>
              <a:spcBef>
                <a:spcPts val="600"/>
              </a:spcBef>
              <a:spcAft>
                <a:spcPts val="0"/>
              </a:spcAft>
              <a:buClr>
                <a:srgbClr val="3F3F3F"/>
              </a:buClr>
              <a:buSzPts val="1000"/>
              <a:buNone/>
              <a:defRPr sz="1000"/>
            </a:lvl4pPr>
            <a:lvl5pPr indent="-228600" lvl="4" marL="2286000" algn="l">
              <a:lnSpc>
                <a:spcPct val="90000"/>
              </a:lnSpc>
              <a:spcBef>
                <a:spcPts val="600"/>
              </a:spcBef>
              <a:spcAft>
                <a:spcPts val="0"/>
              </a:spcAft>
              <a:buClr>
                <a:srgbClr val="3F3F3F"/>
              </a:buClr>
              <a:buSzPts val="1000"/>
              <a:buNone/>
              <a:defRPr sz="1000"/>
            </a:lvl5pPr>
            <a:lvl6pPr indent="-228600" lvl="5" marL="2743200" algn="l">
              <a:lnSpc>
                <a:spcPct val="90000"/>
              </a:lnSpc>
              <a:spcBef>
                <a:spcPts val="400"/>
              </a:spcBef>
              <a:spcAft>
                <a:spcPts val="0"/>
              </a:spcAft>
              <a:buClr>
                <a:srgbClr val="3F3F3F"/>
              </a:buClr>
              <a:buSzPts val="1000"/>
              <a:buNone/>
              <a:defRPr sz="1000"/>
            </a:lvl6pPr>
            <a:lvl7pPr indent="-228600" lvl="6" marL="3200400" algn="l">
              <a:lnSpc>
                <a:spcPct val="90000"/>
              </a:lnSpc>
              <a:spcBef>
                <a:spcPts val="400"/>
              </a:spcBef>
              <a:spcAft>
                <a:spcPts val="0"/>
              </a:spcAft>
              <a:buClr>
                <a:srgbClr val="3F3F3F"/>
              </a:buClr>
              <a:buSzPts val="1000"/>
              <a:buNone/>
              <a:defRPr sz="1000"/>
            </a:lvl7pPr>
            <a:lvl8pPr indent="-228600" lvl="7" marL="3657600" algn="l">
              <a:lnSpc>
                <a:spcPct val="90000"/>
              </a:lnSpc>
              <a:spcBef>
                <a:spcPts val="400"/>
              </a:spcBef>
              <a:spcAft>
                <a:spcPts val="0"/>
              </a:spcAft>
              <a:buClr>
                <a:srgbClr val="3F3F3F"/>
              </a:buClr>
              <a:buSzPts val="1000"/>
              <a:buNone/>
              <a:defRPr sz="1000"/>
            </a:lvl8pPr>
            <a:lvl9pPr indent="-228600" lvl="8" marL="4114800" algn="l">
              <a:lnSpc>
                <a:spcPct val="90000"/>
              </a:lnSpc>
              <a:spcBef>
                <a:spcPts val="400"/>
              </a:spcBef>
              <a:spcAft>
                <a:spcPts val="0"/>
              </a:spcAft>
              <a:buClr>
                <a:srgbClr val="3F3F3F"/>
              </a:buClr>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9D9D9"/>
            </a:gs>
            <a:gs pos="100000">
              <a:schemeClr val="lt1"/>
            </a:gs>
          </a:gsLst>
          <a:lin ang="16200000" scaled="0"/>
        </a:gradFill>
      </p:bgPr>
    </p:bg>
    <p:spTree>
      <p:nvGrpSpPr>
        <p:cNvPr id="9" name="Shape 9"/>
        <p:cNvGrpSpPr/>
        <p:nvPr/>
      </p:nvGrpSpPr>
      <p:grpSpPr>
        <a:xfrm>
          <a:off x="0" y="0"/>
          <a:ext cx="0" cy="0"/>
          <a:chOff x="0" y="0"/>
          <a:chExt cx="0" cy="0"/>
        </a:xfrm>
      </p:grpSpPr>
      <p:sp>
        <p:nvSpPr>
          <p:cNvPr descr="Red bar" id="10" name="Google Shape;10;p17"/>
          <p:cNvSpPr/>
          <p:nvPr/>
        </p:nvSpPr>
        <p:spPr>
          <a:xfrm>
            <a:off x="1" y="1"/>
            <a:ext cx="12188825" cy="1524000"/>
          </a:xfrm>
          <a:prstGeom prst="rect">
            <a:avLst/>
          </a:prstGeom>
          <a:gradFill>
            <a:gsLst>
              <a:gs pos="0">
                <a:schemeClr val="accent1"/>
              </a:gs>
              <a:gs pos="100000">
                <a:srgbClr val="8A212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Thin"/>
              <a:ea typeface="Libre Franklin Thin"/>
              <a:cs typeface="Libre Franklin Thin"/>
              <a:sym typeface="Libre Franklin Thin"/>
            </a:endParaRPr>
          </a:p>
        </p:txBody>
      </p:sp>
      <p:sp>
        <p:nvSpPr>
          <p:cNvPr id="11" name="Google Shape;11;p17"/>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Libre Franklin Thin"/>
              <a:buNone/>
              <a:defRPr b="0" i="0" sz="3600" u="none" cap="none" strike="noStrike">
                <a:solidFill>
                  <a:schemeClr val="lt1"/>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7"/>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rgbClr val="3F3F3F"/>
              </a:buClr>
              <a:buSzPts val="2400"/>
              <a:buFont typeface="Arial"/>
              <a:buChar char="▪"/>
              <a:defRPr b="0" i="0" sz="2400" u="none" cap="none" strike="noStrike">
                <a:solidFill>
                  <a:srgbClr val="3F3F3F"/>
                </a:solidFill>
                <a:latin typeface="Libre Franklin Thin"/>
                <a:ea typeface="Libre Franklin Thin"/>
                <a:cs typeface="Libre Franklin Thin"/>
                <a:sym typeface="Libre Franklin Thin"/>
              </a:defRPr>
            </a:lvl1pPr>
            <a:lvl2pPr indent="-368300" lvl="1" marL="914400" marR="0" rtl="0" algn="l">
              <a:lnSpc>
                <a:spcPct val="90000"/>
              </a:lnSpc>
              <a:spcBef>
                <a:spcPts val="600"/>
              </a:spcBef>
              <a:spcAft>
                <a:spcPts val="0"/>
              </a:spcAft>
              <a:buClr>
                <a:srgbClr val="3F3F3F"/>
              </a:buClr>
              <a:buSzPts val="2200"/>
              <a:buFont typeface="Arial"/>
              <a:buChar char="▪"/>
              <a:defRPr b="0" i="0" sz="2200" u="none" cap="none" strike="noStrike">
                <a:solidFill>
                  <a:srgbClr val="3F3F3F"/>
                </a:solidFill>
                <a:latin typeface="Libre Franklin Thin"/>
                <a:ea typeface="Libre Franklin Thin"/>
                <a:cs typeface="Libre Franklin Thin"/>
                <a:sym typeface="Libre Franklin Thin"/>
              </a:defRPr>
            </a:lvl2pPr>
            <a:lvl3pPr indent="-355600" lvl="2" marL="1371600" marR="0" rtl="0" algn="l">
              <a:lnSpc>
                <a:spcPct val="90000"/>
              </a:lnSpc>
              <a:spcBef>
                <a:spcPts val="600"/>
              </a:spcBef>
              <a:spcAft>
                <a:spcPts val="0"/>
              </a:spcAft>
              <a:buClr>
                <a:srgbClr val="3F3F3F"/>
              </a:buClr>
              <a:buSzPts val="2000"/>
              <a:buFont typeface="Arial"/>
              <a:buChar char="▪"/>
              <a:defRPr b="0" i="0" sz="2000" u="none" cap="none" strike="noStrike">
                <a:solidFill>
                  <a:srgbClr val="3F3F3F"/>
                </a:solidFill>
                <a:latin typeface="Libre Franklin Thin"/>
                <a:ea typeface="Libre Franklin Thin"/>
                <a:cs typeface="Libre Franklin Thin"/>
                <a:sym typeface="Libre Franklin Thin"/>
              </a:defRPr>
            </a:lvl3pPr>
            <a:lvl4pPr indent="-342900" lvl="3" marL="1828800" marR="0" rtl="0" algn="l">
              <a:lnSpc>
                <a:spcPct val="90000"/>
              </a:lnSpc>
              <a:spcBef>
                <a:spcPts val="600"/>
              </a:spcBef>
              <a:spcAft>
                <a:spcPts val="0"/>
              </a:spcAft>
              <a:buClr>
                <a:srgbClr val="3F3F3F"/>
              </a:buClr>
              <a:buSzPts val="1800"/>
              <a:buFont typeface="Arial"/>
              <a:buChar char="▪"/>
              <a:defRPr b="0" i="0" sz="1800" u="none" cap="none" strike="noStrike">
                <a:solidFill>
                  <a:srgbClr val="3F3F3F"/>
                </a:solidFill>
                <a:latin typeface="Libre Franklin Thin"/>
                <a:ea typeface="Libre Franklin Thin"/>
                <a:cs typeface="Libre Franklin Thin"/>
                <a:sym typeface="Libre Franklin Thin"/>
              </a:defRPr>
            </a:lvl4pPr>
            <a:lvl5pPr indent="-330200" lvl="4" marL="2286000" marR="0" rtl="0" algn="l">
              <a:lnSpc>
                <a:spcPct val="90000"/>
              </a:lnSpc>
              <a:spcBef>
                <a:spcPts val="600"/>
              </a:spcBef>
              <a:spcAft>
                <a:spcPts val="0"/>
              </a:spcAft>
              <a:buClr>
                <a:srgbClr val="3F3F3F"/>
              </a:buClr>
              <a:buSzPts val="1600"/>
              <a:buFont typeface="Arial"/>
              <a:buChar char="▪"/>
              <a:defRPr b="0" i="0" sz="1600" u="none" cap="none" strike="noStrike">
                <a:solidFill>
                  <a:srgbClr val="3F3F3F"/>
                </a:solidFill>
                <a:latin typeface="Libre Franklin Thin"/>
                <a:ea typeface="Libre Franklin Thin"/>
                <a:cs typeface="Libre Franklin Thin"/>
                <a:sym typeface="Libre Franklin Thin"/>
              </a:defRPr>
            </a:lvl5pPr>
            <a:lvl6pPr indent="-330200" lvl="5" marL="27432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Thin"/>
                <a:ea typeface="Libre Franklin Thin"/>
                <a:cs typeface="Libre Franklin Thin"/>
                <a:sym typeface="Libre Franklin Thin"/>
              </a:defRPr>
            </a:lvl6pPr>
            <a:lvl7pPr indent="-330200" lvl="6" marL="32004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Thin"/>
                <a:ea typeface="Libre Franklin Thin"/>
                <a:cs typeface="Libre Franklin Thin"/>
                <a:sym typeface="Libre Franklin Thin"/>
              </a:defRPr>
            </a:lvl7pPr>
            <a:lvl8pPr indent="-330200" lvl="7" marL="36576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Thin"/>
                <a:ea typeface="Libre Franklin Thin"/>
                <a:cs typeface="Libre Franklin Thin"/>
                <a:sym typeface="Libre Franklin Thin"/>
              </a:defRPr>
            </a:lvl8pPr>
            <a:lvl9pPr indent="-330200" lvl="8" marL="4114800" marR="0" rtl="0" algn="l">
              <a:lnSpc>
                <a:spcPct val="90000"/>
              </a:lnSpc>
              <a:spcBef>
                <a:spcPts val="400"/>
              </a:spcBef>
              <a:spcAft>
                <a:spcPts val="0"/>
              </a:spcAft>
              <a:buClr>
                <a:srgbClr val="3F3F3F"/>
              </a:buClr>
              <a:buSzPts val="1600"/>
              <a:buFont typeface="Arial"/>
              <a:buChar char="▪"/>
              <a:defRPr b="0" i="0" sz="1600" u="none" cap="none" strike="noStrike">
                <a:solidFill>
                  <a:srgbClr val="3F3F3F"/>
                </a:solidFill>
                <a:latin typeface="Libre Franklin Thin"/>
                <a:ea typeface="Libre Franklin Thin"/>
                <a:cs typeface="Libre Franklin Thin"/>
                <a:sym typeface="Libre Franklin Thin"/>
              </a:defRPr>
            </a:lvl9pPr>
          </a:lstStyle>
          <a:p/>
        </p:txBody>
      </p:sp>
      <p:sp>
        <p:nvSpPr>
          <p:cNvPr id="13" name="Google Shape;13;p17"/>
          <p:cNvSpPr txBox="1"/>
          <p:nvPr>
            <p:ph idx="11" type="ftr"/>
          </p:nvPr>
        </p:nvSpPr>
        <p:spPr>
          <a:xfrm>
            <a:off x="1066800" y="6481760"/>
            <a:ext cx="7848600" cy="23971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14" name="Google Shape;14;p17"/>
          <p:cNvSpPr txBox="1"/>
          <p:nvPr>
            <p:ph idx="10" type="dt"/>
          </p:nvPr>
        </p:nvSpPr>
        <p:spPr>
          <a:xfrm>
            <a:off x="9067800" y="6465885"/>
            <a:ext cx="1066800" cy="23971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Libre Franklin Thin"/>
                <a:ea typeface="Libre Franklin Thin"/>
                <a:cs typeface="Libre Franklin Thin"/>
                <a:sym typeface="Libre Franklin Thin"/>
              </a:defRPr>
            </a:lvl1pPr>
            <a:lvl2pPr lvl="1"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2pPr>
            <a:lvl3pPr lvl="2"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3pPr>
            <a:lvl4pPr lvl="3"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4pPr>
            <a:lvl5pPr lvl="4"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5pPr>
            <a:lvl6pPr lvl="5"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6pPr>
            <a:lvl7pPr lvl="6"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7pPr>
            <a:lvl8pPr lvl="7"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8pPr>
            <a:lvl9pPr lvl="8" marR="0" rtl="0" algn="l">
              <a:spcBef>
                <a:spcPts val="0"/>
              </a:spcBef>
              <a:spcAft>
                <a:spcPts val="0"/>
              </a:spcAft>
              <a:buSzPts val="1400"/>
              <a:buNone/>
              <a:defRPr b="0" i="0" sz="1800" u="none" cap="none" strike="noStrike">
                <a:solidFill>
                  <a:schemeClr val="dk1"/>
                </a:solidFill>
                <a:latin typeface="Libre Franklin Thin"/>
                <a:ea typeface="Libre Franklin Thin"/>
                <a:cs typeface="Libre Franklin Thin"/>
                <a:sym typeface="Libre Franklin Thin"/>
              </a:defRPr>
            </a:lvl9pPr>
          </a:lstStyle>
          <a:p/>
        </p:txBody>
      </p:sp>
      <p:sp>
        <p:nvSpPr>
          <p:cNvPr id="15" name="Google Shape;15;p17"/>
          <p:cNvSpPr txBox="1"/>
          <p:nvPr>
            <p:ph idx="12" type="sldNum"/>
          </p:nvPr>
        </p:nvSpPr>
        <p:spPr>
          <a:xfrm>
            <a:off x="10287000" y="6481760"/>
            <a:ext cx="838200" cy="23971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1pPr>
            <a:lvl2pPr indent="0" lvl="1"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2pPr>
            <a:lvl3pPr indent="0" lvl="2"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3pPr>
            <a:lvl4pPr indent="0" lvl="3"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4pPr>
            <a:lvl5pPr indent="0" lvl="4"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5pPr>
            <a:lvl6pPr indent="0" lvl="5"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6pPr>
            <a:lvl7pPr indent="0" lvl="6"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7pPr>
            <a:lvl8pPr indent="0" lvl="7"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8pPr>
            <a:lvl9pPr indent="0" lvl="8" marL="0" marR="0" rtl="0" algn="r">
              <a:spcBef>
                <a:spcPts val="0"/>
              </a:spcBef>
              <a:buNone/>
              <a:defRPr b="0" i="0" sz="1100" u="none" cap="none" strike="noStrike">
                <a:solidFill>
                  <a:schemeClr val="dk1"/>
                </a:solidFill>
                <a:latin typeface="Libre Franklin Thin"/>
                <a:ea typeface="Libre Franklin Thin"/>
                <a:cs typeface="Libre Franklin Thin"/>
                <a:sym typeface="Libre Franklin Thi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39542" y="685800"/>
            <a:ext cx="4098175" cy="317738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4860"/>
              <a:buFont typeface="Libre Franklin Thin"/>
              <a:buNone/>
            </a:pPr>
            <a:r>
              <a:rPr lang="en-US" sz="4860"/>
              <a:t>Effects on Mental Health of Health Care Workers Due to CovID19</a:t>
            </a:r>
            <a:endParaRPr/>
          </a:p>
        </p:txBody>
      </p:sp>
      <p:sp>
        <p:nvSpPr>
          <p:cNvPr id="85" name="Google Shape;85;p1"/>
          <p:cNvSpPr txBox="1"/>
          <p:nvPr>
            <p:ph idx="1" type="subTitle"/>
          </p:nvPr>
        </p:nvSpPr>
        <p:spPr>
          <a:xfrm>
            <a:off x="533400" y="4495800"/>
            <a:ext cx="4098175" cy="1676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850"/>
              <a:buNone/>
            </a:pPr>
            <a:r>
              <a:rPr b="1" lang="en-US" sz="1850">
                <a:solidFill>
                  <a:schemeClr val="dk1"/>
                </a:solidFill>
              </a:rPr>
              <a:t>GROUP MEMBERS</a:t>
            </a:r>
            <a:endParaRPr/>
          </a:p>
          <a:p>
            <a:pPr indent="0" lvl="0" marL="0" rtl="0" algn="l">
              <a:lnSpc>
                <a:spcPct val="80000"/>
              </a:lnSpc>
              <a:spcBef>
                <a:spcPts val="1800"/>
              </a:spcBef>
              <a:spcAft>
                <a:spcPts val="0"/>
              </a:spcAft>
              <a:buClr>
                <a:srgbClr val="7F7F7F"/>
              </a:buClr>
              <a:buSzPts val="1757"/>
              <a:buNone/>
            </a:pPr>
            <a:r>
              <a:rPr lang="en-US" sz="1757"/>
              <a:t>MUBASHIR ALI   	              MSDS20085</a:t>
            </a:r>
            <a:endParaRPr/>
          </a:p>
          <a:p>
            <a:pPr indent="0" lvl="0" marL="0" rtl="0" algn="l">
              <a:lnSpc>
                <a:spcPct val="80000"/>
              </a:lnSpc>
              <a:spcBef>
                <a:spcPts val="1800"/>
              </a:spcBef>
              <a:spcAft>
                <a:spcPts val="0"/>
              </a:spcAft>
              <a:buClr>
                <a:srgbClr val="7F7F7F"/>
              </a:buClr>
              <a:buSzPts val="1757"/>
              <a:buNone/>
            </a:pPr>
            <a:r>
              <a:rPr lang="en-US" sz="1757"/>
              <a:t>QAZI DANISH AYUB        MSDS20075</a:t>
            </a:r>
            <a:endParaRPr/>
          </a:p>
          <a:p>
            <a:pPr indent="0" lvl="0" marL="0" rtl="0" algn="l">
              <a:lnSpc>
                <a:spcPct val="80000"/>
              </a:lnSpc>
              <a:spcBef>
                <a:spcPts val="1800"/>
              </a:spcBef>
              <a:spcAft>
                <a:spcPts val="0"/>
              </a:spcAft>
              <a:buClr>
                <a:srgbClr val="7F7F7F"/>
              </a:buClr>
              <a:buSzPts val="1757"/>
              <a:buNone/>
            </a:pPr>
            <a:r>
              <a:rPr lang="en-US" sz="1757"/>
              <a:t>ABDULLAH AZIZ              MSDS20052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ba03f2cb14_1_19"/>
          <p:cNvSpPr txBox="1"/>
          <p:nvPr>
            <p:ph type="title"/>
          </p:nvPr>
        </p:nvSpPr>
        <p:spPr>
          <a:xfrm>
            <a:off x="1066800" y="99220"/>
            <a:ext cx="10058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Libre Franklin Thin"/>
              <a:buNone/>
            </a:pPr>
            <a:r>
              <a:rPr lang="en-US"/>
              <a:t>Data Collection</a:t>
            </a:r>
            <a:endParaRPr/>
          </a:p>
        </p:txBody>
      </p:sp>
      <p:sp>
        <p:nvSpPr>
          <p:cNvPr id="161" name="Google Shape;161;gba03f2cb14_1_19"/>
          <p:cNvSpPr txBox="1"/>
          <p:nvPr>
            <p:ph idx="1" type="body"/>
          </p:nvPr>
        </p:nvSpPr>
        <p:spPr>
          <a:xfrm>
            <a:off x="1066800" y="1825625"/>
            <a:ext cx="10875000" cy="45753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SzPts val="2400"/>
              <a:buChar char="▪"/>
            </a:pPr>
            <a:r>
              <a:rPr lang="en-US"/>
              <a:t>Designing Questionnaire(keeping questions as simple as possible)</a:t>
            </a:r>
            <a:endParaRPr/>
          </a:p>
          <a:p>
            <a:pPr indent="-381000" lvl="0" marL="457200" rtl="0" algn="l">
              <a:lnSpc>
                <a:spcPct val="150000"/>
              </a:lnSpc>
              <a:spcBef>
                <a:spcPts val="0"/>
              </a:spcBef>
              <a:spcAft>
                <a:spcPts val="0"/>
              </a:spcAft>
              <a:buSzPts val="2400"/>
              <a:buChar char="▪"/>
            </a:pPr>
            <a:r>
              <a:rPr lang="en-US"/>
              <a:t>Personal Information</a:t>
            </a:r>
            <a:endParaRPr/>
          </a:p>
          <a:p>
            <a:pPr indent="-381000" lvl="0" marL="457200" rtl="0" algn="l">
              <a:lnSpc>
                <a:spcPct val="150000"/>
              </a:lnSpc>
              <a:spcBef>
                <a:spcPts val="0"/>
              </a:spcBef>
              <a:spcAft>
                <a:spcPts val="0"/>
              </a:spcAft>
              <a:buSzPts val="2400"/>
              <a:buChar char="▪"/>
            </a:pPr>
            <a:r>
              <a:rPr lang="en-US"/>
              <a:t>Dass 21</a:t>
            </a:r>
            <a:endParaRPr/>
          </a:p>
          <a:p>
            <a:pPr indent="-381000" lvl="0" marL="457200" rtl="0" algn="l">
              <a:lnSpc>
                <a:spcPct val="150000"/>
              </a:lnSpc>
              <a:spcBef>
                <a:spcPts val="0"/>
              </a:spcBef>
              <a:spcAft>
                <a:spcPts val="0"/>
              </a:spcAft>
              <a:buSzPts val="2400"/>
              <a:buChar char="▪"/>
            </a:pPr>
            <a:r>
              <a:rPr lang="en-US"/>
              <a:t>Manually Visiting Hospital</a:t>
            </a:r>
            <a:endParaRPr/>
          </a:p>
          <a:p>
            <a:pPr indent="-381000" lvl="0" marL="457200" rtl="0" algn="l">
              <a:lnSpc>
                <a:spcPct val="150000"/>
              </a:lnSpc>
              <a:spcBef>
                <a:spcPts val="0"/>
              </a:spcBef>
              <a:spcAft>
                <a:spcPts val="0"/>
              </a:spcAft>
              <a:buSzPts val="2400"/>
              <a:buChar char="▪"/>
            </a:pPr>
            <a:r>
              <a:rPr lang="en-US"/>
              <a:t>Online form design</a:t>
            </a:r>
            <a:endParaRPr/>
          </a:p>
          <a:p>
            <a:pPr indent="-381000" lvl="0" marL="457200" rtl="0" algn="l">
              <a:lnSpc>
                <a:spcPct val="150000"/>
              </a:lnSpc>
              <a:spcBef>
                <a:spcPts val="0"/>
              </a:spcBef>
              <a:spcAft>
                <a:spcPts val="0"/>
              </a:spcAft>
              <a:buSzPts val="2400"/>
              <a:buChar char="▪"/>
            </a:pPr>
            <a:r>
              <a:rPr lang="en-US"/>
              <a:t>Online Survey</a:t>
            </a:r>
            <a:endParaRPr/>
          </a:p>
          <a:p>
            <a:pPr indent="-381000" lvl="0" marL="457200" rtl="0" algn="l">
              <a:lnSpc>
                <a:spcPct val="150000"/>
              </a:lnSpc>
              <a:spcBef>
                <a:spcPts val="0"/>
              </a:spcBef>
              <a:spcAft>
                <a:spcPts val="0"/>
              </a:spcAft>
              <a:buSzPts val="2400"/>
              <a:buChar char="▪"/>
            </a:pPr>
            <a:r>
              <a:rPr lang="en-US"/>
              <a:t>Translation of questionnaire</a:t>
            </a:r>
            <a:endParaRPr/>
          </a:p>
        </p:txBody>
      </p:sp>
      <p:pic>
        <p:nvPicPr>
          <p:cNvPr id="162" name="Google Shape;162;gba03f2cb14_1_19"/>
          <p:cNvPicPr preferRelativeResize="0"/>
          <p:nvPr/>
        </p:nvPicPr>
        <p:blipFill>
          <a:blip r:embed="rId3">
            <a:alphaModFix/>
          </a:blip>
          <a:stretch>
            <a:fillRect/>
          </a:stretch>
        </p:blipFill>
        <p:spPr>
          <a:xfrm>
            <a:off x="6620875" y="2975028"/>
            <a:ext cx="5265297" cy="3349575"/>
          </a:xfrm>
          <a:prstGeom prst="rect">
            <a:avLst/>
          </a:prstGeom>
          <a:noFill/>
          <a:ln cap="flat" cmpd="sng" w="28575">
            <a:solidFill>
              <a:schemeClr val="dk2"/>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ba03f2cb14_1_25"/>
          <p:cNvSpPr txBox="1"/>
          <p:nvPr>
            <p:ph type="title"/>
          </p:nvPr>
        </p:nvSpPr>
        <p:spPr>
          <a:xfrm>
            <a:off x="1066800" y="99220"/>
            <a:ext cx="10058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Libre Franklin Thin"/>
              <a:buNone/>
            </a:pPr>
            <a:r>
              <a:rPr lang="en-US"/>
              <a:t>Issues in Data Collection</a:t>
            </a:r>
            <a:endParaRPr/>
          </a:p>
        </p:txBody>
      </p:sp>
      <p:sp>
        <p:nvSpPr>
          <p:cNvPr id="168" name="Google Shape;168;gba03f2cb14_1_25"/>
          <p:cNvSpPr txBox="1"/>
          <p:nvPr>
            <p:ph idx="1" type="body"/>
          </p:nvPr>
        </p:nvSpPr>
        <p:spPr>
          <a:xfrm>
            <a:off x="945450" y="1790224"/>
            <a:ext cx="9144000" cy="4572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US"/>
              <a:t>Reaching out to doctors for participation</a:t>
            </a:r>
            <a:endParaRPr/>
          </a:p>
          <a:p>
            <a:pPr indent="-342900" lvl="0" marL="457200" rtl="0" algn="l">
              <a:lnSpc>
                <a:spcPct val="150000"/>
              </a:lnSpc>
              <a:spcBef>
                <a:spcPts val="0"/>
              </a:spcBef>
              <a:spcAft>
                <a:spcPts val="0"/>
              </a:spcAft>
              <a:buSzPts val="1800"/>
              <a:buChar char="▪"/>
            </a:pPr>
            <a:r>
              <a:rPr lang="en-US"/>
              <a:t>Making sure enough responses are collected</a:t>
            </a:r>
            <a:endParaRPr/>
          </a:p>
          <a:p>
            <a:pPr indent="-342900" lvl="0" marL="457200" rtl="0" algn="l">
              <a:lnSpc>
                <a:spcPct val="150000"/>
              </a:lnSpc>
              <a:spcBef>
                <a:spcPts val="0"/>
              </a:spcBef>
              <a:spcAft>
                <a:spcPts val="0"/>
              </a:spcAft>
              <a:buSzPts val="1800"/>
              <a:buChar char="▪"/>
            </a:pPr>
            <a:r>
              <a:rPr lang="en-US"/>
              <a:t>literacy comprehension barrier</a:t>
            </a:r>
            <a:endParaRPr/>
          </a:p>
          <a:p>
            <a:pPr indent="-342900" lvl="0" marL="457200" rtl="0" algn="l">
              <a:lnSpc>
                <a:spcPct val="150000"/>
              </a:lnSpc>
              <a:spcBef>
                <a:spcPts val="0"/>
              </a:spcBef>
              <a:spcAft>
                <a:spcPts val="0"/>
              </a:spcAft>
              <a:buSzPts val="1800"/>
              <a:buChar char="▪"/>
            </a:pPr>
            <a:r>
              <a:rPr lang="en-US"/>
              <a:t>Getting affected with corona</a:t>
            </a:r>
            <a:endParaRPr/>
          </a:p>
          <a:p>
            <a:pPr indent="-342900" lvl="0" marL="457200" rtl="0" algn="l">
              <a:lnSpc>
                <a:spcPct val="150000"/>
              </a:lnSpc>
              <a:spcBef>
                <a:spcPts val="0"/>
              </a:spcBef>
              <a:spcAft>
                <a:spcPts val="0"/>
              </a:spcAft>
              <a:buSzPts val="1800"/>
              <a:buChar char="▪"/>
            </a:pPr>
            <a:r>
              <a:rPr lang="en-US"/>
              <a:t>Doctors were not willing to meet</a:t>
            </a:r>
            <a:endParaRPr/>
          </a:p>
          <a:p>
            <a:pPr indent="-76200" lvl="0" marL="228600" rtl="0" algn="l">
              <a:lnSpc>
                <a:spcPct val="90000"/>
              </a:lnSpc>
              <a:spcBef>
                <a:spcPts val="1800"/>
              </a:spcBef>
              <a:spcAft>
                <a:spcPts val="0"/>
              </a:spcAft>
              <a:buClr>
                <a:srgbClr val="3F3F3F"/>
              </a:buClr>
              <a:buSzPts val="2400"/>
              <a:buNone/>
            </a:pPr>
            <a:r>
              <a:t/>
            </a:r>
            <a:endParaRPr/>
          </a:p>
          <a:p>
            <a:pPr indent="-76200" lvl="0" marL="228600" rtl="0" algn="l">
              <a:lnSpc>
                <a:spcPct val="90000"/>
              </a:lnSpc>
              <a:spcBef>
                <a:spcPts val="1800"/>
              </a:spcBef>
              <a:spcAft>
                <a:spcPts val="0"/>
              </a:spcAft>
              <a:buClr>
                <a:srgbClr val="3F3F3F"/>
              </a:buClr>
              <a:buSzPts val="2400"/>
              <a:buNone/>
            </a:pPr>
            <a:r>
              <a:t/>
            </a:r>
            <a:endParaRPr/>
          </a:p>
          <a:p>
            <a:pPr indent="-76200" lvl="0" marL="228600" rtl="0" algn="l">
              <a:lnSpc>
                <a:spcPct val="90000"/>
              </a:lnSpc>
              <a:spcBef>
                <a:spcPts val="1800"/>
              </a:spcBef>
              <a:spcAft>
                <a:spcPts val="0"/>
              </a:spcAft>
              <a:buClr>
                <a:srgbClr val="3F3F3F"/>
              </a:buClr>
              <a:buSzPts val="2400"/>
              <a:buNone/>
            </a:pPr>
            <a:r>
              <a:t/>
            </a:r>
            <a:endParaRPr/>
          </a:p>
        </p:txBody>
      </p:sp>
      <p:pic>
        <p:nvPicPr>
          <p:cNvPr id="169" name="Google Shape;169;gba03f2cb14_1_25"/>
          <p:cNvPicPr preferRelativeResize="0"/>
          <p:nvPr/>
        </p:nvPicPr>
        <p:blipFill>
          <a:blip r:embed="rId3">
            <a:alphaModFix/>
          </a:blip>
          <a:stretch>
            <a:fillRect/>
          </a:stretch>
        </p:blipFill>
        <p:spPr>
          <a:xfrm>
            <a:off x="6781375" y="3350800"/>
            <a:ext cx="5258225" cy="3507200"/>
          </a:xfrm>
          <a:prstGeom prst="rect">
            <a:avLst/>
          </a:prstGeom>
          <a:noFill/>
          <a:ln cap="flat" cmpd="sng" w="28575">
            <a:solidFill>
              <a:schemeClr val="dk2"/>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ba03f2cb14_8_3"/>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Actual Dataset</a:t>
            </a:r>
            <a:endParaRPr/>
          </a:p>
        </p:txBody>
      </p:sp>
      <p:pic>
        <p:nvPicPr>
          <p:cNvPr id="176" name="Google Shape;176;gba03f2cb14_8_3"/>
          <p:cNvPicPr preferRelativeResize="0"/>
          <p:nvPr/>
        </p:nvPicPr>
        <p:blipFill>
          <a:blip r:embed="rId3">
            <a:alphaModFix/>
          </a:blip>
          <a:stretch>
            <a:fillRect/>
          </a:stretch>
        </p:blipFill>
        <p:spPr>
          <a:xfrm>
            <a:off x="1813300" y="1755895"/>
            <a:ext cx="8934450" cy="443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Data Preprocessing</a:t>
            </a:r>
            <a:endParaRPr/>
          </a:p>
        </p:txBody>
      </p:sp>
      <p:sp>
        <p:nvSpPr>
          <p:cNvPr id="182" name="Google Shape;182;p7"/>
          <p:cNvSpPr txBox="1"/>
          <p:nvPr>
            <p:ph idx="1" type="body"/>
          </p:nvPr>
        </p:nvSpPr>
        <p:spPr>
          <a:xfrm>
            <a:off x="457375" y="1740750"/>
            <a:ext cx="7750800" cy="45753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3F3F3F"/>
              </a:buClr>
              <a:buSzPts val="2400"/>
              <a:buChar char="▪"/>
            </a:pPr>
            <a:r>
              <a:rPr lang="en-US"/>
              <a:t>Compiling data obtained from different sources</a:t>
            </a:r>
            <a:endParaRPr/>
          </a:p>
          <a:p>
            <a:pPr indent="-228600" lvl="0" marL="228600" rtl="0" algn="l">
              <a:lnSpc>
                <a:spcPct val="150000"/>
              </a:lnSpc>
              <a:spcBef>
                <a:spcPts val="1800"/>
              </a:spcBef>
              <a:spcAft>
                <a:spcPts val="0"/>
              </a:spcAft>
              <a:buClr>
                <a:srgbClr val="3F3F3F"/>
              </a:buClr>
              <a:buSzPts val="2400"/>
              <a:buChar char="▪"/>
            </a:pPr>
            <a:r>
              <a:rPr lang="en-US"/>
              <a:t> Data visuali</a:t>
            </a:r>
            <a:r>
              <a:rPr lang="en-US"/>
              <a:t>z</a:t>
            </a:r>
            <a:r>
              <a:rPr lang="en-US"/>
              <a:t>ation</a:t>
            </a:r>
            <a:endParaRPr/>
          </a:p>
          <a:p>
            <a:pPr indent="-228600" lvl="0" marL="228600" rtl="0" algn="l">
              <a:lnSpc>
                <a:spcPct val="150000"/>
              </a:lnSpc>
              <a:spcBef>
                <a:spcPts val="1800"/>
              </a:spcBef>
              <a:spcAft>
                <a:spcPts val="0"/>
              </a:spcAft>
              <a:buClr>
                <a:srgbClr val="3F3F3F"/>
              </a:buClr>
              <a:buSzPts val="2400"/>
              <a:buChar char="▪"/>
            </a:pPr>
            <a:r>
              <a:rPr lang="en-US"/>
              <a:t>Analyzing Data</a:t>
            </a:r>
            <a:endParaRPr/>
          </a:p>
          <a:p>
            <a:pPr indent="-228600" lvl="0" marL="228600" rtl="0" algn="l">
              <a:lnSpc>
                <a:spcPct val="150000"/>
              </a:lnSpc>
              <a:spcBef>
                <a:spcPts val="1800"/>
              </a:spcBef>
              <a:spcAft>
                <a:spcPts val="0"/>
              </a:spcAft>
              <a:buClr>
                <a:srgbClr val="3F3F3F"/>
              </a:buClr>
              <a:buSzPts val="2400"/>
              <a:buChar char="▪"/>
            </a:pPr>
            <a:r>
              <a:rPr lang="en-US"/>
              <a:t>Conversion of question into variable</a:t>
            </a:r>
            <a:endParaRPr/>
          </a:p>
          <a:p>
            <a:pPr indent="-228600" lvl="0" marL="228600" rtl="0" algn="l">
              <a:lnSpc>
                <a:spcPct val="150000"/>
              </a:lnSpc>
              <a:spcBef>
                <a:spcPts val="1800"/>
              </a:spcBef>
              <a:spcAft>
                <a:spcPts val="0"/>
              </a:spcAft>
              <a:buSzPts val="2400"/>
              <a:buChar char="▪"/>
            </a:pPr>
            <a:r>
              <a:rPr lang="en-US"/>
              <a:t>Standardizing names of cities</a:t>
            </a:r>
            <a:endParaRPr/>
          </a:p>
          <a:p>
            <a:pPr indent="-228600" lvl="0" marL="228600" rtl="0" algn="l">
              <a:lnSpc>
                <a:spcPct val="150000"/>
              </a:lnSpc>
              <a:spcBef>
                <a:spcPts val="1800"/>
              </a:spcBef>
              <a:spcAft>
                <a:spcPts val="0"/>
              </a:spcAft>
              <a:buSzPts val="2400"/>
              <a:buChar char="▪"/>
            </a:pPr>
            <a:r>
              <a:rPr lang="en-US"/>
              <a:t>Dropping unwanted columns</a:t>
            </a:r>
            <a:endParaRPr/>
          </a:p>
          <a:p>
            <a:pPr indent="-76200" lvl="0" marL="228600" rtl="0" algn="l">
              <a:lnSpc>
                <a:spcPct val="90000"/>
              </a:lnSpc>
              <a:spcBef>
                <a:spcPts val="1800"/>
              </a:spcBef>
              <a:spcAft>
                <a:spcPts val="0"/>
              </a:spcAft>
              <a:buClr>
                <a:srgbClr val="3F3F3F"/>
              </a:buClr>
              <a:buSzPts val="2400"/>
              <a:buNone/>
            </a:pPr>
            <a:r>
              <a:t/>
            </a:r>
            <a:endParaRPr/>
          </a:p>
        </p:txBody>
      </p:sp>
      <p:graphicFrame>
        <p:nvGraphicFramePr>
          <p:cNvPr id="183" name="Google Shape;183;p7"/>
          <p:cNvGraphicFramePr/>
          <p:nvPr/>
        </p:nvGraphicFramePr>
        <p:xfrm>
          <a:off x="6629400" y="2711750"/>
          <a:ext cx="3000000" cy="3000000"/>
        </p:xfrm>
        <a:graphic>
          <a:graphicData uri="http://schemas.openxmlformats.org/drawingml/2006/table">
            <a:tbl>
              <a:tblPr>
                <a:noFill/>
                <a:tableStyleId>{08EFF172-52D5-42B1-8AE7-357E8D169E0D}</a:tableStyleId>
              </a:tblPr>
              <a:tblGrid>
                <a:gridCol w="3487900"/>
                <a:gridCol w="1007900"/>
              </a:tblGrid>
              <a:tr h="127000">
                <a:tc>
                  <a:txBody>
                    <a:bodyPr/>
                    <a:lstStyle/>
                    <a:p>
                      <a:pPr indent="0" lvl="0" marL="0" marR="0" rtl="0" algn="just">
                        <a:spcBef>
                          <a:spcPts val="0"/>
                        </a:spcBef>
                        <a:spcAft>
                          <a:spcPts val="0"/>
                        </a:spcAft>
                        <a:buNone/>
                      </a:pPr>
                      <a:r>
                        <a:rPr b="1" i="0" lang="en-US" sz="1000" u="none" cap="none" strike="noStrike">
                          <a:solidFill>
                            <a:srgbClr val="212121"/>
                          </a:solidFill>
                          <a:latin typeface="Times New Roman"/>
                          <a:ea typeface="Times New Roman"/>
                          <a:cs typeface="Times New Roman"/>
                          <a:sym typeface="Times New Roman"/>
                        </a:rPr>
                        <a:t>Cities</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000" u="none" cap="none" strike="noStrike">
                          <a:solidFill>
                            <a:srgbClr val="212121"/>
                          </a:solidFill>
                          <a:latin typeface="Times New Roman"/>
                          <a:ea typeface="Times New Roman"/>
                          <a:cs typeface="Times New Roman"/>
                          <a:sym typeface="Times New Roman"/>
                        </a:rPr>
                        <a:t>Label</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multan, mulltan, Layyah, Kahror Pacca</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Multan</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lahore, Lahorw, Lhr, Lahore </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Lahore</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Rawalpindi, Rawalpindi, Rawal pindi ,rawalpindu, Rwp, Rawalpi di, Pindi, Chakwal, rawat</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Rawalpindi</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Islambad, Islamabad, Isb, islamabad </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Islamabad</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Mirpur azad Kashmir, Bhimber AJK</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AJK</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Sialkot, Gujrat</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Sialkot</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Khushab, Sargodha</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Sargodha</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0">
                <a:tc>
                  <a:txBody>
                    <a:bodyPr/>
                    <a:lstStyle/>
                    <a:p>
                      <a:pPr indent="0" lvl="0" marL="0" marR="0" rtl="0" algn="l">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Karachi </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000" u="none" cap="none" strike="noStrike">
                          <a:solidFill>
                            <a:srgbClr val="212121"/>
                          </a:solidFill>
                          <a:latin typeface="Times New Roman"/>
                          <a:ea typeface="Times New Roman"/>
                          <a:cs typeface="Times New Roman"/>
                          <a:sym typeface="Times New Roman"/>
                        </a:rPr>
                        <a:t>Karachi</a:t>
                      </a:r>
                      <a:endParaRPr sz="18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a03f2cb14_8_17"/>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Preprocessed Form of Dataset</a:t>
            </a:r>
            <a:endParaRPr/>
          </a:p>
        </p:txBody>
      </p:sp>
      <p:pic>
        <p:nvPicPr>
          <p:cNvPr id="190" name="Google Shape;190;gba03f2cb14_8_17"/>
          <p:cNvPicPr preferRelativeResize="0"/>
          <p:nvPr/>
        </p:nvPicPr>
        <p:blipFill>
          <a:blip r:embed="rId3">
            <a:alphaModFix/>
          </a:blip>
          <a:stretch>
            <a:fillRect/>
          </a:stretch>
        </p:blipFill>
        <p:spPr>
          <a:xfrm>
            <a:off x="2081225" y="2291695"/>
            <a:ext cx="8829675" cy="304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9cb94a7b6_0_17"/>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Visualization(Participant Cities)</a:t>
            </a:r>
            <a:endParaRPr/>
          </a:p>
        </p:txBody>
      </p:sp>
      <p:pic>
        <p:nvPicPr>
          <p:cNvPr id="197" name="Google Shape;197;gb9cb94a7b6_0_17"/>
          <p:cNvPicPr preferRelativeResize="0"/>
          <p:nvPr/>
        </p:nvPicPr>
        <p:blipFill>
          <a:blip r:embed="rId3">
            <a:alphaModFix/>
          </a:blip>
          <a:stretch>
            <a:fillRect/>
          </a:stretch>
        </p:blipFill>
        <p:spPr>
          <a:xfrm>
            <a:off x="1219200" y="1653520"/>
            <a:ext cx="10256562" cy="51282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b9cb94a7b6_0_27"/>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 Visualization</a:t>
            </a:r>
            <a:endParaRPr/>
          </a:p>
        </p:txBody>
      </p:sp>
      <p:sp>
        <p:nvSpPr>
          <p:cNvPr id="204" name="Google Shape;204;gb9cb94a7b6_0_27"/>
          <p:cNvSpPr txBox="1"/>
          <p:nvPr>
            <p:ph idx="1" type="body"/>
          </p:nvPr>
        </p:nvSpPr>
        <p:spPr>
          <a:xfrm>
            <a:off x="76200" y="1921474"/>
            <a:ext cx="9144000" cy="45720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t>The participants belong to 3 major categories of  </a:t>
            </a:r>
            <a:endParaRPr/>
          </a:p>
          <a:p>
            <a:pPr indent="0" lvl="0" marL="457200" rtl="0" algn="l">
              <a:spcBef>
                <a:spcPts val="1800"/>
              </a:spcBef>
              <a:spcAft>
                <a:spcPts val="0"/>
              </a:spcAft>
              <a:buNone/>
            </a:pPr>
            <a:r>
              <a:rPr lang="en-US"/>
              <a:t>healthcare workers:</a:t>
            </a:r>
            <a:endParaRPr/>
          </a:p>
          <a:p>
            <a:pPr indent="-342900" lvl="0" marL="914400" rtl="0" algn="l">
              <a:spcBef>
                <a:spcPts val="1800"/>
              </a:spcBef>
              <a:spcAft>
                <a:spcPts val="0"/>
              </a:spcAft>
              <a:buSzPts val="1800"/>
              <a:buChar char="❖"/>
            </a:pPr>
            <a:r>
              <a:rPr lang="en-US"/>
              <a:t>Doctor</a:t>
            </a:r>
            <a:endParaRPr/>
          </a:p>
          <a:p>
            <a:pPr indent="-342900" lvl="0" marL="914400" rtl="0" algn="l">
              <a:spcBef>
                <a:spcPts val="0"/>
              </a:spcBef>
              <a:spcAft>
                <a:spcPts val="0"/>
              </a:spcAft>
              <a:buSzPts val="1800"/>
              <a:buChar char="❖"/>
            </a:pPr>
            <a:r>
              <a:rPr lang="en-US"/>
              <a:t>Nurses</a:t>
            </a:r>
            <a:endParaRPr/>
          </a:p>
          <a:p>
            <a:pPr indent="-342900" lvl="0" marL="914400" rtl="0" algn="l">
              <a:spcBef>
                <a:spcPts val="0"/>
              </a:spcBef>
              <a:spcAft>
                <a:spcPts val="0"/>
              </a:spcAft>
              <a:buSzPts val="1800"/>
              <a:buChar char="❖"/>
            </a:pPr>
            <a:r>
              <a:rPr lang="en-US"/>
              <a:t>Paramedics</a:t>
            </a:r>
            <a:endParaRPr/>
          </a:p>
          <a:p>
            <a:pPr indent="0" lvl="0" marL="0" rtl="0" algn="l">
              <a:spcBef>
                <a:spcPts val="1800"/>
              </a:spcBef>
              <a:spcAft>
                <a:spcPts val="0"/>
              </a:spcAft>
              <a:buNone/>
            </a:pPr>
            <a:r>
              <a:t/>
            </a:r>
            <a:endParaRPr/>
          </a:p>
          <a:p>
            <a:pPr indent="-342900" lvl="0" marL="457200" rtl="0" algn="l">
              <a:spcBef>
                <a:spcPts val="1800"/>
              </a:spcBef>
              <a:spcAft>
                <a:spcPts val="0"/>
              </a:spcAft>
              <a:buSzPts val="1800"/>
              <a:buChar char="❖"/>
            </a:pPr>
            <a:r>
              <a:rPr lang="en-US"/>
              <a:t>Working in different departments of respective hospitals</a:t>
            </a:r>
            <a:endParaRPr/>
          </a:p>
        </p:txBody>
      </p:sp>
      <p:pic>
        <p:nvPicPr>
          <p:cNvPr id="205" name="Google Shape;205;gb9cb94a7b6_0_27"/>
          <p:cNvPicPr preferRelativeResize="0"/>
          <p:nvPr/>
        </p:nvPicPr>
        <p:blipFill rotWithShape="1">
          <a:blip r:embed="rId3">
            <a:alphaModFix/>
          </a:blip>
          <a:srcRect b="-2779" l="-1500" r="1499" t="1698"/>
          <a:stretch/>
        </p:blipFill>
        <p:spPr>
          <a:xfrm>
            <a:off x="8778775" y="1872100"/>
            <a:ext cx="3345300" cy="4605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Data Visualization</a:t>
            </a:r>
            <a:endParaRPr/>
          </a:p>
        </p:txBody>
      </p:sp>
      <p:pic>
        <p:nvPicPr>
          <p:cNvPr descr="https://lh4.googleusercontent.com/JUtRu1XRbQfYdUQVJnMxm6lSZBEIJ7MIr0iJzaxNNuiuaEQoKmQ2S-aZym-R8SRIVnRQ45csG3dW8rLWwXE4cfdCOkhYIZY_IuqMbrPk1bhBEQootMTEhYQlIzrjg1GWLgvu7HA" id="211" name="Google Shape;211;p9"/>
          <p:cNvPicPr preferRelativeResize="0"/>
          <p:nvPr>
            <p:ph idx="1" type="body"/>
          </p:nvPr>
        </p:nvPicPr>
        <p:blipFill rotWithShape="1">
          <a:blip r:embed="rId3">
            <a:alphaModFix/>
          </a:blip>
          <a:srcRect b="0" l="0" r="0" t="0"/>
          <a:stretch/>
        </p:blipFill>
        <p:spPr>
          <a:xfrm>
            <a:off x="190975" y="3820225"/>
            <a:ext cx="5595600" cy="2928900"/>
          </a:xfrm>
          <a:prstGeom prst="rect">
            <a:avLst/>
          </a:prstGeom>
          <a:noFill/>
          <a:ln cap="flat" cmpd="sng" w="28575">
            <a:solidFill>
              <a:srgbClr val="000000"/>
            </a:solidFill>
            <a:prstDash val="solid"/>
            <a:round/>
            <a:headEnd len="sm" w="sm" type="none"/>
            <a:tailEnd len="sm" w="sm" type="none"/>
          </a:ln>
        </p:spPr>
      </p:pic>
      <p:pic>
        <p:nvPicPr>
          <p:cNvPr descr="https://lh4.googleusercontent.com/burvFvsYRexe8FAqwOKS4dOs498gIZHGK2xFSincA6BQyHqbCJ94Ojiv18bkYE0o6OWgqXrey7mX_lFU3LdZ_sDLzsziwXFmFs_c8YeD_PdS7a5p4yKpZAgJOjq_CPlDJcoiSds" id="212" name="Google Shape;212;p9"/>
          <p:cNvPicPr preferRelativeResize="0"/>
          <p:nvPr/>
        </p:nvPicPr>
        <p:blipFill rotWithShape="1">
          <a:blip r:embed="rId4">
            <a:alphaModFix/>
          </a:blip>
          <a:srcRect b="0" l="0" r="0" t="0"/>
          <a:stretch/>
        </p:blipFill>
        <p:spPr>
          <a:xfrm>
            <a:off x="6266220" y="3820200"/>
            <a:ext cx="5773380" cy="2928938"/>
          </a:xfrm>
          <a:prstGeom prst="rect">
            <a:avLst/>
          </a:prstGeom>
          <a:noFill/>
          <a:ln cap="flat" cmpd="sng" w="28575">
            <a:solidFill>
              <a:srgbClr val="000000"/>
            </a:solidFill>
            <a:prstDash val="solid"/>
            <a:round/>
            <a:headEnd len="sm" w="sm" type="none"/>
            <a:tailEnd len="sm" w="sm" type="none"/>
          </a:ln>
        </p:spPr>
      </p:pic>
      <p:sp>
        <p:nvSpPr>
          <p:cNvPr id="213" name="Google Shape;213;p9"/>
          <p:cNvSpPr/>
          <p:nvPr/>
        </p:nvSpPr>
        <p:spPr>
          <a:xfrm>
            <a:off x="776325" y="6193586"/>
            <a:ext cx="5595600" cy="467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b="0" i="0" lang="en-US" sz="2400" u="none" cap="none" strike="noStrike">
                <a:solidFill>
                  <a:schemeClr val="dk1"/>
                </a:solidFill>
                <a:latin typeface="Libre Franklin Thin"/>
                <a:ea typeface="Libre Franklin Thin"/>
                <a:cs typeface="Libre Franklin Thin"/>
                <a:sym typeface="Libre Franklin Thin"/>
              </a:rPr>
              <a:t>Age</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14" name="Google Shape;214;p9"/>
          <p:cNvSpPr/>
          <p:nvPr/>
        </p:nvSpPr>
        <p:spPr>
          <a:xfrm>
            <a:off x="7199645" y="6193586"/>
            <a:ext cx="5773500" cy="467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Staff Type</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15" name="Google Shape;215;p9"/>
          <p:cNvSpPr txBox="1"/>
          <p:nvPr/>
        </p:nvSpPr>
        <p:spPr>
          <a:xfrm>
            <a:off x="304800" y="19812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68.6% of people have age between 20-30</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29.2% of people have age between 30-40</a:t>
            </a:r>
            <a:endParaRPr sz="2000">
              <a:solidFill>
                <a:srgbClr val="3F3F3F"/>
              </a:solidFill>
              <a:latin typeface="Libre Franklin Thin"/>
              <a:ea typeface="Libre Franklin Thin"/>
              <a:cs typeface="Libre Franklin Thin"/>
              <a:sym typeface="Libre Franklin Thin"/>
            </a:endParaRPr>
          </a:p>
          <a:p>
            <a:pPr indent="0" lvl="0" marL="0" rtl="0" algn="l">
              <a:lnSpc>
                <a:spcPct val="90000"/>
              </a:lnSpc>
              <a:spcBef>
                <a:spcPts val="1800"/>
              </a:spcBef>
              <a:spcAft>
                <a:spcPts val="0"/>
              </a:spcAft>
              <a:buNone/>
            </a:pPr>
            <a:r>
              <a:t/>
            </a:r>
            <a:endParaRPr sz="2400">
              <a:solidFill>
                <a:srgbClr val="3F3F3F"/>
              </a:solidFill>
              <a:latin typeface="Libre Franklin Thin"/>
              <a:ea typeface="Libre Franklin Thin"/>
              <a:cs typeface="Libre Franklin Thin"/>
              <a:sym typeface="Libre Franklin Thin"/>
            </a:endParaRPr>
          </a:p>
        </p:txBody>
      </p:sp>
      <p:sp>
        <p:nvSpPr>
          <p:cNvPr id="216" name="Google Shape;216;p9"/>
          <p:cNvSpPr txBox="1"/>
          <p:nvPr/>
        </p:nvSpPr>
        <p:spPr>
          <a:xfrm>
            <a:off x="6324600" y="19812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78.8% of people were doctors</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16.8% of people are Paramedics</a:t>
            </a:r>
            <a:endParaRPr sz="2000">
              <a:solidFill>
                <a:srgbClr val="3F3F3F"/>
              </a:solidFill>
              <a:latin typeface="Libre Franklin Thin"/>
              <a:ea typeface="Libre Franklin Thin"/>
              <a:cs typeface="Libre Franklin Thin"/>
              <a:sym typeface="Libre Franklin Thin"/>
            </a:endParaRPr>
          </a:p>
          <a:p>
            <a:pPr indent="0" lvl="0" marL="0" rtl="0" algn="l">
              <a:lnSpc>
                <a:spcPct val="90000"/>
              </a:lnSpc>
              <a:spcBef>
                <a:spcPts val="1800"/>
              </a:spcBef>
              <a:spcAft>
                <a:spcPts val="0"/>
              </a:spcAft>
              <a:buNone/>
            </a:pPr>
            <a:r>
              <a:t/>
            </a:r>
            <a:endParaRPr sz="2400">
              <a:solidFill>
                <a:srgbClr val="3F3F3F"/>
              </a:solidFill>
              <a:latin typeface="Libre Franklin Thin"/>
              <a:ea typeface="Libre Franklin Thin"/>
              <a:cs typeface="Libre Franklin Thin"/>
              <a:sym typeface="Libre Franklin Thi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Data Visualization</a:t>
            </a:r>
            <a:endParaRPr/>
          </a:p>
        </p:txBody>
      </p:sp>
      <p:pic>
        <p:nvPicPr>
          <p:cNvPr descr="https://lh5.googleusercontent.com/saX8E95TiMlkMMTSUenmJivy-lJuZxHICk0-Gsq_0Jh0aj5u7aayN2jr88n6P9bjSuW1fHW9ye0k1NVwiaXO-0VdFVgY6dtzW-QUpitr88nl4VxqojtI-MTN9S07_o2_ppKjEM0" id="222" name="Google Shape;222;p10"/>
          <p:cNvPicPr preferRelativeResize="0"/>
          <p:nvPr>
            <p:ph idx="1" type="body"/>
          </p:nvPr>
        </p:nvPicPr>
        <p:blipFill rotWithShape="1">
          <a:blip r:embed="rId3">
            <a:alphaModFix/>
          </a:blip>
          <a:srcRect b="0" l="0" r="0" t="0"/>
          <a:stretch/>
        </p:blipFill>
        <p:spPr>
          <a:xfrm>
            <a:off x="152400" y="4159188"/>
            <a:ext cx="4885200" cy="2547900"/>
          </a:xfrm>
          <a:prstGeom prst="rect">
            <a:avLst/>
          </a:prstGeom>
          <a:noFill/>
          <a:ln cap="flat" cmpd="sng" w="28575">
            <a:solidFill>
              <a:srgbClr val="000000"/>
            </a:solidFill>
            <a:prstDash val="solid"/>
            <a:round/>
            <a:headEnd len="sm" w="sm" type="none"/>
            <a:tailEnd len="sm" w="sm" type="none"/>
          </a:ln>
        </p:spPr>
      </p:pic>
      <p:pic>
        <p:nvPicPr>
          <p:cNvPr descr="https://lh6.googleusercontent.com/UNObwPUu2J3wCUt1NnXhX7y1siCmKoAt4J-lvztBCnC95eAaLW2x5z7Xr6vIilWsAPfBD0v9uErlXW2H5V4PHCzfNgHd49tfMQTCPUPPhUn3xZ1qq1_PYe4CKQ7n6QzJYw-2eho" id="223" name="Google Shape;223;p10"/>
          <p:cNvPicPr preferRelativeResize="0"/>
          <p:nvPr/>
        </p:nvPicPr>
        <p:blipFill rotWithShape="1">
          <a:blip r:embed="rId4">
            <a:alphaModFix/>
          </a:blip>
          <a:srcRect b="0" l="0" r="0" t="0"/>
          <a:stretch/>
        </p:blipFill>
        <p:spPr>
          <a:xfrm>
            <a:off x="5721299" y="4157571"/>
            <a:ext cx="6318301" cy="2551166"/>
          </a:xfrm>
          <a:prstGeom prst="rect">
            <a:avLst/>
          </a:prstGeom>
          <a:noFill/>
          <a:ln cap="flat" cmpd="sng" w="28575">
            <a:solidFill>
              <a:srgbClr val="000000"/>
            </a:solidFill>
            <a:prstDash val="solid"/>
            <a:round/>
            <a:headEnd len="sm" w="sm" type="none"/>
            <a:tailEnd len="sm" w="sm" type="none"/>
          </a:ln>
        </p:spPr>
      </p:pic>
      <p:sp>
        <p:nvSpPr>
          <p:cNvPr id="224" name="Google Shape;224;p10"/>
          <p:cNvSpPr/>
          <p:nvPr/>
        </p:nvSpPr>
        <p:spPr>
          <a:xfrm>
            <a:off x="6735800" y="6243295"/>
            <a:ext cx="6318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b="0" i="0" lang="en-US" sz="2400" u="none" cap="none" strike="noStrike">
                <a:solidFill>
                  <a:schemeClr val="dk1"/>
                </a:solidFill>
                <a:latin typeface="Libre Franklin Thin"/>
                <a:ea typeface="Libre Franklin Thin"/>
                <a:cs typeface="Libre Franklin Thin"/>
                <a:sym typeface="Libre Franklin Thin"/>
              </a:rPr>
              <a:t>Current</a:t>
            </a:r>
            <a:r>
              <a:rPr b="0" i="0" lang="en-US" sz="2400" u="none" cap="none" strike="noStrike">
                <a:solidFill>
                  <a:schemeClr val="dk1"/>
                </a:solidFill>
                <a:latin typeface="Libre Franklin Thin"/>
                <a:ea typeface="Libre Franklin Thin"/>
                <a:cs typeface="Libre Franklin Thin"/>
                <a:sym typeface="Libre Franklin Thin"/>
              </a:rPr>
              <a:t> </a:t>
            </a:r>
            <a:r>
              <a:rPr lang="en-US" sz="2400">
                <a:solidFill>
                  <a:schemeClr val="dk1"/>
                </a:solidFill>
                <a:latin typeface="Libre Franklin Thin"/>
                <a:ea typeface="Libre Franklin Thin"/>
                <a:cs typeface="Libre Franklin Thin"/>
                <a:sym typeface="Libre Franklin Thin"/>
              </a:rPr>
              <a:t>W</a:t>
            </a:r>
            <a:r>
              <a:rPr b="0" i="0" lang="en-US" sz="2400" u="none" cap="none" strike="noStrike">
                <a:solidFill>
                  <a:schemeClr val="dk1"/>
                </a:solidFill>
                <a:latin typeface="Libre Franklin Thin"/>
                <a:ea typeface="Libre Franklin Thin"/>
                <a:cs typeface="Libre Franklin Thin"/>
                <a:sym typeface="Libre Franklin Thin"/>
              </a:rPr>
              <a:t>orking Department</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25" name="Google Shape;225;p10"/>
          <p:cNvSpPr/>
          <p:nvPr/>
        </p:nvSpPr>
        <p:spPr>
          <a:xfrm>
            <a:off x="749225" y="6243295"/>
            <a:ext cx="4885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Gender</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26" name="Google Shape;226;p10"/>
          <p:cNvSpPr txBox="1"/>
          <p:nvPr/>
        </p:nvSpPr>
        <p:spPr>
          <a:xfrm>
            <a:off x="152400" y="20574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69.3% of people are Female</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30.7% of people are Male</a:t>
            </a:r>
            <a:endParaRPr sz="2000">
              <a:solidFill>
                <a:srgbClr val="3F3F3F"/>
              </a:solidFill>
              <a:latin typeface="Libre Franklin Thin"/>
              <a:ea typeface="Libre Franklin Thin"/>
              <a:cs typeface="Libre Franklin Thin"/>
              <a:sym typeface="Libre Franklin Thin"/>
            </a:endParaRPr>
          </a:p>
          <a:p>
            <a:pPr indent="0" lvl="0" marL="0" rtl="0" algn="l">
              <a:lnSpc>
                <a:spcPct val="90000"/>
              </a:lnSpc>
              <a:spcBef>
                <a:spcPts val="1800"/>
              </a:spcBef>
              <a:spcAft>
                <a:spcPts val="0"/>
              </a:spcAft>
              <a:buNone/>
            </a:pPr>
            <a:r>
              <a:t/>
            </a:r>
            <a:endParaRPr sz="2400">
              <a:solidFill>
                <a:srgbClr val="3F3F3F"/>
              </a:solidFill>
              <a:latin typeface="Libre Franklin Thin"/>
              <a:ea typeface="Libre Franklin Thin"/>
              <a:cs typeface="Libre Franklin Thin"/>
              <a:sym typeface="Libre Franklin Thin"/>
            </a:endParaRPr>
          </a:p>
        </p:txBody>
      </p:sp>
      <p:sp>
        <p:nvSpPr>
          <p:cNvPr id="227" name="Google Shape;227;p10"/>
          <p:cNvSpPr txBox="1"/>
          <p:nvPr/>
        </p:nvSpPr>
        <p:spPr>
          <a:xfrm>
            <a:off x="6324600" y="21336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32.8% people works in Surgical and allied</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24.1%  people works in OPD</a:t>
            </a:r>
            <a:endParaRPr sz="2000">
              <a:solidFill>
                <a:srgbClr val="3F3F3F"/>
              </a:solidFill>
              <a:latin typeface="Libre Franklin Thin"/>
              <a:ea typeface="Libre Franklin Thin"/>
              <a:cs typeface="Libre Franklin Thin"/>
              <a:sym typeface="Libre Franklin Thin"/>
            </a:endParaRPr>
          </a:p>
          <a:p>
            <a:pPr indent="-355600" lvl="0" marL="457200" rtl="0" algn="l">
              <a:lnSpc>
                <a:spcPct val="90000"/>
              </a:lnSpc>
              <a:spcBef>
                <a:spcPts val="0"/>
              </a:spcBef>
              <a:spcAft>
                <a:spcPts val="0"/>
              </a:spcAft>
              <a:buClr>
                <a:srgbClr val="3F3F3F"/>
              </a:buClr>
              <a:buSzPts val="2000"/>
              <a:buChar char="●"/>
            </a:pPr>
            <a:r>
              <a:rPr lang="en-US" sz="2000">
                <a:solidFill>
                  <a:srgbClr val="3F3F3F"/>
                </a:solidFill>
                <a:latin typeface="Libre Franklin Thin"/>
                <a:ea typeface="Libre Franklin Thin"/>
                <a:cs typeface="Libre Franklin Thin"/>
                <a:sym typeface="Libre Franklin Thin"/>
              </a:rPr>
              <a:t>7.3% of people works in Medical ER </a:t>
            </a:r>
            <a:endParaRPr sz="2000">
              <a:solidFill>
                <a:srgbClr val="3F3F3F"/>
              </a:solidFill>
              <a:latin typeface="Libre Franklin Thin"/>
              <a:ea typeface="Libre Franklin Thin"/>
              <a:cs typeface="Libre Franklin Thin"/>
              <a:sym typeface="Libre Franklin Thin"/>
            </a:endParaRPr>
          </a:p>
          <a:p>
            <a:pPr indent="0" lvl="0" marL="0" rtl="0" algn="l">
              <a:lnSpc>
                <a:spcPct val="90000"/>
              </a:lnSpc>
              <a:spcBef>
                <a:spcPts val="1800"/>
              </a:spcBef>
              <a:spcAft>
                <a:spcPts val="0"/>
              </a:spcAft>
              <a:buNone/>
            </a:pPr>
            <a:r>
              <a:t/>
            </a:r>
            <a:endParaRPr sz="2400">
              <a:solidFill>
                <a:srgbClr val="3F3F3F"/>
              </a:solidFill>
              <a:latin typeface="Libre Franklin Thin"/>
              <a:ea typeface="Libre Franklin Thin"/>
              <a:cs typeface="Libre Franklin Thin"/>
              <a:sym typeface="Libre Franklin Thi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Data Visualization</a:t>
            </a:r>
            <a:endParaRPr/>
          </a:p>
        </p:txBody>
      </p:sp>
      <p:pic>
        <p:nvPicPr>
          <p:cNvPr descr="https://lh3.googleusercontent.com/ZBCelGewL1OJDGeGCVrOMBu_hnzYbHqH--Z8oKReLJEUM_rVW3c87GlWUGezHd27k8ebfPEQedBwH9iV72m9oxW2hFNCt7G0eYUHl8WkTnynEmxOUaH_msQEzqiAsWayyO8h8Bk" id="233" name="Google Shape;233;p11"/>
          <p:cNvPicPr preferRelativeResize="0"/>
          <p:nvPr>
            <p:ph idx="1" type="body"/>
          </p:nvPr>
        </p:nvPicPr>
        <p:blipFill rotWithShape="1">
          <a:blip r:embed="rId3">
            <a:alphaModFix/>
          </a:blip>
          <a:srcRect b="0" l="0" r="0" t="0"/>
          <a:stretch/>
        </p:blipFill>
        <p:spPr>
          <a:xfrm>
            <a:off x="228600" y="3819563"/>
            <a:ext cx="5224500" cy="2809800"/>
          </a:xfrm>
          <a:prstGeom prst="rect">
            <a:avLst/>
          </a:prstGeom>
          <a:noFill/>
          <a:ln cap="flat" cmpd="sng" w="28575">
            <a:solidFill>
              <a:srgbClr val="000000"/>
            </a:solidFill>
            <a:prstDash val="solid"/>
            <a:round/>
            <a:headEnd len="sm" w="sm" type="none"/>
            <a:tailEnd len="sm" w="sm" type="none"/>
          </a:ln>
        </p:spPr>
      </p:pic>
      <p:pic>
        <p:nvPicPr>
          <p:cNvPr descr="https://lh5.googleusercontent.com/pTui4fr9FuwULbjDoNXeQyLQfKM40KN5rQ1_X4s0LQ5hSrSvHMq-8Hx8Vkd0aK503r-VKJlH4US9cFNV95SM85nBroAep8Ladb5R1Ia-4sJUjBpEXjs6Z4nU29gS0NSZIaBPNz8" id="234" name="Google Shape;234;p11"/>
          <p:cNvPicPr preferRelativeResize="0"/>
          <p:nvPr/>
        </p:nvPicPr>
        <p:blipFill rotWithShape="1">
          <a:blip r:embed="rId4">
            <a:alphaModFix/>
          </a:blip>
          <a:srcRect b="0" l="0" r="0" t="0"/>
          <a:stretch/>
        </p:blipFill>
        <p:spPr>
          <a:xfrm>
            <a:off x="6343650" y="3819537"/>
            <a:ext cx="5619749" cy="2809875"/>
          </a:xfrm>
          <a:prstGeom prst="rect">
            <a:avLst/>
          </a:prstGeom>
          <a:noFill/>
          <a:ln cap="flat" cmpd="sng" w="28575">
            <a:solidFill>
              <a:srgbClr val="000000"/>
            </a:solidFill>
            <a:prstDash val="solid"/>
            <a:round/>
            <a:headEnd len="sm" w="sm" type="none"/>
            <a:tailEnd len="sm" w="sm" type="none"/>
          </a:ln>
        </p:spPr>
      </p:pic>
      <p:sp>
        <p:nvSpPr>
          <p:cNvPr id="235" name="Google Shape;235;p11"/>
          <p:cNvSpPr/>
          <p:nvPr/>
        </p:nvSpPr>
        <p:spPr>
          <a:xfrm>
            <a:off x="1191950" y="6234245"/>
            <a:ext cx="52245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Marital Status</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36" name="Google Shape;236;p11"/>
          <p:cNvSpPr/>
          <p:nvPr/>
        </p:nvSpPr>
        <p:spPr>
          <a:xfrm>
            <a:off x="7900225" y="6234245"/>
            <a:ext cx="56196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Living Situation</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37" name="Google Shape;237;p11"/>
          <p:cNvSpPr txBox="1"/>
          <p:nvPr/>
        </p:nvSpPr>
        <p:spPr>
          <a:xfrm>
            <a:off x="381000" y="19812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48.9% of people are single</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51.1% of people married</a:t>
            </a:r>
            <a:endParaRPr sz="2400">
              <a:solidFill>
                <a:srgbClr val="3F3F3F"/>
              </a:solidFill>
              <a:latin typeface="Libre Franklin Thin"/>
              <a:ea typeface="Libre Franklin Thin"/>
              <a:cs typeface="Libre Franklin Thin"/>
              <a:sym typeface="Libre Franklin Thin"/>
            </a:endParaRPr>
          </a:p>
        </p:txBody>
      </p:sp>
      <p:sp>
        <p:nvSpPr>
          <p:cNvPr id="238" name="Google Shape;238;p11"/>
          <p:cNvSpPr txBox="1"/>
          <p:nvPr/>
        </p:nvSpPr>
        <p:spPr>
          <a:xfrm>
            <a:off x="6437600" y="193635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48.9% of people are single</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51.1% of people married</a:t>
            </a:r>
            <a:endParaRPr sz="2400">
              <a:solidFill>
                <a:srgbClr val="3F3F3F"/>
              </a:solidFill>
              <a:latin typeface="Libre Franklin Thin"/>
              <a:ea typeface="Libre Franklin Thin"/>
              <a:cs typeface="Libre Franklin Thin"/>
              <a:sym typeface="Libre Franklin Thi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Motivation</a:t>
            </a:r>
            <a:endParaRPr/>
          </a:p>
        </p:txBody>
      </p:sp>
      <p:sp>
        <p:nvSpPr>
          <p:cNvPr id="91" name="Google Shape;91;p2"/>
          <p:cNvSpPr txBox="1"/>
          <p:nvPr>
            <p:ph idx="1" type="body"/>
          </p:nvPr>
        </p:nvSpPr>
        <p:spPr>
          <a:xfrm>
            <a:off x="1524000" y="1295400"/>
            <a:ext cx="10479600" cy="55626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rgbClr val="3F3F3F"/>
              </a:buClr>
              <a:buSzPts val="2400"/>
              <a:buNone/>
            </a:pPr>
            <a:r>
              <a:t/>
            </a:r>
            <a:endParaRPr/>
          </a:p>
          <a:p>
            <a:pPr indent="-228600" lvl="0" marL="228600" rtl="0" algn="l">
              <a:lnSpc>
                <a:spcPct val="90000"/>
              </a:lnSpc>
              <a:spcBef>
                <a:spcPts val="1800"/>
              </a:spcBef>
              <a:spcAft>
                <a:spcPts val="0"/>
              </a:spcAft>
              <a:buClr>
                <a:srgbClr val="3F3F3F"/>
              </a:buClr>
              <a:buSzPts val="2400"/>
              <a:buChar char="❖"/>
            </a:pPr>
            <a:r>
              <a:rPr lang="en-US"/>
              <a:t>Medical workers are the frontline for this fight against a pandemic</a:t>
            </a:r>
            <a:endParaRPr/>
          </a:p>
          <a:p>
            <a:pPr indent="0" lvl="0" marL="228600" rtl="0" algn="l">
              <a:lnSpc>
                <a:spcPct val="90000"/>
              </a:lnSpc>
              <a:spcBef>
                <a:spcPts val="1800"/>
              </a:spcBef>
              <a:spcAft>
                <a:spcPts val="0"/>
              </a:spcAft>
              <a:buNone/>
            </a:pPr>
            <a:r>
              <a:t/>
            </a:r>
            <a:endParaRPr/>
          </a:p>
          <a:p>
            <a:pPr indent="-228600" lvl="0" marL="228600" rtl="0" algn="l">
              <a:lnSpc>
                <a:spcPct val="90000"/>
              </a:lnSpc>
              <a:spcBef>
                <a:spcPts val="1800"/>
              </a:spcBef>
              <a:spcAft>
                <a:spcPts val="0"/>
              </a:spcAft>
              <a:buClr>
                <a:srgbClr val="3F3F3F"/>
              </a:buClr>
              <a:buSzPts val="2400"/>
              <a:buChar char="❖"/>
            </a:pPr>
            <a:r>
              <a:rPr lang="en-US"/>
              <a:t>During these hard times a lot of other different factors make things more stressful</a:t>
            </a:r>
            <a:endParaRPr/>
          </a:p>
          <a:p>
            <a:pPr indent="-228600" lvl="1" marL="457200" rtl="0" algn="just">
              <a:lnSpc>
                <a:spcPct val="115000"/>
              </a:lnSpc>
              <a:spcBef>
                <a:spcPts val="600"/>
              </a:spcBef>
              <a:spcAft>
                <a:spcPts val="0"/>
              </a:spcAft>
              <a:buClr>
                <a:srgbClr val="3F3F3F"/>
              </a:buClr>
              <a:buSzPts val="2000"/>
              <a:buChar char="➢"/>
            </a:pPr>
            <a:r>
              <a:rPr lang="en-US" sz="2000"/>
              <a:t>Non availability of beds, shortage of ICU/Medications</a:t>
            </a:r>
            <a:endParaRPr/>
          </a:p>
          <a:p>
            <a:pPr indent="-228600" lvl="1" marL="457200" rtl="0" algn="just">
              <a:lnSpc>
                <a:spcPct val="115000"/>
              </a:lnSpc>
              <a:spcBef>
                <a:spcPts val="600"/>
              </a:spcBef>
              <a:spcAft>
                <a:spcPts val="0"/>
              </a:spcAft>
              <a:buClr>
                <a:srgbClr val="3F3F3F"/>
              </a:buClr>
              <a:buSzPts val="2000"/>
              <a:buChar char="➢"/>
            </a:pPr>
            <a:r>
              <a:rPr lang="en-US" sz="2000"/>
              <a:t> People are out of jobs, businesses are closed, self-isolated with fear of unknown.</a:t>
            </a:r>
            <a:endParaRPr/>
          </a:p>
          <a:p>
            <a:pPr indent="-228600" lvl="1" marL="457200" rtl="0" algn="just">
              <a:lnSpc>
                <a:spcPct val="115000"/>
              </a:lnSpc>
              <a:spcBef>
                <a:spcPts val="600"/>
              </a:spcBef>
              <a:spcAft>
                <a:spcPts val="0"/>
              </a:spcAft>
              <a:buClr>
                <a:srgbClr val="3F3F3F"/>
              </a:buClr>
              <a:buSzPts val="2000"/>
              <a:buChar char="➢"/>
            </a:pPr>
            <a:r>
              <a:rPr lang="en-US" sz="2000"/>
              <a:t> Improper lockdown policies</a:t>
            </a:r>
            <a:endParaRPr/>
          </a:p>
          <a:p>
            <a:pPr indent="-228600" lvl="1" marL="457200" rtl="0" algn="just">
              <a:lnSpc>
                <a:spcPct val="115000"/>
              </a:lnSpc>
              <a:spcBef>
                <a:spcPts val="600"/>
              </a:spcBef>
              <a:spcAft>
                <a:spcPts val="0"/>
              </a:spcAft>
              <a:buClr>
                <a:srgbClr val="3F3F3F"/>
              </a:buClr>
              <a:buSzPts val="2000"/>
              <a:buChar char="➢"/>
            </a:pPr>
            <a:r>
              <a:rPr lang="en-US" sz="2000"/>
              <a:t> Non-serious attitude of general public about social distancing, sanitization measures</a:t>
            </a:r>
            <a:endParaRPr/>
          </a:p>
          <a:p>
            <a:pPr indent="-228600" lvl="1" marL="457200" rtl="0" algn="just">
              <a:lnSpc>
                <a:spcPct val="115000"/>
              </a:lnSpc>
              <a:spcBef>
                <a:spcPts val="600"/>
              </a:spcBef>
              <a:spcAft>
                <a:spcPts val="0"/>
              </a:spcAft>
              <a:buClr>
                <a:srgbClr val="3F3F3F"/>
              </a:buClr>
              <a:buSzPts val="2000"/>
              <a:buChar char="➢"/>
            </a:pPr>
            <a:r>
              <a:rPr lang="en-US" sz="2000"/>
              <a:t>Rising number of cases</a:t>
            </a:r>
            <a:endParaRPr/>
          </a:p>
          <a:p>
            <a:pPr indent="-88900" lvl="1" marL="457200" rtl="0" algn="l">
              <a:lnSpc>
                <a:spcPct val="90000"/>
              </a:lnSpc>
              <a:spcBef>
                <a:spcPts val="600"/>
              </a:spcBef>
              <a:spcAft>
                <a:spcPts val="0"/>
              </a:spcAft>
              <a:buClr>
                <a:srgbClr val="3F3F3F"/>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Data Visualization</a:t>
            </a:r>
            <a:endParaRPr/>
          </a:p>
        </p:txBody>
      </p:sp>
      <p:pic>
        <p:nvPicPr>
          <p:cNvPr descr="https://lh5.googleusercontent.com/iDPIzIeo0gLgQPA5JuG_3RGPvyrGjJrkBEkdNMEKL4DZ8gR6s5TBgvTU8b2L38M983d9vJiqTK3rGjpyeyQsjVEH3ORX82C1uIFxuOlyv6ZhCudjGjx6dKgYu9lKCGQxgQt-umE" id="244" name="Google Shape;244;p12"/>
          <p:cNvPicPr preferRelativeResize="0"/>
          <p:nvPr>
            <p:ph idx="1" type="body"/>
          </p:nvPr>
        </p:nvPicPr>
        <p:blipFill rotWithShape="1">
          <a:blip r:embed="rId3">
            <a:alphaModFix/>
          </a:blip>
          <a:srcRect b="0" l="0" r="0" t="0"/>
          <a:stretch/>
        </p:blipFill>
        <p:spPr>
          <a:xfrm>
            <a:off x="2000250" y="3124200"/>
            <a:ext cx="7372200" cy="3549900"/>
          </a:xfrm>
          <a:prstGeom prst="rect">
            <a:avLst/>
          </a:prstGeom>
          <a:noFill/>
          <a:ln cap="flat" cmpd="sng" w="28575">
            <a:solidFill>
              <a:srgbClr val="000000"/>
            </a:solidFill>
            <a:prstDash val="solid"/>
            <a:round/>
            <a:headEnd len="sm" w="sm" type="none"/>
            <a:tailEnd len="sm" w="sm" type="none"/>
          </a:ln>
        </p:spPr>
      </p:pic>
      <p:sp>
        <p:nvSpPr>
          <p:cNvPr id="245" name="Google Shape;245;p12"/>
          <p:cNvSpPr/>
          <p:nvPr/>
        </p:nvSpPr>
        <p:spPr>
          <a:xfrm>
            <a:off x="3752850" y="6150493"/>
            <a:ext cx="7372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Education</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46" name="Google Shape;246;p12"/>
          <p:cNvSpPr txBox="1"/>
          <p:nvPr/>
        </p:nvSpPr>
        <p:spPr>
          <a:xfrm>
            <a:off x="2819400" y="1447800"/>
            <a:ext cx="5481900" cy="1524000"/>
          </a:xfrm>
          <a:prstGeom prst="rect">
            <a:avLst/>
          </a:prstGeom>
          <a:noFill/>
          <a:ln>
            <a:noFill/>
          </a:ln>
        </p:spPr>
        <p:txBody>
          <a:bodyPr anchorCtr="0" anchor="t" bIns="45700" lIns="91425" spcFirstLastPara="1" rIns="91425" wrap="square" tIns="45700">
            <a:normAutofit/>
          </a:bodyPr>
          <a:lstStyle/>
          <a:p>
            <a:pPr indent="-317500" lvl="0" marL="457200" rtl="0" algn="l">
              <a:lnSpc>
                <a:spcPct val="90000"/>
              </a:lnSpc>
              <a:spcBef>
                <a:spcPts val="180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35% of people are Bachelors</a:t>
            </a:r>
            <a:endParaRPr sz="2000">
              <a:solidFill>
                <a:srgbClr val="3F3F3F"/>
              </a:solidFill>
              <a:latin typeface="Libre Franklin Thin"/>
              <a:ea typeface="Libre Franklin Thin"/>
              <a:cs typeface="Libre Franklin Thin"/>
              <a:sym typeface="Libre Franklin Thin"/>
            </a:endParaRPr>
          </a:p>
          <a:p>
            <a:pPr indent="-317500" lvl="0" marL="457200" rtl="0" algn="l">
              <a:lnSpc>
                <a:spcPct val="90000"/>
              </a:lnSpc>
              <a:spcBef>
                <a:spcPts val="0"/>
              </a:spcBef>
              <a:spcAft>
                <a:spcPts val="0"/>
              </a:spcAft>
              <a:buClr>
                <a:srgbClr val="3F3F3F"/>
              </a:buClr>
              <a:buSzPts val="1400"/>
              <a:buChar char="●"/>
            </a:pPr>
            <a:r>
              <a:rPr lang="en-US" sz="2000">
                <a:solidFill>
                  <a:srgbClr val="3F3F3F"/>
                </a:solidFill>
                <a:latin typeface="Libre Franklin Thin"/>
                <a:ea typeface="Libre Franklin Thin"/>
                <a:cs typeface="Libre Franklin Thin"/>
                <a:sym typeface="Libre Franklin Thin"/>
              </a:rPr>
              <a:t>29.9% of people are PG Resident</a:t>
            </a:r>
            <a:endParaRPr sz="2000">
              <a:solidFill>
                <a:srgbClr val="3F3F3F"/>
              </a:solidFill>
              <a:latin typeface="Libre Franklin Thin"/>
              <a:ea typeface="Libre Franklin Thin"/>
              <a:cs typeface="Libre Franklin Thin"/>
              <a:sym typeface="Libre Franklin Thin"/>
            </a:endParaRPr>
          </a:p>
          <a:p>
            <a:pPr indent="-355600" lvl="0" marL="457200" rtl="0" algn="l">
              <a:lnSpc>
                <a:spcPct val="90000"/>
              </a:lnSpc>
              <a:spcBef>
                <a:spcPts val="0"/>
              </a:spcBef>
              <a:spcAft>
                <a:spcPts val="0"/>
              </a:spcAft>
              <a:buClr>
                <a:srgbClr val="3F3F3F"/>
              </a:buClr>
              <a:buSzPts val="2000"/>
              <a:buChar char="●"/>
            </a:pPr>
            <a:r>
              <a:rPr lang="en-US" sz="2000">
                <a:solidFill>
                  <a:srgbClr val="3F3F3F"/>
                </a:solidFill>
                <a:latin typeface="Libre Franklin Thin"/>
                <a:ea typeface="Libre Franklin Thin"/>
                <a:cs typeface="Libre Franklin Thin"/>
                <a:sym typeface="Libre Franklin Thin"/>
              </a:rPr>
              <a:t>26.3% of people are Post Graduated</a:t>
            </a:r>
            <a:endParaRPr sz="2000">
              <a:solidFill>
                <a:srgbClr val="3F3F3F"/>
              </a:solidFill>
              <a:latin typeface="Libre Franklin Thin"/>
              <a:ea typeface="Libre Franklin Thin"/>
              <a:cs typeface="Libre Franklin Thin"/>
              <a:sym typeface="Libre Franklin Thin"/>
            </a:endParaRPr>
          </a:p>
          <a:p>
            <a:pPr indent="-355600" lvl="0" marL="457200" rtl="0" algn="l">
              <a:lnSpc>
                <a:spcPct val="90000"/>
              </a:lnSpc>
              <a:spcBef>
                <a:spcPts val="0"/>
              </a:spcBef>
              <a:spcAft>
                <a:spcPts val="0"/>
              </a:spcAft>
              <a:buClr>
                <a:srgbClr val="3F3F3F"/>
              </a:buClr>
              <a:buSzPts val="2000"/>
              <a:buChar char="●"/>
            </a:pPr>
            <a:r>
              <a:rPr lang="en-US" sz="2000">
                <a:solidFill>
                  <a:srgbClr val="3F3F3F"/>
                </a:solidFill>
                <a:latin typeface="Libre Franklin Thin"/>
                <a:ea typeface="Libre Franklin Thin"/>
                <a:cs typeface="Libre Franklin Thin"/>
                <a:sym typeface="Libre Franklin Thin"/>
              </a:rPr>
              <a:t>8.8% of people are F.A/Fsc</a:t>
            </a:r>
            <a:endParaRPr sz="2000">
              <a:solidFill>
                <a:srgbClr val="3F3F3F"/>
              </a:solidFill>
              <a:latin typeface="Libre Franklin Thin"/>
              <a:ea typeface="Libre Franklin Thin"/>
              <a:cs typeface="Libre Franklin Thin"/>
              <a:sym typeface="Libre Franklin Thi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Results Dass 21 </a:t>
            </a:r>
            <a:endParaRPr/>
          </a:p>
        </p:txBody>
      </p:sp>
      <p:sp>
        <p:nvSpPr>
          <p:cNvPr id="252" name="Google Shape;252;p14"/>
          <p:cNvSpPr/>
          <p:nvPr/>
        </p:nvSpPr>
        <p:spPr>
          <a:xfrm>
            <a:off x="762000" y="1971676"/>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Libre Franklin Thin"/>
              <a:ea typeface="Libre Franklin Thin"/>
              <a:cs typeface="Libre Franklin Thin"/>
              <a:sym typeface="Libre Franklin Thin"/>
            </a:endParaRPr>
          </a:p>
        </p:txBody>
      </p:sp>
      <p:sp>
        <p:nvSpPr>
          <p:cNvPr id="253" name="Google Shape;253;p14"/>
          <p:cNvSpPr/>
          <p:nvPr/>
        </p:nvSpPr>
        <p:spPr>
          <a:xfrm>
            <a:off x="271175" y="3760051"/>
            <a:ext cx="5867400" cy="467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b="0" i="0" lang="en-US" sz="2400" u="none" cap="none" strike="noStrike">
                <a:solidFill>
                  <a:schemeClr val="dk1"/>
                </a:solidFill>
                <a:latin typeface="Libre Franklin Thin"/>
                <a:ea typeface="Libre Franklin Thin"/>
                <a:cs typeface="Libre Franklin Thin"/>
                <a:sym typeface="Libre Franklin Thin"/>
              </a:rPr>
              <a:t>Stress Distribution</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54" name="Google Shape;254;p14"/>
          <p:cNvSpPr/>
          <p:nvPr/>
        </p:nvSpPr>
        <p:spPr>
          <a:xfrm>
            <a:off x="344375" y="2032411"/>
            <a:ext cx="5867400" cy="467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lang="en-US" sz="2400">
                <a:solidFill>
                  <a:schemeClr val="dk1"/>
                </a:solidFill>
                <a:latin typeface="Libre Franklin Thin"/>
                <a:ea typeface="Libre Franklin Thin"/>
                <a:cs typeface="Libre Franklin Thin"/>
                <a:sym typeface="Libre Franklin Thin"/>
              </a:rPr>
              <a:t>   </a:t>
            </a:r>
            <a:r>
              <a:rPr b="0" i="0" lang="en-US" sz="2400" u="none" cap="none" strike="noStrike">
                <a:solidFill>
                  <a:schemeClr val="dk1"/>
                </a:solidFill>
                <a:latin typeface="Libre Franklin Thin"/>
                <a:ea typeface="Libre Franklin Thin"/>
                <a:cs typeface="Libre Franklin Thin"/>
                <a:sym typeface="Libre Franklin Thin"/>
              </a:rPr>
              <a:t>Anxiety Distribution</a:t>
            </a:r>
            <a:endParaRPr b="0" i="0" sz="2400" u="none" cap="none" strike="noStrike">
              <a:solidFill>
                <a:schemeClr val="dk1"/>
              </a:solidFill>
              <a:latin typeface="Libre Franklin Thin"/>
              <a:ea typeface="Libre Franklin Thin"/>
              <a:cs typeface="Libre Franklin Thin"/>
              <a:sym typeface="Libre Franklin Thin"/>
            </a:endParaRPr>
          </a:p>
        </p:txBody>
      </p:sp>
      <p:sp>
        <p:nvSpPr>
          <p:cNvPr id="255" name="Google Shape;255;p14"/>
          <p:cNvSpPr/>
          <p:nvPr/>
        </p:nvSpPr>
        <p:spPr>
          <a:xfrm>
            <a:off x="410300" y="5688289"/>
            <a:ext cx="5867400" cy="467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Libre Franklin Thin"/>
              <a:buNone/>
            </a:pPr>
            <a:r>
              <a:rPr b="0" i="0" lang="en-US" sz="2400" u="none" cap="none" strike="noStrike">
                <a:solidFill>
                  <a:schemeClr val="dk1"/>
                </a:solidFill>
                <a:latin typeface="Libre Franklin Thin"/>
                <a:ea typeface="Libre Franklin Thin"/>
                <a:cs typeface="Libre Franklin Thin"/>
                <a:sym typeface="Libre Franklin Thin"/>
              </a:rPr>
              <a:t>Depression Distribution</a:t>
            </a:r>
            <a:endParaRPr b="0" i="0" sz="2400" u="none" cap="none" strike="noStrike">
              <a:solidFill>
                <a:schemeClr val="dk1"/>
              </a:solidFill>
              <a:latin typeface="Libre Franklin Thin"/>
              <a:ea typeface="Libre Franklin Thin"/>
              <a:cs typeface="Libre Franklin Thin"/>
              <a:sym typeface="Libre Franklin Thin"/>
            </a:endParaRPr>
          </a:p>
        </p:txBody>
      </p:sp>
      <p:pic>
        <p:nvPicPr>
          <p:cNvPr id="256" name="Google Shape;256;p14"/>
          <p:cNvPicPr preferRelativeResize="0"/>
          <p:nvPr/>
        </p:nvPicPr>
        <p:blipFill>
          <a:blip r:embed="rId3">
            <a:alphaModFix/>
          </a:blip>
          <a:stretch>
            <a:fillRect/>
          </a:stretch>
        </p:blipFill>
        <p:spPr>
          <a:xfrm>
            <a:off x="7759675" y="3323025"/>
            <a:ext cx="2970000" cy="1614125"/>
          </a:xfrm>
          <a:prstGeom prst="rect">
            <a:avLst/>
          </a:prstGeom>
          <a:noFill/>
          <a:ln>
            <a:noFill/>
          </a:ln>
        </p:spPr>
      </p:pic>
      <p:pic>
        <p:nvPicPr>
          <p:cNvPr id="257" name="Google Shape;257;p14"/>
          <p:cNvPicPr preferRelativeResize="0"/>
          <p:nvPr/>
        </p:nvPicPr>
        <p:blipFill rotWithShape="1">
          <a:blip r:embed="rId4">
            <a:alphaModFix/>
          </a:blip>
          <a:srcRect b="0" l="0" r="10634" t="2410"/>
          <a:stretch/>
        </p:blipFill>
        <p:spPr>
          <a:xfrm>
            <a:off x="7683475" y="5022200"/>
            <a:ext cx="2970000" cy="1775975"/>
          </a:xfrm>
          <a:prstGeom prst="rect">
            <a:avLst/>
          </a:prstGeom>
          <a:noFill/>
          <a:ln>
            <a:noFill/>
          </a:ln>
        </p:spPr>
      </p:pic>
      <p:pic>
        <p:nvPicPr>
          <p:cNvPr id="258" name="Google Shape;258;p14"/>
          <p:cNvPicPr preferRelativeResize="0"/>
          <p:nvPr/>
        </p:nvPicPr>
        <p:blipFill rotWithShape="1">
          <a:blip r:embed="rId5">
            <a:alphaModFix/>
          </a:blip>
          <a:srcRect b="0" l="0" r="6898" t="0"/>
          <a:stretch/>
        </p:blipFill>
        <p:spPr>
          <a:xfrm>
            <a:off x="7683475" y="1595600"/>
            <a:ext cx="2969999" cy="1651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Mean Median &amp; STD</a:t>
            </a:r>
            <a:endParaRPr/>
          </a:p>
        </p:txBody>
      </p:sp>
      <p:graphicFrame>
        <p:nvGraphicFramePr>
          <p:cNvPr id="264" name="Google Shape;264;p16"/>
          <p:cNvGraphicFramePr/>
          <p:nvPr/>
        </p:nvGraphicFramePr>
        <p:xfrm>
          <a:off x="1524000" y="2438400"/>
          <a:ext cx="3000000" cy="3000000"/>
        </p:xfrm>
        <a:graphic>
          <a:graphicData uri="http://schemas.openxmlformats.org/drawingml/2006/table">
            <a:tbl>
              <a:tblPr bandRow="1" firstRow="1">
                <a:noFill/>
                <a:tableStyleId>{BF41630D-FCF0-4191-9EC4-73080F0489C9}</a:tableStyleId>
              </a:tblPr>
              <a:tblGrid>
                <a:gridCol w="2400300"/>
                <a:gridCol w="2400300"/>
                <a:gridCol w="2400300"/>
                <a:gridCol w="2400300"/>
              </a:tblGrid>
              <a:tr h="370850">
                <a:tc>
                  <a:txBody>
                    <a:bodyPr/>
                    <a:lstStyle/>
                    <a:p>
                      <a:pPr indent="0" lvl="0" marL="0" marR="0" rtl="0" algn="l">
                        <a:spcBef>
                          <a:spcPts val="0"/>
                        </a:spcBef>
                        <a:spcAft>
                          <a:spcPts val="0"/>
                        </a:spcAft>
                        <a:buNone/>
                      </a:pPr>
                      <a:r>
                        <a:rPr lang="en-US" sz="1800"/>
                        <a:t>Mental </a:t>
                      </a:r>
                      <a:r>
                        <a:rPr lang="en-US" sz="1800"/>
                        <a:t>Disorder</a:t>
                      </a:r>
                      <a:endParaRPr sz="1800"/>
                    </a:p>
                  </a:txBody>
                  <a:tcPr marT="45725" marB="45725" marR="91450" marL="91450"/>
                </a:tc>
                <a:tc>
                  <a:txBody>
                    <a:bodyPr/>
                    <a:lstStyle/>
                    <a:p>
                      <a:pPr indent="0" lvl="0" marL="0" marR="0" rtl="0" algn="ctr">
                        <a:spcBef>
                          <a:spcPts val="0"/>
                        </a:spcBef>
                        <a:spcAft>
                          <a:spcPts val="0"/>
                        </a:spcAft>
                        <a:buNone/>
                      </a:pPr>
                      <a:r>
                        <a:rPr lang="en-US" sz="1800"/>
                        <a:t>Mean</a:t>
                      </a:r>
                      <a:endParaRPr sz="1800"/>
                    </a:p>
                  </a:txBody>
                  <a:tcPr marT="45725" marB="45725" marR="91450" marL="91450"/>
                </a:tc>
                <a:tc>
                  <a:txBody>
                    <a:bodyPr/>
                    <a:lstStyle/>
                    <a:p>
                      <a:pPr indent="0" lvl="0" marL="0" marR="0" rtl="0" algn="ctr">
                        <a:spcBef>
                          <a:spcPts val="0"/>
                        </a:spcBef>
                        <a:spcAft>
                          <a:spcPts val="0"/>
                        </a:spcAft>
                        <a:buNone/>
                      </a:pPr>
                      <a:r>
                        <a:rPr lang="en-US" sz="1800"/>
                        <a:t>Median</a:t>
                      </a:r>
                      <a:endParaRPr sz="1800"/>
                    </a:p>
                  </a:txBody>
                  <a:tcPr marT="45725" marB="45725" marR="91450" marL="91450"/>
                </a:tc>
                <a:tc>
                  <a:txBody>
                    <a:bodyPr/>
                    <a:lstStyle/>
                    <a:p>
                      <a:pPr indent="0" lvl="0" marL="0" marR="0" rtl="0" algn="ctr">
                        <a:spcBef>
                          <a:spcPts val="0"/>
                        </a:spcBef>
                        <a:spcAft>
                          <a:spcPts val="0"/>
                        </a:spcAft>
                        <a:buNone/>
                      </a:pPr>
                      <a:r>
                        <a:rPr lang="en-US" sz="1800"/>
                        <a:t>STD</a:t>
                      </a:r>
                      <a:endParaRPr sz="1800"/>
                    </a:p>
                  </a:txBody>
                  <a:tcPr marT="45725" marB="45725" marR="91450" marL="91450"/>
                </a:tc>
              </a:tr>
              <a:tr h="619750">
                <a:tc>
                  <a:txBody>
                    <a:bodyPr/>
                    <a:lstStyle/>
                    <a:p>
                      <a:pPr indent="0" lvl="0" marL="0" marR="0" rtl="0" algn="l">
                        <a:spcBef>
                          <a:spcPts val="0"/>
                        </a:spcBef>
                        <a:spcAft>
                          <a:spcPts val="0"/>
                        </a:spcAft>
                        <a:buNone/>
                      </a:pPr>
                      <a:r>
                        <a:rPr lang="en-US" sz="1800"/>
                        <a:t>Depression</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14.43</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14.0</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9.38</a:t>
                      </a:r>
                      <a:endParaRPr sz="1800"/>
                    </a:p>
                  </a:txBody>
                  <a:tcPr marT="45725" marB="45725" marR="91450" marL="91450"/>
                </a:tc>
              </a:tr>
              <a:tr h="370850">
                <a:tc>
                  <a:txBody>
                    <a:bodyPr/>
                    <a:lstStyle/>
                    <a:p>
                      <a:pPr indent="0" lvl="0" marL="0" marR="0" rtl="0" algn="l">
                        <a:spcBef>
                          <a:spcPts val="0"/>
                        </a:spcBef>
                        <a:spcAft>
                          <a:spcPts val="0"/>
                        </a:spcAft>
                        <a:buNone/>
                      </a:pPr>
                      <a:r>
                        <a:rPr lang="en-US" sz="1800"/>
                        <a:t>Anxiety</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12.63</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12.0</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Thin"/>
                        <a:buNone/>
                      </a:pPr>
                      <a:r>
                        <a:rPr b="0" i="0" lang="en-US" sz="1800">
                          <a:solidFill>
                            <a:schemeClr val="dk1"/>
                          </a:solidFill>
                          <a:latin typeface="Libre Franklin Thin"/>
                          <a:ea typeface="Libre Franklin Thin"/>
                          <a:cs typeface="Libre Franklin Thin"/>
                          <a:sym typeface="Libre Franklin Thin"/>
                        </a:rPr>
                        <a:t>9.06</a:t>
                      </a:r>
                      <a:endParaRPr sz="1800"/>
                    </a:p>
                    <a:p>
                      <a:pPr indent="0" lvl="0" marL="0" marR="0" rtl="0" algn="l">
                        <a:spcBef>
                          <a:spcPts val="0"/>
                        </a:spcBef>
                        <a:spcAft>
                          <a:spcPts val="0"/>
                        </a:spcAft>
                        <a:buNone/>
                      </a:pPr>
                      <a:r>
                        <a:t/>
                      </a:r>
                      <a:endParaRPr sz="1800"/>
                    </a:p>
                  </a:txBody>
                  <a:tcPr marT="45725" marB="45725" marR="91450" marL="91450"/>
                </a:tc>
              </a:tr>
              <a:tr h="745900">
                <a:tc>
                  <a:txBody>
                    <a:bodyPr/>
                    <a:lstStyle/>
                    <a:p>
                      <a:pPr indent="0" lvl="0" marL="0" marR="0" rtl="0" algn="l">
                        <a:spcBef>
                          <a:spcPts val="0"/>
                        </a:spcBef>
                        <a:spcAft>
                          <a:spcPts val="0"/>
                        </a:spcAft>
                        <a:buNone/>
                      </a:pPr>
                      <a:r>
                        <a:rPr lang="en-US" sz="1800"/>
                        <a:t>Stress</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17.06</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16.0</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ibre Franklin Thin"/>
                          <a:ea typeface="Libre Franklin Thin"/>
                          <a:cs typeface="Libre Franklin Thin"/>
                          <a:sym typeface="Libre Franklin Thin"/>
                        </a:rPr>
                        <a:t>9.70</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5"/>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Result of Confidence Interval with 5% significance level</a:t>
            </a:r>
            <a:endParaRPr/>
          </a:p>
        </p:txBody>
      </p:sp>
      <p:graphicFrame>
        <p:nvGraphicFramePr>
          <p:cNvPr id="270" name="Google Shape;270;p15"/>
          <p:cNvGraphicFramePr/>
          <p:nvPr/>
        </p:nvGraphicFramePr>
        <p:xfrm>
          <a:off x="879175" y="2164675"/>
          <a:ext cx="3000000" cy="3000000"/>
        </p:xfrm>
        <a:graphic>
          <a:graphicData uri="http://schemas.openxmlformats.org/drawingml/2006/table">
            <a:tbl>
              <a:tblPr bandCol="1" bandRow="1">
                <a:noFill/>
                <a:tableStyleId>{A4EE10BC-C626-49DC-A4E9-276B3EA7E8A0}</a:tableStyleId>
              </a:tblPr>
              <a:tblGrid>
                <a:gridCol w="2455325"/>
                <a:gridCol w="2555150"/>
                <a:gridCol w="1912525"/>
                <a:gridCol w="1731800"/>
                <a:gridCol w="2147025"/>
              </a:tblGrid>
              <a:tr h="1361900">
                <a:tc>
                  <a:txBody>
                    <a:bodyPr/>
                    <a:lstStyle/>
                    <a:p>
                      <a:pPr indent="0" lvl="0" marL="0" rtl="0" algn="ctr">
                        <a:spcBef>
                          <a:spcPts val="0"/>
                        </a:spcBef>
                        <a:spcAft>
                          <a:spcPts val="0"/>
                        </a:spcAft>
                        <a:buNone/>
                      </a:pPr>
                      <a:r>
                        <a:rPr b="1" lang="en-US" sz="2700">
                          <a:latin typeface="Libre Franklin"/>
                          <a:ea typeface="Libre Franklin"/>
                          <a:cs typeface="Libre Franklin"/>
                          <a:sym typeface="Libre Franklin"/>
                        </a:rPr>
                        <a:t>Mental Disorder</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sz="2800">
                          <a:solidFill>
                            <a:srgbClr val="212121"/>
                          </a:solidFill>
                          <a:latin typeface="Libre Franklin"/>
                          <a:ea typeface="Libre Franklin"/>
                          <a:cs typeface="Libre Franklin"/>
                          <a:sym typeface="Libre Franklin"/>
                        </a:rPr>
                        <a:t>significance level</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sz="2800">
                          <a:latin typeface="Libre Franklin"/>
                          <a:ea typeface="Libre Franklin"/>
                          <a:cs typeface="Libre Franklin"/>
                          <a:sym typeface="Libre Franklin"/>
                        </a:rPr>
                        <a:t>Lower Level</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sz="2800">
                          <a:latin typeface="Libre Franklin"/>
                          <a:ea typeface="Libre Franklin"/>
                          <a:cs typeface="Libre Franklin"/>
                          <a:sym typeface="Libre Franklin"/>
                        </a:rPr>
                        <a:t>Upper Level</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sz="2800">
                          <a:latin typeface="Libre Franklin"/>
                          <a:ea typeface="Libre Franklin"/>
                          <a:cs typeface="Libre Franklin"/>
                          <a:sym typeface="Libre Franklin"/>
                        </a:rPr>
                        <a:t>Severity</a:t>
                      </a:r>
                      <a:endParaRPr b="1" sz="2800">
                        <a:latin typeface="Libre Franklin"/>
                        <a:ea typeface="Libre Franklin"/>
                        <a:cs typeface="Libre Franklin"/>
                        <a:sym typeface="Libre Franklin"/>
                      </a:endParaRPr>
                    </a:p>
                  </a:txBody>
                  <a:tcPr marT="0" marB="0" marR="68575" marL="68575"/>
                </a:tc>
              </a:tr>
              <a:tr h="950150">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Depression</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5%</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12.82</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16.05</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Mild, Moderate</a:t>
                      </a:r>
                      <a:endParaRPr sz="2800">
                        <a:solidFill>
                          <a:srgbClr val="212121"/>
                        </a:solidFill>
                        <a:latin typeface="Libre Franklin"/>
                        <a:ea typeface="Libre Franklin"/>
                        <a:cs typeface="Libre Franklin"/>
                        <a:sym typeface="Libre Franklin"/>
                      </a:endParaRPr>
                    </a:p>
                  </a:txBody>
                  <a:tcPr marT="0" marB="0" marR="68575" marL="68575"/>
                </a:tc>
              </a:tr>
              <a:tr h="950150">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Anxiety</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5%</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11.07</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14.19</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Moderate</a:t>
                      </a:r>
                      <a:endParaRPr sz="2800">
                        <a:solidFill>
                          <a:srgbClr val="212121"/>
                        </a:solidFill>
                        <a:latin typeface="Libre Franklin"/>
                        <a:ea typeface="Libre Franklin"/>
                        <a:cs typeface="Libre Franklin"/>
                        <a:sym typeface="Libre Franklin"/>
                      </a:endParaRPr>
                    </a:p>
                  </a:txBody>
                  <a:tcPr marT="0" marB="0" marR="68575" marL="68575"/>
                </a:tc>
              </a:tr>
              <a:tr h="950150">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Stress</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latin typeface="Libre Franklin"/>
                          <a:ea typeface="Libre Franklin"/>
                          <a:cs typeface="Libre Franklin"/>
                          <a:sym typeface="Libre Franklin"/>
                        </a:rPr>
                        <a:t>5%</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15.38</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18.73</a:t>
                      </a:r>
                      <a:endParaRPr sz="2800">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sz="2800">
                          <a:solidFill>
                            <a:srgbClr val="212121"/>
                          </a:solidFill>
                          <a:latin typeface="Libre Franklin"/>
                          <a:ea typeface="Libre Franklin"/>
                          <a:cs typeface="Libre Franklin"/>
                          <a:sym typeface="Libre Franklin"/>
                        </a:rPr>
                        <a:t>Mild</a:t>
                      </a:r>
                      <a:endParaRPr sz="2800">
                        <a:solidFill>
                          <a:srgbClr val="212121"/>
                        </a:solidFill>
                        <a:latin typeface="Libre Franklin"/>
                        <a:ea typeface="Libre Franklin"/>
                        <a:cs typeface="Libre Franklin"/>
                        <a:sym typeface="Libre Franklin"/>
                      </a:endParaRPr>
                    </a:p>
                  </a:txBody>
                  <a:tcPr marT="0" marB="0" marR="68575" marL="68575"/>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ba03f2cb14_3_7"/>
          <p:cNvSpPr txBox="1"/>
          <p:nvPr>
            <p:ph type="title"/>
          </p:nvPr>
        </p:nvSpPr>
        <p:spPr>
          <a:xfrm>
            <a:off x="361650" y="99225"/>
            <a:ext cx="118302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 D</a:t>
            </a:r>
            <a:r>
              <a:rPr lang="en-US"/>
              <a:t>ifferent</a:t>
            </a:r>
            <a:r>
              <a:rPr lang="en-US"/>
              <a:t> Groups of Participant Population </a:t>
            </a:r>
            <a:endParaRPr/>
          </a:p>
        </p:txBody>
      </p:sp>
      <p:graphicFrame>
        <p:nvGraphicFramePr>
          <p:cNvPr id="277" name="Google Shape;277;gba03f2cb14_3_7"/>
          <p:cNvGraphicFramePr/>
          <p:nvPr/>
        </p:nvGraphicFramePr>
        <p:xfrm>
          <a:off x="286400" y="1768313"/>
          <a:ext cx="3000000" cy="3000000"/>
        </p:xfrm>
        <a:graphic>
          <a:graphicData uri="http://schemas.openxmlformats.org/drawingml/2006/table">
            <a:tbl>
              <a:tblPr bandCol="1" bandRow="1">
                <a:noFill/>
                <a:tableStyleId>{A4EE10BC-C626-49DC-A4E9-276B3EA7E8A0}</a:tableStyleId>
              </a:tblPr>
              <a:tblGrid>
                <a:gridCol w="1133925"/>
                <a:gridCol w="771125"/>
                <a:gridCol w="1183300"/>
                <a:gridCol w="692925"/>
                <a:gridCol w="691300"/>
                <a:gridCol w="1002775"/>
              </a:tblGrid>
              <a:tr h="725525">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Mental Disorder</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solidFill>
                            <a:srgbClr val="212121"/>
                          </a:solidFill>
                          <a:latin typeface="Libre Franklin"/>
                          <a:ea typeface="Libre Franklin"/>
                          <a:cs typeface="Libre Franklin"/>
                          <a:sym typeface="Libre Franklin"/>
                        </a:rPr>
                        <a:t>Gender</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solidFill>
                            <a:srgbClr val="212121"/>
                          </a:solidFill>
                          <a:latin typeface="Libre Franklin"/>
                          <a:ea typeface="Libre Franklin"/>
                          <a:cs typeface="Libre Franklin"/>
                          <a:sym typeface="Libre Franklin"/>
                        </a:rPr>
                        <a:t>significance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Lower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Upper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Severity</a:t>
                      </a:r>
                      <a:endParaRPr b="1">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12.3</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19.49</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Normal, Mild, Moderate</a:t>
                      </a:r>
                      <a:endParaRPr>
                        <a:solidFill>
                          <a:srgbClr val="212121"/>
                        </a:solidFill>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8.52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15.04</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Severe</a:t>
                      </a:r>
                      <a:endParaRPr>
                        <a:solidFill>
                          <a:srgbClr val="212121"/>
                        </a:solidFill>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10.9</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16.78</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Female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15.7</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19.45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Female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11.2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14.81</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Moderate,Severe</a:t>
                      </a:r>
                      <a:endParaRPr>
                        <a:solidFill>
                          <a:srgbClr val="212121"/>
                        </a:solidFill>
                        <a:latin typeface="Libre Franklin"/>
                        <a:ea typeface="Libre Franklin"/>
                        <a:cs typeface="Libre Franklin"/>
                        <a:sym typeface="Libre Franklin"/>
                      </a:endParaRPr>
                    </a:p>
                  </a:txBody>
                  <a:tcPr marT="0" marB="0" marR="68575" marL="68575"/>
                </a:tc>
              </a:tr>
              <a:tr h="5441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Female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12.7</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16.68</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bl>
          </a:graphicData>
        </a:graphic>
      </p:graphicFrame>
      <p:graphicFrame>
        <p:nvGraphicFramePr>
          <p:cNvPr id="278" name="Google Shape;278;gba03f2cb14_3_7"/>
          <p:cNvGraphicFramePr/>
          <p:nvPr/>
        </p:nvGraphicFramePr>
        <p:xfrm>
          <a:off x="6096000" y="1778450"/>
          <a:ext cx="3000000" cy="3000000"/>
        </p:xfrm>
        <a:graphic>
          <a:graphicData uri="http://schemas.openxmlformats.org/drawingml/2006/table">
            <a:tbl>
              <a:tblPr bandCol="1" bandRow="1">
                <a:noFill/>
                <a:tableStyleId>{A4EE10BC-C626-49DC-A4E9-276B3EA7E8A0}</a:tableStyleId>
              </a:tblPr>
              <a:tblGrid>
                <a:gridCol w="1135750"/>
                <a:gridCol w="846200"/>
                <a:gridCol w="1154825"/>
                <a:gridCol w="756075"/>
                <a:gridCol w="796450"/>
                <a:gridCol w="1198975"/>
              </a:tblGrid>
              <a:tr h="988175">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Mental Disorder</a:t>
                      </a:r>
                      <a:endParaRPr b="1">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Marital Status</a:t>
                      </a:r>
                      <a:endParaRPr b="1">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Confidence Level</a:t>
                      </a:r>
                      <a:endParaRPr b="1">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Lower Level</a:t>
                      </a:r>
                      <a:endParaRPr b="1">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Upper Level</a:t>
                      </a:r>
                      <a:endParaRPr b="1">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Severity</a:t>
                      </a:r>
                      <a:endParaRPr b="1">
                        <a:latin typeface="Libre Franklin"/>
                        <a:ea typeface="Libre Franklin"/>
                        <a:cs typeface="Libre Franklin"/>
                        <a:sym typeface="Libre Franklin"/>
                      </a:endParaRPr>
                    </a:p>
                  </a:txBody>
                  <a:tcPr marT="0" marB="0" marR="68575" marL="68575"/>
                </a:tc>
              </a:tr>
              <a:tr h="5627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Single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15.21</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19.82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a:t>
                      </a:r>
                      <a:r>
                        <a:rPr lang="en-US">
                          <a:solidFill>
                            <a:srgbClr val="212121"/>
                          </a:solidFill>
                          <a:latin typeface="Libre Franklin"/>
                          <a:ea typeface="Libre Franklin"/>
                          <a:cs typeface="Libre Franklin"/>
                          <a:sym typeface="Libre Franklin"/>
                        </a:rPr>
                        <a:t>Moderate</a:t>
                      </a:r>
                      <a:endParaRPr>
                        <a:solidFill>
                          <a:srgbClr val="212121"/>
                        </a:solidFill>
                        <a:latin typeface="Libre Franklin"/>
                        <a:ea typeface="Libre Franklin"/>
                        <a:cs typeface="Libre Franklin"/>
                        <a:sym typeface="Libre Franklin"/>
                      </a:endParaRPr>
                    </a:p>
                  </a:txBody>
                  <a:tcPr marT="0" marB="0" marR="68575" marL="68575"/>
                </a:tc>
              </a:tr>
              <a:tr h="4941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Single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11.03</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15.29</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Moderate Severe</a:t>
                      </a:r>
                      <a:endParaRPr>
                        <a:solidFill>
                          <a:srgbClr val="212121"/>
                        </a:solidFill>
                        <a:latin typeface="Libre Franklin"/>
                        <a:ea typeface="Libre Franklin"/>
                        <a:cs typeface="Libre Franklin"/>
                        <a:sym typeface="Libre Franklin"/>
                      </a:endParaRPr>
                    </a:p>
                  </a:txBody>
                  <a:tcPr marT="0" marB="0" marR="68575" marL="68575"/>
                </a:tc>
              </a:tr>
              <a:tr h="4941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Single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13.73</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18.32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Moderate Severe</a:t>
                      </a:r>
                      <a:endParaRPr>
                        <a:solidFill>
                          <a:srgbClr val="212121"/>
                        </a:solidFill>
                        <a:latin typeface="Libre Franklin"/>
                        <a:ea typeface="Libre Franklin"/>
                        <a:cs typeface="Libre Franklin"/>
                        <a:sym typeface="Libre Franklin"/>
                      </a:endParaRPr>
                    </a:p>
                  </a:txBody>
                  <a:tcPr marT="0" marB="0" marR="68575" marL="68575"/>
                </a:tc>
              </a:tr>
              <a:tr h="4941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Married</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14.04</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19.06</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r h="4941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Married</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9.75</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14.42</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r h="6321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Married</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10.56</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15.07</a:t>
                      </a:r>
                      <a:endParaRPr>
                        <a:solidFill>
                          <a:srgbClr val="212121"/>
                        </a:solidFill>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 Moderate</a:t>
                      </a:r>
                      <a:endParaRPr>
                        <a:solidFill>
                          <a:srgbClr val="212121"/>
                        </a:solidFill>
                        <a:latin typeface="Libre Franklin"/>
                        <a:ea typeface="Libre Franklin"/>
                        <a:cs typeface="Libre Franklin"/>
                        <a:sym typeface="Libre Franklin"/>
                      </a:endParaRPr>
                    </a:p>
                  </a:txBody>
                  <a:tcPr marT="0" marB="0" marR="68575" marL="6857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ba03f2cb14_5_16"/>
          <p:cNvSpPr txBox="1"/>
          <p:nvPr>
            <p:ph type="title"/>
          </p:nvPr>
        </p:nvSpPr>
        <p:spPr>
          <a:xfrm>
            <a:off x="133950" y="99225"/>
            <a:ext cx="118410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Results: Different Groups of Participant Population </a:t>
            </a:r>
            <a:endParaRPr/>
          </a:p>
          <a:p>
            <a:pPr indent="0" lvl="0" marL="0" rtl="0" algn="l">
              <a:spcBef>
                <a:spcPts val="0"/>
              </a:spcBef>
              <a:spcAft>
                <a:spcPts val="0"/>
              </a:spcAft>
              <a:buNone/>
            </a:pPr>
            <a:r>
              <a:t/>
            </a:r>
            <a:endParaRPr/>
          </a:p>
        </p:txBody>
      </p:sp>
      <p:graphicFrame>
        <p:nvGraphicFramePr>
          <p:cNvPr id="285" name="Google Shape;285;gba03f2cb14_5_16"/>
          <p:cNvGraphicFramePr/>
          <p:nvPr/>
        </p:nvGraphicFramePr>
        <p:xfrm>
          <a:off x="1124050" y="1629300"/>
          <a:ext cx="3000000" cy="3000000"/>
        </p:xfrm>
        <a:graphic>
          <a:graphicData uri="http://schemas.openxmlformats.org/drawingml/2006/table">
            <a:tbl>
              <a:tblPr bandCol="1" bandRow="1">
                <a:noFill/>
                <a:tableStyleId>{A4EE10BC-C626-49DC-A4E9-276B3EA7E8A0}</a:tableStyleId>
              </a:tblPr>
              <a:tblGrid>
                <a:gridCol w="1445425"/>
                <a:gridCol w="2055425"/>
                <a:gridCol w="1565000"/>
                <a:gridCol w="1238675"/>
                <a:gridCol w="1231875"/>
                <a:gridCol w="2142700"/>
              </a:tblGrid>
              <a:tr h="486075">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Mental Disorder</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solidFill>
                            <a:srgbClr val="212121"/>
                          </a:solidFill>
                          <a:latin typeface="Libre Franklin"/>
                          <a:ea typeface="Libre Franklin"/>
                          <a:cs typeface="Libre Franklin"/>
                          <a:sym typeface="Libre Franklin"/>
                        </a:rPr>
                        <a:t>City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solidFill>
                            <a:srgbClr val="212121"/>
                          </a:solidFill>
                          <a:latin typeface="Libre Franklin"/>
                          <a:ea typeface="Libre Franklin"/>
                          <a:cs typeface="Libre Franklin"/>
                          <a:sym typeface="Libre Franklin"/>
                        </a:rPr>
                        <a:t>S</a:t>
                      </a:r>
                      <a:r>
                        <a:rPr b="1" lang="en-US">
                          <a:solidFill>
                            <a:srgbClr val="212121"/>
                          </a:solidFill>
                          <a:latin typeface="Libre Franklin"/>
                          <a:ea typeface="Libre Franklin"/>
                          <a:cs typeface="Libre Franklin"/>
                          <a:sym typeface="Libre Franklin"/>
                        </a:rPr>
                        <a:t>ignificance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Lower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Upper Level</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b="1" lang="en-US">
                          <a:latin typeface="Libre Franklin"/>
                          <a:ea typeface="Libre Franklin"/>
                          <a:cs typeface="Libre Franklin"/>
                          <a:sym typeface="Libre Franklin"/>
                        </a:rPr>
                        <a:t>Severity</a:t>
                      </a:r>
                      <a:endParaRPr b="1">
                        <a:latin typeface="Libre Franklin"/>
                        <a:ea typeface="Libre Franklin"/>
                        <a:cs typeface="Libre Franklin"/>
                        <a:sym typeface="Libre Franklin"/>
                      </a:endParaRPr>
                    </a:p>
                  </a:txBody>
                  <a:tcPr marT="0" marB="0" marR="68575" marL="68575"/>
                </a:tc>
              </a:tr>
              <a:tr h="4013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Lahore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7.3325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21.8103</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Normal,Mild,</a:t>
                      </a:r>
                      <a:r>
                        <a:rPr lang="en-US">
                          <a:solidFill>
                            <a:srgbClr val="212121"/>
                          </a:solidFill>
                          <a:latin typeface="Libre Franklin"/>
                          <a:ea typeface="Libre Franklin"/>
                          <a:cs typeface="Libre Franklin"/>
                          <a:sym typeface="Libre Franklin"/>
                        </a:rPr>
                        <a:t> Moderate</a:t>
                      </a:r>
                      <a:endParaRPr>
                        <a:solidFill>
                          <a:srgbClr val="212121"/>
                        </a:solidFill>
                        <a:latin typeface="Libre Franklin"/>
                        <a:ea typeface="Libre Franklin"/>
                        <a:cs typeface="Libre Franklin"/>
                        <a:sym typeface="Libre Franklin"/>
                      </a:endParaRPr>
                    </a:p>
                  </a:txBody>
                  <a:tcPr marT="0" marB="0" marR="68575" marL="68575"/>
                </a:tc>
              </a:tr>
              <a:tr h="8026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Lahore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5.6281</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17.5147</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Normal,Mild Moderate,Severe</a:t>
                      </a:r>
                      <a:endParaRPr>
                        <a:solidFill>
                          <a:srgbClr val="212121"/>
                        </a:solidFill>
                        <a:latin typeface="Libre Franklin"/>
                        <a:ea typeface="Libre Franklin"/>
                        <a:cs typeface="Libre Franklin"/>
                        <a:sym typeface="Libre Franklin"/>
                      </a:endParaRPr>
                    </a:p>
                  </a:txBody>
                  <a:tcPr marT="0" marB="0" marR="68575" marL="68575"/>
                </a:tc>
              </a:tr>
              <a:tr h="6019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Lahore</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5.4987</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15.6440</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Clr>
                          <a:schemeClr val="dk1"/>
                        </a:buClr>
                        <a:buSzPts val="1100"/>
                        <a:buFont typeface="Arial"/>
                        <a:buNone/>
                      </a:pPr>
                      <a:r>
                        <a:rPr lang="en-US">
                          <a:solidFill>
                            <a:srgbClr val="212121"/>
                          </a:solidFill>
                          <a:latin typeface="Libre Franklin"/>
                          <a:ea typeface="Libre Franklin"/>
                          <a:cs typeface="Libre Franklin"/>
                          <a:sym typeface="Libre Franklin"/>
                        </a:rPr>
                        <a:t>Normal,Mild,Moderate</a:t>
                      </a:r>
                      <a:endParaRPr>
                        <a:solidFill>
                          <a:srgbClr val="212121"/>
                        </a:solidFill>
                        <a:latin typeface="Libre Franklin"/>
                        <a:ea typeface="Libre Franklin"/>
                        <a:cs typeface="Libre Franklin"/>
                        <a:sym typeface="Libre Franklin"/>
                      </a:endParaRPr>
                    </a:p>
                    <a:p>
                      <a:pPr indent="0" lvl="0" marL="0" rtl="0" algn="ctr">
                        <a:spcBef>
                          <a:spcPts val="0"/>
                        </a:spcBef>
                        <a:spcAft>
                          <a:spcPts val="0"/>
                        </a:spcAft>
                        <a:buNone/>
                      </a:pPr>
                      <a:r>
                        <a:t/>
                      </a:r>
                      <a:endParaRPr>
                        <a:solidFill>
                          <a:srgbClr val="212121"/>
                        </a:solidFill>
                        <a:latin typeface="Libre Franklin"/>
                        <a:ea typeface="Libre Franklin"/>
                        <a:cs typeface="Libre Franklin"/>
                        <a:sym typeface="Libre Franklin"/>
                      </a:endParaRPr>
                    </a:p>
                  </a:txBody>
                  <a:tcPr marT="0" marB="0" marR="68575" marL="68575"/>
                </a:tc>
              </a:tr>
              <a:tr h="4013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Islamabad &amp; Rawalpindi</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16.7224</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21.5442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Mild,Moderate</a:t>
                      </a:r>
                      <a:endParaRPr>
                        <a:solidFill>
                          <a:srgbClr val="212121"/>
                        </a:solidFill>
                        <a:latin typeface="Libre Franklin"/>
                        <a:ea typeface="Libre Franklin"/>
                        <a:cs typeface="Libre Franklin"/>
                        <a:sym typeface="Libre Franklin"/>
                      </a:endParaRPr>
                    </a:p>
                  </a:txBody>
                  <a:tcPr marT="0" marB="0" marR="68575" marL="68575"/>
                </a:tc>
              </a:tr>
              <a:tr h="4013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Islamabad &amp; Rawalpindi</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11.1545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15.9121</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Moderate,Severe</a:t>
                      </a:r>
                      <a:endParaRPr>
                        <a:solidFill>
                          <a:srgbClr val="212121"/>
                        </a:solidFill>
                        <a:latin typeface="Libre Franklin"/>
                        <a:ea typeface="Libre Franklin"/>
                        <a:cs typeface="Libre Franklin"/>
                        <a:sym typeface="Libre Franklin"/>
                      </a:endParaRPr>
                    </a:p>
                  </a:txBody>
                  <a:tcPr marT="0" marB="0" marR="68575" marL="68575"/>
                </a:tc>
              </a:tr>
              <a:tr h="4013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Islamabad &amp; Rawalpindi</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11.1545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18.1805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Mild,Moderate</a:t>
                      </a:r>
                      <a:endParaRPr>
                        <a:solidFill>
                          <a:srgbClr val="212121"/>
                        </a:solidFill>
                        <a:latin typeface="Libre Franklin"/>
                        <a:ea typeface="Libre Franklin"/>
                        <a:cs typeface="Libre Franklin"/>
                        <a:sym typeface="Libre Franklin"/>
                      </a:endParaRPr>
                    </a:p>
                  </a:txBody>
                  <a:tcPr marT="0" marB="0" marR="68575" marL="68575"/>
                </a:tc>
              </a:tr>
              <a:tr h="6019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Stress</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Multan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12.2317</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19.4555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Clr>
                          <a:schemeClr val="dk1"/>
                        </a:buClr>
                        <a:buSzPts val="1100"/>
                        <a:buFont typeface="Arial"/>
                        <a:buNone/>
                      </a:pPr>
                      <a:r>
                        <a:rPr lang="en-US">
                          <a:solidFill>
                            <a:srgbClr val="212121"/>
                          </a:solidFill>
                          <a:latin typeface="Libre Franklin"/>
                          <a:ea typeface="Libre Franklin"/>
                          <a:cs typeface="Libre Franklin"/>
                          <a:sym typeface="Libre Franklin"/>
                        </a:rPr>
                        <a:t>Normal,Mild,Moderate</a:t>
                      </a:r>
                      <a:endParaRPr>
                        <a:solidFill>
                          <a:srgbClr val="212121"/>
                        </a:solidFill>
                        <a:latin typeface="Libre Franklin"/>
                        <a:ea typeface="Libre Franklin"/>
                        <a:cs typeface="Libre Franklin"/>
                        <a:sym typeface="Libre Franklin"/>
                      </a:endParaRPr>
                    </a:p>
                    <a:p>
                      <a:pPr indent="0" lvl="0" marL="0" rtl="0" algn="ctr">
                        <a:spcBef>
                          <a:spcPts val="0"/>
                        </a:spcBef>
                        <a:spcAft>
                          <a:spcPts val="0"/>
                        </a:spcAft>
                        <a:buNone/>
                      </a:pPr>
                      <a:r>
                        <a:t/>
                      </a:r>
                      <a:endParaRPr>
                        <a:solidFill>
                          <a:srgbClr val="212121"/>
                        </a:solidFill>
                        <a:latin typeface="Libre Franklin"/>
                        <a:ea typeface="Libre Franklin"/>
                        <a:cs typeface="Libre Franklin"/>
                        <a:sym typeface="Libre Franklin"/>
                      </a:endParaRPr>
                    </a:p>
                  </a:txBody>
                  <a:tcPr marT="0" marB="0" marR="68575" marL="68575"/>
                </a:tc>
              </a:tr>
              <a:tr h="401300">
                <a:tc>
                  <a:txBody>
                    <a:bodyPr/>
                    <a:lstStyle/>
                    <a:p>
                      <a:pPr indent="0" lvl="0" marL="0" rtl="0" algn="ctr">
                        <a:spcBef>
                          <a:spcPts val="0"/>
                        </a:spcBef>
                        <a:spcAft>
                          <a:spcPts val="0"/>
                        </a:spcAft>
                        <a:buNone/>
                      </a:pPr>
                      <a:r>
                        <a:rPr lang="en-US">
                          <a:latin typeface="Libre Franklin"/>
                          <a:ea typeface="Libre Franklin"/>
                          <a:cs typeface="Libre Franklin"/>
                          <a:sym typeface="Libre Franklin"/>
                        </a:rPr>
                        <a:t>Anxiety</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Multan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9.2001</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14.1332</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Mild,Moderate</a:t>
                      </a:r>
                      <a:endParaRPr>
                        <a:solidFill>
                          <a:srgbClr val="212121"/>
                        </a:solidFill>
                        <a:latin typeface="Libre Franklin"/>
                        <a:ea typeface="Libre Franklin"/>
                        <a:cs typeface="Libre Franklin"/>
                        <a:sym typeface="Libre Franklin"/>
                      </a:endParaRPr>
                    </a:p>
                  </a:txBody>
                  <a:tcPr marT="0" marB="0" marR="68575" marL="68575"/>
                </a:tc>
              </a:tr>
              <a:tr h="601950">
                <a:tc>
                  <a:txBody>
                    <a:bodyPr/>
                    <a:lstStyle/>
                    <a:p>
                      <a:pPr indent="0" lvl="0" marL="0" rtl="0" algn="ctr">
                        <a:spcBef>
                          <a:spcPts val="0"/>
                        </a:spcBef>
                        <a:spcAft>
                          <a:spcPts val="0"/>
                        </a:spcAft>
                        <a:buNone/>
                      </a:pPr>
                      <a:r>
                        <a:rPr lang="en-US">
                          <a:latin typeface="Libre Franklin"/>
                          <a:ea typeface="Libre Franklin"/>
                          <a:cs typeface="Libre Franklin"/>
                          <a:sym typeface="Libre Franklin"/>
                        </a:rPr>
                        <a:t>Depression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Multan</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11.8113</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None/>
                      </a:pPr>
                      <a:r>
                        <a:rPr lang="en-US">
                          <a:solidFill>
                            <a:srgbClr val="212121"/>
                          </a:solidFill>
                          <a:latin typeface="Libre Franklin"/>
                          <a:ea typeface="Libre Franklin"/>
                          <a:cs typeface="Libre Franklin"/>
                          <a:sym typeface="Libre Franklin"/>
                        </a:rPr>
                        <a:t>15.9664</a:t>
                      </a:r>
                      <a:endParaRPr>
                        <a:latin typeface="Libre Franklin"/>
                        <a:ea typeface="Libre Franklin"/>
                        <a:cs typeface="Libre Franklin"/>
                        <a:sym typeface="Libre Franklin"/>
                      </a:endParaRPr>
                    </a:p>
                  </a:txBody>
                  <a:tcPr marT="0" marB="0" marR="68575" marL="68575"/>
                </a:tc>
                <a:tc>
                  <a:txBody>
                    <a:bodyPr/>
                    <a:lstStyle/>
                    <a:p>
                      <a:pPr indent="0" lvl="0" marL="0" rtl="0" algn="ctr">
                        <a:spcBef>
                          <a:spcPts val="0"/>
                        </a:spcBef>
                        <a:spcAft>
                          <a:spcPts val="0"/>
                        </a:spcAft>
                        <a:buClr>
                          <a:schemeClr val="dk1"/>
                        </a:buClr>
                        <a:buSzPts val="1100"/>
                        <a:buFont typeface="Arial"/>
                        <a:buNone/>
                      </a:pPr>
                      <a:r>
                        <a:rPr lang="en-US">
                          <a:solidFill>
                            <a:srgbClr val="212121"/>
                          </a:solidFill>
                          <a:latin typeface="Libre Franklin"/>
                          <a:ea typeface="Libre Franklin"/>
                          <a:cs typeface="Libre Franklin"/>
                          <a:sym typeface="Libre Franklin"/>
                        </a:rPr>
                        <a:t>Mild,Moderate</a:t>
                      </a:r>
                      <a:endParaRPr>
                        <a:solidFill>
                          <a:srgbClr val="212121"/>
                        </a:solidFill>
                        <a:latin typeface="Libre Franklin"/>
                        <a:ea typeface="Libre Franklin"/>
                        <a:cs typeface="Libre Franklin"/>
                        <a:sym typeface="Libre Franklin"/>
                      </a:endParaRPr>
                    </a:p>
                    <a:p>
                      <a:pPr indent="0" lvl="0" marL="0" rtl="0" algn="ctr">
                        <a:spcBef>
                          <a:spcPts val="0"/>
                        </a:spcBef>
                        <a:spcAft>
                          <a:spcPts val="0"/>
                        </a:spcAft>
                        <a:buNone/>
                      </a:pPr>
                      <a:r>
                        <a:t/>
                      </a:r>
                      <a:endParaRPr>
                        <a:solidFill>
                          <a:srgbClr val="212121"/>
                        </a:solidFill>
                        <a:latin typeface="Libre Franklin"/>
                        <a:ea typeface="Libre Franklin"/>
                        <a:cs typeface="Libre Franklin"/>
                        <a:sym typeface="Libre Franklin"/>
                      </a:endParaRPr>
                    </a:p>
                  </a:txBody>
                  <a:tcPr marT="0" marB="0"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ba03f2cb14_3_17"/>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92" name="Google Shape;292;gba03f2cb14_3_17"/>
          <p:cNvSpPr txBox="1"/>
          <p:nvPr>
            <p:ph idx="1" type="body"/>
          </p:nvPr>
        </p:nvSpPr>
        <p:spPr>
          <a:xfrm>
            <a:off x="1524000" y="1828799"/>
            <a:ext cx="9144000" cy="45720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After the evaluation and calculations on this data we find that the levels of stress, anxiety and depression among the medical health care workers were not normal but there were elevated levels of mental health </a:t>
            </a:r>
            <a:r>
              <a:rPr lang="en-US"/>
              <a:t>disorder</a:t>
            </a:r>
            <a:r>
              <a:rPr lang="en-US"/>
              <a:t>.  </a:t>
            </a:r>
            <a:endParaRPr/>
          </a:p>
          <a:p>
            <a:pPr indent="0" lvl="0" marL="0" rtl="0" algn="l">
              <a:spcBef>
                <a:spcPts val="1800"/>
              </a:spcBef>
              <a:spcAft>
                <a:spcPts val="0"/>
              </a:spcAft>
              <a:buNone/>
            </a:pPr>
            <a:r>
              <a:rPr lang="en-US"/>
              <a:t>Further the data is divided into smaller groups of participants to further analyze the mental health of medical workers.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ba03f2cb14_3_40"/>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299" name="Google Shape;299;gba03f2cb14_3_40"/>
          <p:cNvSpPr txBox="1"/>
          <p:nvPr>
            <p:ph idx="1" type="body"/>
          </p:nvPr>
        </p:nvSpPr>
        <p:spPr>
          <a:xfrm>
            <a:off x="1524000" y="1600199"/>
            <a:ext cx="9144000" cy="45720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sz="2100"/>
              <a:t>[1] </a:t>
            </a:r>
            <a:r>
              <a:rPr lang="en-US" sz="2100"/>
              <a:t>K. K. Wu, S. K. Chan, and T. M. Ma, “Posttraumatic stress after SARS.</a:t>
            </a:r>
            <a:endParaRPr sz="2100"/>
          </a:p>
          <a:p>
            <a:pPr indent="0" lvl="0" marL="0" rtl="0" algn="l">
              <a:spcBef>
                <a:spcPts val="1800"/>
              </a:spcBef>
              <a:spcAft>
                <a:spcPts val="0"/>
              </a:spcAft>
              <a:buNone/>
            </a:pPr>
            <a:r>
              <a:rPr lang="en-US" sz="2100"/>
              <a:t>[2] </a:t>
            </a:r>
            <a:r>
              <a:rPr lang="en-US" sz="2100"/>
              <a:t>J. Lai et al., “Factors Associated With Mental Health Outcomes Among Health Care Workers Exposed to Coronavirus Disease 2019. </a:t>
            </a:r>
            <a:endParaRPr sz="2100"/>
          </a:p>
          <a:p>
            <a:pPr indent="0" lvl="0" marL="0" rtl="0" algn="l">
              <a:spcBef>
                <a:spcPts val="1800"/>
              </a:spcBef>
              <a:spcAft>
                <a:spcPts val="0"/>
              </a:spcAft>
              <a:buNone/>
            </a:pPr>
            <a:r>
              <a:rPr lang="en-US" sz="2100"/>
              <a:t>[3] </a:t>
            </a:r>
            <a:r>
              <a:rPr lang="en-US" sz="2100"/>
              <a:t>R. Rossi et al., “Mental Health Outcomes Among Frontline and Second-Line Health Care Workers During the Coronavirus Disease 2019 (COVID-19) Pandemic in Italy.</a:t>
            </a:r>
            <a:endParaRPr sz="2100"/>
          </a:p>
          <a:p>
            <a:pPr indent="0" lvl="0" marL="0" rtl="0" algn="l">
              <a:spcBef>
                <a:spcPts val="1800"/>
              </a:spcBef>
              <a:spcAft>
                <a:spcPts val="0"/>
              </a:spcAft>
              <a:buNone/>
            </a:pPr>
            <a:r>
              <a:rPr lang="en-US" sz="2100"/>
              <a:t>[4] S. S. Chatterjee, R. Bhattacharyya, S. Bhattacharyya, S. Gupta, S. Das, and B. B. Banerjee, “Attitude, practice, behavior, and mental health impact of COVID-19 on doctors.</a:t>
            </a:r>
            <a:endParaRPr sz="2100"/>
          </a:p>
          <a:p>
            <a:pPr indent="0" lvl="0" marL="0" rtl="0" algn="l">
              <a:spcBef>
                <a:spcPts val="1800"/>
              </a:spcBef>
              <a:spcAft>
                <a:spcPts val="0"/>
              </a:spcAft>
              <a:buNone/>
            </a:pPr>
            <a:r>
              <a:rPr lang="en-US" sz="2100"/>
              <a:t>[5] F. Shahzad et al., “Perceived Threat of COVID-19 Contagion and Frontline Paramedics’ Agonistic Behaviour: Employing a Stressor–Strain–Outcome Perspective.</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ba03f2cb14_3_32"/>
          <p:cNvSpPr txBox="1"/>
          <p:nvPr>
            <p:ph type="ctrTitle"/>
          </p:nvPr>
        </p:nvSpPr>
        <p:spPr>
          <a:xfrm>
            <a:off x="715742" y="1143000"/>
            <a:ext cx="4098300" cy="31773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accent1"/>
              </a:buClr>
              <a:buSzPts val="4860"/>
              <a:buFont typeface="Libre Franklin Thin"/>
              <a:buNone/>
            </a:pPr>
            <a:r>
              <a:rPr lang="en-US" sz="4860"/>
              <a:t>THANKYOU!!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066800" y="99220"/>
            <a:ext cx="10058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Libre Franklin Thin"/>
              <a:buNone/>
            </a:pPr>
            <a:r>
              <a:rPr lang="en-US"/>
              <a:t>Observations</a:t>
            </a:r>
            <a:endParaRPr/>
          </a:p>
        </p:txBody>
      </p:sp>
      <p:sp>
        <p:nvSpPr>
          <p:cNvPr id="97" name="Google Shape;97;p3"/>
          <p:cNvSpPr txBox="1"/>
          <p:nvPr>
            <p:ph idx="1" type="body"/>
          </p:nvPr>
        </p:nvSpPr>
        <p:spPr>
          <a:xfrm>
            <a:off x="1524000" y="1828799"/>
            <a:ext cx="9144000" cy="45720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400"/>
              <a:buChar char="❖"/>
            </a:pPr>
            <a:r>
              <a:rPr lang="en-US"/>
              <a:t>In other parts of the world an increase in following mental conditions were observed</a:t>
            </a:r>
            <a:endParaRPr/>
          </a:p>
          <a:p>
            <a:pPr indent="0" lvl="0" marL="228600" rtl="0" algn="l">
              <a:lnSpc>
                <a:spcPct val="90000"/>
              </a:lnSpc>
              <a:spcBef>
                <a:spcPts val="1800"/>
              </a:spcBef>
              <a:spcAft>
                <a:spcPts val="0"/>
              </a:spcAft>
              <a:buNone/>
            </a:pPr>
            <a:r>
              <a:t/>
            </a:r>
            <a:endParaRPr/>
          </a:p>
          <a:p>
            <a:pPr indent="-228600" lvl="1" marL="457200" rtl="0" algn="l">
              <a:lnSpc>
                <a:spcPct val="90000"/>
              </a:lnSpc>
              <a:spcBef>
                <a:spcPts val="600"/>
              </a:spcBef>
              <a:spcAft>
                <a:spcPts val="0"/>
              </a:spcAft>
              <a:buClr>
                <a:srgbClr val="3F3F3F"/>
              </a:buClr>
              <a:buSzPts val="2200"/>
              <a:buChar char="➢"/>
            </a:pPr>
            <a:r>
              <a:rPr lang="en-US"/>
              <a:t>Anxiety</a:t>
            </a:r>
            <a:endParaRPr/>
          </a:p>
          <a:p>
            <a:pPr indent="-203200" lvl="1" marL="457200" rtl="0" algn="l">
              <a:lnSpc>
                <a:spcPct val="90000"/>
              </a:lnSpc>
              <a:spcBef>
                <a:spcPts val="600"/>
              </a:spcBef>
              <a:spcAft>
                <a:spcPts val="0"/>
              </a:spcAft>
              <a:buSzPts val="1800"/>
              <a:buChar char="➢"/>
            </a:pPr>
            <a:r>
              <a:rPr lang="en-US"/>
              <a:t>Stress</a:t>
            </a:r>
            <a:endParaRPr/>
          </a:p>
          <a:p>
            <a:pPr indent="-228600" lvl="1" marL="457200" rtl="0" algn="l">
              <a:lnSpc>
                <a:spcPct val="90000"/>
              </a:lnSpc>
              <a:spcBef>
                <a:spcPts val="600"/>
              </a:spcBef>
              <a:spcAft>
                <a:spcPts val="0"/>
              </a:spcAft>
              <a:buClr>
                <a:srgbClr val="3F3F3F"/>
              </a:buClr>
              <a:buSzPts val="2200"/>
              <a:buChar char="➢"/>
            </a:pPr>
            <a:r>
              <a:rPr lang="en-US"/>
              <a:t>Insomnia</a:t>
            </a:r>
            <a:endParaRPr/>
          </a:p>
          <a:p>
            <a:pPr indent="-228600" lvl="1" marL="457200" rtl="0" algn="l">
              <a:lnSpc>
                <a:spcPct val="90000"/>
              </a:lnSpc>
              <a:spcBef>
                <a:spcPts val="600"/>
              </a:spcBef>
              <a:spcAft>
                <a:spcPts val="0"/>
              </a:spcAft>
              <a:buClr>
                <a:srgbClr val="3F3F3F"/>
              </a:buClr>
              <a:buSzPts val="2200"/>
              <a:buChar char="➢"/>
            </a:pPr>
            <a:r>
              <a:rPr lang="en-US"/>
              <a:t>Depression</a:t>
            </a:r>
            <a:endParaRPr/>
          </a:p>
          <a:p>
            <a:pPr indent="0" lvl="1" marL="228600" rtl="0" algn="l">
              <a:lnSpc>
                <a:spcPct val="90000"/>
              </a:lnSpc>
              <a:spcBef>
                <a:spcPts val="600"/>
              </a:spcBef>
              <a:spcAft>
                <a:spcPts val="0"/>
              </a:spcAft>
              <a:buClr>
                <a:srgbClr val="3F3F3F"/>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9144000" y="1447800"/>
            <a:ext cx="2286000" cy="12192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Compiling data from different sources &amp; visualization</a:t>
            </a:r>
            <a:endParaRPr b="0" i="0" sz="1800" u="none" cap="none" strike="noStrike">
              <a:solidFill>
                <a:schemeClr val="dk1"/>
              </a:solidFill>
              <a:latin typeface="Arial"/>
              <a:ea typeface="Arial"/>
              <a:cs typeface="Arial"/>
              <a:sym typeface="Arial"/>
            </a:endParaRPr>
          </a:p>
        </p:txBody>
      </p:sp>
      <p:sp>
        <p:nvSpPr>
          <p:cNvPr id="103" name="Google Shape;103;p4"/>
          <p:cNvSpPr/>
          <p:nvPr/>
        </p:nvSpPr>
        <p:spPr>
          <a:xfrm>
            <a:off x="4800600" y="1447800"/>
            <a:ext cx="2286000" cy="11430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Data Collection(online survey &amp; manually)</a:t>
            </a:r>
            <a:endParaRPr b="0" i="0" sz="1800" u="none" cap="none" strike="noStrike">
              <a:solidFill>
                <a:schemeClr val="dk1"/>
              </a:solidFill>
              <a:latin typeface="Arial"/>
              <a:ea typeface="Arial"/>
              <a:cs typeface="Arial"/>
              <a:sym typeface="Arial"/>
            </a:endParaRPr>
          </a:p>
        </p:txBody>
      </p:sp>
      <p:sp>
        <p:nvSpPr>
          <p:cNvPr id="104" name="Google Shape;104;p4"/>
          <p:cNvSpPr/>
          <p:nvPr/>
        </p:nvSpPr>
        <p:spPr>
          <a:xfrm>
            <a:off x="4800601" y="3637439"/>
            <a:ext cx="2286000" cy="13155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Preprocessing</a:t>
            </a:r>
            <a:endParaRPr b="0" i="0" sz="1800" u="none" cap="none" strike="noStrike">
              <a:solidFill>
                <a:schemeClr val="dk1"/>
              </a:solidFill>
              <a:latin typeface="Arial"/>
              <a:ea typeface="Arial"/>
              <a:cs typeface="Arial"/>
              <a:sym typeface="Arial"/>
            </a:endParaRPr>
          </a:p>
        </p:txBody>
      </p:sp>
      <p:sp>
        <p:nvSpPr>
          <p:cNvPr id="105" name="Google Shape;105;p4"/>
          <p:cNvSpPr/>
          <p:nvPr/>
        </p:nvSpPr>
        <p:spPr>
          <a:xfrm>
            <a:off x="990600" y="1447800"/>
            <a:ext cx="1752600" cy="11430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Designing the Questionnaire (based on DASS21) </a:t>
            </a:r>
            <a:endParaRPr b="0" i="0" sz="1800" u="none" cap="none" strike="noStrike">
              <a:solidFill>
                <a:schemeClr val="dk1"/>
              </a:solidFill>
              <a:latin typeface="Arial"/>
              <a:ea typeface="Arial"/>
              <a:cs typeface="Arial"/>
              <a:sym typeface="Arial"/>
            </a:endParaRPr>
          </a:p>
        </p:txBody>
      </p:sp>
      <p:sp>
        <p:nvSpPr>
          <p:cNvPr id="106" name="Google Shape;106;p4"/>
          <p:cNvSpPr/>
          <p:nvPr/>
        </p:nvSpPr>
        <p:spPr>
          <a:xfrm>
            <a:off x="9144000" y="3657600"/>
            <a:ext cx="2286000" cy="12192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Analyzing Data (removing unwanted columns)</a:t>
            </a:r>
            <a:endParaRPr b="0" i="0" sz="1800" u="none" cap="none" strike="noStrike">
              <a:solidFill>
                <a:schemeClr val="dk1"/>
              </a:solidFill>
              <a:latin typeface="Arial"/>
              <a:ea typeface="Arial"/>
              <a:cs typeface="Arial"/>
              <a:sym typeface="Arial"/>
            </a:endParaRPr>
          </a:p>
        </p:txBody>
      </p:sp>
      <p:sp>
        <p:nvSpPr>
          <p:cNvPr id="107" name="Google Shape;107;p4"/>
          <p:cNvSpPr/>
          <p:nvPr/>
        </p:nvSpPr>
        <p:spPr>
          <a:xfrm>
            <a:off x="990600" y="3637439"/>
            <a:ext cx="1752600" cy="13155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Deciding Distribution of data (by visualization; histograms, box plots, mean median) </a:t>
            </a:r>
            <a:endParaRPr b="0" i="0" sz="1800" u="none" cap="none" strike="noStrike">
              <a:solidFill>
                <a:schemeClr val="dk1"/>
              </a:solidFill>
              <a:latin typeface="Arial"/>
              <a:ea typeface="Arial"/>
              <a:cs typeface="Arial"/>
              <a:sym typeface="Arial"/>
            </a:endParaRPr>
          </a:p>
        </p:txBody>
      </p:sp>
      <p:sp>
        <p:nvSpPr>
          <p:cNvPr id="108" name="Google Shape;108;p4"/>
          <p:cNvSpPr/>
          <p:nvPr/>
        </p:nvSpPr>
        <p:spPr>
          <a:xfrm>
            <a:off x="914400" y="5603950"/>
            <a:ext cx="1868400" cy="1143000"/>
          </a:xfrm>
          <a:prstGeom prst="rect">
            <a:avLst/>
          </a:prstGeom>
          <a:gradFill>
            <a:gsLst>
              <a:gs pos="0">
                <a:srgbClr val="F7BDA4"/>
              </a:gs>
              <a:gs pos="50000">
                <a:srgbClr val="F5B195"/>
              </a:gs>
              <a:gs pos="100000">
                <a:srgbClr val="F8A581"/>
              </a:gs>
            </a:gsLst>
            <a:lin ang="54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Statistical analysis/ population parameters estimation, confidence interval</a:t>
            </a:r>
            <a:endParaRPr b="0" i="0" sz="1800" u="none" cap="none" strike="noStrike">
              <a:solidFill>
                <a:schemeClr val="dk1"/>
              </a:solidFill>
              <a:latin typeface="Arial"/>
              <a:ea typeface="Arial"/>
              <a:cs typeface="Arial"/>
              <a:sym typeface="Arial"/>
            </a:endParaRPr>
          </a:p>
        </p:txBody>
      </p:sp>
      <p:cxnSp>
        <p:nvCxnSpPr>
          <p:cNvPr id="109" name="Google Shape;109;p4"/>
          <p:cNvCxnSpPr/>
          <p:nvPr/>
        </p:nvCxnSpPr>
        <p:spPr>
          <a:xfrm>
            <a:off x="5184140" y="8623935"/>
            <a:ext cx="0" cy="520700"/>
          </a:xfrm>
          <a:prstGeom prst="straightConnector1">
            <a:avLst/>
          </a:prstGeom>
          <a:noFill/>
          <a:ln cap="flat" cmpd="sng" w="19050">
            <a:solidFill>
              <a:schemeClr val="dk1"/>
            </a:solidFill>
            <a:prstDash val="solid"/>
            <a:miter lim="800000"/>
            <a:headEnd len="sm" w="sm" type="none"/>
            <a:tailEnd len="med" w="med" type="triangle"/>
          </a:ln>
        </p:spPr>
      </p:cxnSp>
      <p:cxnSp>
        <p:nvCxnSpPr>
          <p:cNvPr id="110" name="Google Shape;110;p4"/>
          <p:cNvCxnSpPr>
            <a:stCxn id="105" idx="3"/>
            <a:endCxn id="103" idx="1"/>
          </p:cNvCxnSpPr>
          <p:nvPr/>
        </p:nvCxnSpPr>
        <p:spPr>
          <a:xfrm>
            <a:off x="2743200" y="2019300"/>
            <a:ext cx="20574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111" name="Google Shape;111;p4"/>
          <p:cNvCxnSpPr>
            <a:endCxn id="102" idx="1"/>
          </p:cNvCxnSpPr>
          <p:nvPr/>
        </p:nvCxnSpPr>
        <p:spPr>
          <a:xfrm>
            <a:off x="7010400" y="2057400"/>
            <a:ext cx="21336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112" name="Google Shape;112;p4"/>
          <p:cNvCxnSpPr/>
          <p:nvPr/>
        </p:nvCxnSpPr>
        <p:spPr>
          <a:xfrm rot="10800000">
            <a:off x="7086600" y="4267200"/>
            <a:ext cx="20574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113" name="Google Shape;113;p4"/>
          <p:cNvCxnSpPr/>
          <p:nvPr/>
        </p:nvCxnSpPr>
        <p:spPr>
          <a:xfrm rot="10800000">
            <a:off x="2743200" y="4267200"/>
            <a:ext cx="2057400" cy="0"/>
          </a:xfrm>
          <a:prstGeom prst="straightConnector1">
            <a:avLst/>
          </a:prstGeom>
          <a:noFill/>
          <a:ln cap="flat" cmpd="sng" w="9525">
            <a:solidFill>
              <a:srgbClr val="000000"/>
            </a:solidFill>
            <a:prstDash val="solid"/>
            <a:miter lim="800000"/>
            <a:headEnd len="sm" w="sm" type="none"/>
            <a:tailEnd len="med" w="med" type="triangle"/>
          </a:ln>
        </p:spPr>
      </p:cxnSp>
      <p:cxnSp>
        <p:nvCxnSpPr>
          <p:cNvPr id="114" name="Google Shape;114;p4"/>
          <p:cNvCxnSpPr>
            <a:stCxn id="107" idx="2"/>
            <a:endCxn id="108" idx="0"/>
          </p:cNvCxnSpPr>
          <p:nvPr/>
        </p:nvCxnSpPr>
        <p:spPr>
          <a:xfrm flipH="1">
            <a:off x="1848600" y="4952939"/>
            <a:ext cx="18300" cy="651000"/>
          </a:xfrm>
          <a:prstGeom prst="straightConnector1">
            <a:avLst/>
          </a:prstGeom>
          <a:noFill/>
          <a:ln cap="flat" cmpd="sng" w="9525">
            <a:solidFill>
              <a:srgbClr val="000000"/>
            </a:solidFill>
            <a:prstDash val="solid"/>
            <a:miter lim="800000"/>
            <a:headEnd len="sm" w="sm" type="none"/>
            <a:tailEnd len="med" w="med" type="triangle"/>
          </a:ln>
        </p:spPr>
      </p:cxnSp>
      <p:sp>
        <p:nvSpPr>
          <p:cNvPr id="115" name="Google Shape;115;p4"/>
          <p:cNvSpPr txBox="1"/>
          <p:nvPr>
            <p:ph idx="4294967295" type="title"/>
          </p:nvPr>
        </p:nvSpPr>
        <p:spPr>
          <a:xfrm>
            <a:off x="0" y="-42975"/>
            <a:ext cx="12192000" cy="1219200"/>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Libre Franklin Thin"/>
              <a:buNone/>
            </a:pPr>
            <a:r>
              <a:rPr lang="en-US"/>
              <a:t>Methodology</a:t>
            </a:r>
            <a:endParaRPr/>
          </a:p>
        </p:txBody>
      </p:sp>
      <p:cxnSp>
        <p:nvCxnSpPr>
          <p:cNvPr id="116" name="Google Shape;116;p4"/>
          <p:cNvCxnSpPr>
            <a:stCxn id="102" idx="2"/>
            <a:endCxn id="106" idx="0"/>
          </p:cNvCxnSpPr>
          <p:nvPr/>
        </p:nvCxnSpPr>
        <p:spPr>
          <a:xfrm>
            <a:off x="10287000" y="2667000"/>
            <a:ext cx="0" cy="9906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ba03f2cb14_1_1"/>
          <p:cNvSpPr txBox="1"/>
          <p:nvPr>
            <p:ph type="title"/>
          </p:nvPr>
        </p:nvSpPr>
        <p:spPr>
          <a:xfrm>
            <a:off x="1066800" y="99220"/>
            <a:ext cx="10058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Libre Franklin Thin"/>
              <a:buNone/>
            </a:pPr>
            <a:r>
              <a:rPr lang="en-US"/>
              <a:t>Methodology</a:t>
            </a:r>
            <a:endParaRPr/>
          </a:p>
        </p:txBody>
      </p:sp>
      <p:sp>
        <p:nvSpPr>
          <p:cNvPr id="122" name="Google Shape;122;gba03f2cb14_1_1"/>
          <p:cNvSpPr txBox="1"/>
          <p:nvPr>
            <p:ph idx="1" type="body"/>
          </p:nvPr>
        </p:nvSpPr>
        <p:spPr>
          <a:xfrm>
            <a:off x="830975" y="1676050"/>
            <a:ext cx="9144000" cy="5367300"/>
          </a:xfrm>
          <a:prstGeom prst="rect">
            <a:avLst/>
          </a:prstGeom>
          <a:noFill/>
          <a:ln>
            <a:noFill/>
          </a:ln>
        </p:spPr>
        <p:txBody>
          <a:bodyPr anchorCtr="0" anchor="t" bIns="45700" lIns="91425" spcFirstLastPara="1" rIns="91425" wrap="square" tIns="45700">
            <a:noAutofit/>
          </a:bodyPr>
          <a:lstStyle/>
          <a:p>
            <a:pPr indent="-342900" lvl="0" marL="457200" rtl="0" algn="l">
              <a:lnSpc>
                <a:spcPct val="125000"/>
              </a:lnSpc>
              <a:spcBef>
                <a:spcPts val="0"/>
              </a:spcBef>
              <a:spcAft>
                <a:spcPts val="0"/>
              </a:spcAft>
              <a:buSzPts val="1800"/>
              <a:buChar char="❖"/>
            </a:pPr>
            <a:r>
              <a:rPr lang="en-US"/>
              <a:t>Designing</a:t>
            </a:r>
            <a:r>
              <a:rPr lang="en-US"/>
              <a:t> Questionnaire (</a:t>
            </a:r>
            <a:r>
              <a:rPr lang="en-US"/>
              <a:t>Dass21)</a:t>
            </a:r>
            <a:endParaRPr/>
          </a:p>
          <a:p>
            <a:pPr indent="-342900" lvl="0" marL="457200" rtl="0" algn="l">
              <a:lnSpc>
                <a:spcPct val="125000"/>
              </a:lnSpc>
              <a:spcBef>
                <a:spcPts val="0"/>
              </a:spcBef>
              <a:spcAft>
                <a:spcPts val="0"/>
              </a:spcAft>
              <a:buSzPts val="1800"/>
              <a:buChar char="❖"/>
            </a:pPr>
            <a:r>
              <a:rPr lang="en-US"/>
              <a:t>Distributing the questionnaire</a:t>
            </a:r>
            <a:endParaRPr/>
          </a:p>
          <a:p>
            <a:pPr indent="-342900" lvl="1" marL="914400" rtl="0" algn="l">
              <a:lnSpc>
                <a:spcPct val="125000"/>
              </a:lnSpc>
              <a:spcBef>
                <a:spcPts val="0"/>
              </a:spcBef>
              <a:spcAft>
                <a:spcPts val="0"/>
              </a:spcAft>
              <a:buSzPts val="1800"/>
              <a:buChar char="➢"/>
            </a:pPr>
            <a:r>
              <a:rPr lang="en-US"/>
              <a:t>Online/M</a:t>
            </a:r>
            <a:r>
              <a:rPr lang="en-US"/>
              <a:t>anually</a:t>
            </a:r>
            <a:endParaRPr/>
          </a:p>
          <a:p>
            <a:pPr indent="-342900" lvl="0" marL="457200" rtl="0" algn="l">
              <a:lnSpc>
                <a:spcPct val="125000"/>
              </a:lnSpc>
              <a:spcBef>
                <a:spcPts val="0"/>
              </a:spcBef>
              <a:spcAft>
                <a:spcPts val="0"/>
              </a:spcAft>
              <a:buSzPts val="1800"/>
              <a:buChar char="❖"/>
            </a:pPr>
            <a:r>
              <a:rPr lang="en-US"/>
              <a:t>Compiling responses</a:t>
            </a:r>
            <a:endParaRPr/>
          </a:p>
          <a:p>
            <a:pPr indent="-342900" lvl="0" marL="457200" rtl="0" algn="l">
              <a:lnSpc>
                <a:spcPct val="125000"/>
              </a:lnSpc>
              <a:spcBef>
                <a:spcPts val="0"/>
              </a:spcBef>
              <a:spcAft>
                <a:spcPts val="0"/>
              </a:spcAft>
              <a:buSzPts val="1800"/>
              <a:buChar char="❖"/>
            </a:pPr>
            <a:r>
              <a:rPr lang="en-US"/>
              <a:t>Preprocessing</a:t>
            </a:r>
            <a:endParaRPr/>
          </a:p>
          <a:p>
            <a:pPr indent="-342900" lvl="1" marL="914400" rtl="0" algn="l">
              <a:lnSpc>
                <a:spcPct val="125000"/>
              </a:lnSpc>
              <a:spcBef>
                <a:spcPts val="0"/>
              </a:spcBef>
              <a:spcAft>
                <a:spcPts val="0"/>
              </a:spcAft>
              <a:buSzPts val="1800"/>
              <a:buChar char="➢"/>
            </a:pPr>
            <a:r>
              <a:rPr lang="en-US"/>
              <a:t>Normalization/Standardization</a:t>
            </a:r>
            <a:endParaRPr/>
          </a:p>
          <a:p>
            <a:pPr indent="-342900" lvl="1" marL="914400" rtl="0" algn="l">
              <a:lnSpc>
                <a:spcPct val="125000"/>
              </a:lnSpc>
              <a:spcBef>
                <a:spcPts val="0"/>
              </a:spcBef>
              <a:spcAft>
                <a:spcPts val="0"/>
              </a:spcAft>
              <a:buSzPts val="1800"/>
              <a:buChar char="➢"/>
            </a:pPr>
            <a:r>
              <a:rPr lang="en-US"/>
              <a:t>Transformations</a:t>
            </a:r>
            <a:endParaRPr/>
          </a:p>
          <a:p>
            <a:pPr indent="-342900" lvl="0" marL="457200" rtl="0" algn="l">
              <a:lnSpc>
                <a:spcPct val="125000"/>
              </a:lnSpc>
              <a:spcBef>
                <a:spcPts val="0"/>
              </a:spcBef>
              <a:spcAft>
                <a:spcPts val="0"/>
              </a:spcAft>
              <a:buSzPts val="1800"/>
              <a:buChar char="❖"/>
            </a:pPr>
            <a:r>
              <a:rPr lang="en-US"/>
              <a:t>Data Visualization</a:t>
            </a:r>
            <a:endParaRPr/>
          </a:p>
          <a:p>
            <a:pPr indent="-342900" lvl="0" marL="457200" rtl="0" algn="l">
              <a:lnSpc>
                <a:spcPct val="125000"/>
              </a:lnSpc>
              <a:spcBef>
                <a:spcPts val="0"/>
              </a:spcBef>
              <a:spcAft>
                <a:spcPts val="0"/>
              </a:spcAft>
              <a:buSzPts val="1800"/>
              <a:buChar char="❖"/>
            </a:pPr>
            <a:r>
              <a:rPr lang="en-US"/>
              <a:t>Statistical Analysis</a:t>
            </a:r>
            <a:endParaRPr/>
          </a:p>
          <a:p>
            <a:pPr indent="-342900" lvl="0" marL="457200" rtl="0" algn="l">
              <a:lnSpc>
                <a:spcPct val="125000"/>
              </a:lnSpc>
              <a:spcBef>
                <a:spcPts val="0"/>
              </a:spcBef>
              <a:spcAft>
                <a:spcPts val="0"/>
              </a:spcAft>
              <a:buSzPts val="1800"/>
              <a:buChar char="❖"/>
            </a:pPr>
            <a:r>
              <a:rPr lang="en-US"/>
              <a:t>Population parameters estimation</a:t>
            </a:r>
            <a:endParaRPr/>
          </a:p>
          <a:p>
            <a:pPr indent="-342900" lvl="0" marL="457200" rtl="0" algn="l">
              <a:lnSpc>
                <a:spcPct val="125000"/>
              </a:lnSpc>
              <a:spcBef>
                <a:spcPts val="0"/>
              </a:spcBef>
              <a:spcAft>
                <a:spcPts val="0"/>
              </a:spcAft>
              <a:buSzPts val="1800"/>
              <a:buChar char="❖"/>
            </a:pPr>
            <a:r>
              <a:rPr lang="en-US"/>
              <a:t>Confidence Interval   </a:t>
            </a:r>
            <a:endParaRPr/>
          </a:p>
          <a:p>
            <a:pPr indent="-76200" lvl="0" marL="228600" rtl="0" algn="l">
              <a:lnSpc>
                <a:spcPct val="90000"/>
              </a:lnSpc>
              <a:spcBef>
                <a:spcPts val="1800"/>
              </a:spcBef>
              <a:spcAft>
                <a:spcPts val="0"/>
              </a:spcAft>
              <a:buClr>
                <a:srgbClr val="3F3F3F"/>
              </a:buClr>
              <a:buSzPts val="2400"/>
              <a:buNone/>
            </a:pPr>
            <a:r>
              <a:t/>
            </a:r>
            <a:endParaRPr/>
          </a:p>
        </p:txBody>
      </p:sp>
      <p:pic>
        <p:nvPicPr>
          <p:cNvPr id="123" name="Google Shape;123;gba03f2cb14_1_1"/>
          <p:cNvPicPr preferRelativeResize="0"/>
          <p:nvPr/>
        </p:nvPicPr>
        <p:blipFill>
          <a:blip r:embed="rId3">
            <a:alphaModFix/>
          </a:blip>
          <a:stretch>
            <a:fillRect/>
          </a:stretch>
        </p:blipFill>
        <p:spPr>
          <a:xfrm>
            <a:off x="6057025" y="2294925"/>
            <a:ext cx="6005775" cy="3381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b9cb94a7b6_0_8"/>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t>Questionnaire for mental disorder </a:t>
            </a:r>
            <a:r>
              <a:rPr lang="en-US" sz="3100"/>
              <a:t>diagnosis(</a:t>
            </a:r>
            <a:r>
              <a:rPr lang="en-US" sz="3100"/>
              <a:t>DASS21) </a:t>
            </a:r>
            <a:endParaRPr sz="3100"/>
          </a:p>
        </p:txBody>
      </p:sp>
      <p:sp>
        <p:nvSpPr>
          <p:cNvPr id="130" name="Google Shape;130;gb9cb94a7b6_0_8"/>
          <p:cNvSpPr txBox="1"/>
          <p:nvPr>
            <p:ph idx="1" type="body"/>
          </p:nvPr>
        </p:nvSpPr>
        <p:spPr>
          <a:xfrm>
            <a:off x="1524000" y="1828799"/>
            <a:ext cx="9144000" cy="45720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t>It </a:t>
            </a:r>
            <a:r>
              <a:rPr lang="en-US"/>
              <a:t> is a set of three self-report scales designed to measure the negative emotional states of: </a:t>
            </a:r>
            <a:endParaRPr/>
          </a:p>
          <a:p>
            <a:pPr indent="-342900" lvl="1" marL="914400" rtl="0" algn="l">
              <a:lnSpc>
                <a:spcPct val="150000"/>
              </a:lnSpc>
              <a:spcBef>
                <a:spcPts val="0"/>
              </a:spcBef>
              <a:spcAft>
                <a:spcPts val="0"/>
              </a:spcAft>
              <a:buSzPts val="1800"/>
              <a:buChar char="➢"/>
            </a:pPr>
            <a:r>
              <a:rPr lang="en-US"/>
              <a:t>depression </a:t>
            </a:r>
            <a:endParaRPr/>
          </a:p>
          <a:p>
            <a:pPr indent="-342900" lvl="1" marL="914400" rtl="0" algn="l">
              <a:lnSpc>
                <a:spcPct val="150000"/>
              </a:lnSpc>
              <a:spcBef>
                <a:spcPts val="0"/>
              </a:spcBef>
              <a:spcAft>
                <a:spcPts val="0"/>
              </a:spcAft>
              <a:buSzPts val="1800"/>
              <a:buChar char="➢"/>
            </a:pPr>
            <a:r>
              <a:rPr lang="en-US"/>
              <a:t>anxiety</a:t>
            </a:r>
            <a:endParaRPr/>
          </a:p>
          <a:p>
            <a:pPr indent="-342900" lvl="1" marL="914400" rtl="0" algn="l">
              <a:lnSpc>
                <a:spcPct val="150000"/>
              </a:lnSpc>
              <a:spcBef>
                <a:spcPts val="0"/>
              </a:spcBef>
              <a:spcAft>
                <a:spcPts val="0"/>
              </a:spcAft>
              <a:buSzPts val="1800"/>
              <a:buChar char="➢"/>
            </a:pPr>
            <a:r>
              <a:rPr lang="en-US"/>
              <a:t>stress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ba03f2cb14_1_7"/>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Dass 21</a:t>
            </a:r>
            <a:endParaRPr/>
          </a:p>
        </p:txBody>
      </p:sp>
      <p:sp>
        <p:nvSpPr>
          <p:cNvPr id="137" name="Google Shape;137;gba03f2cb14_1_7"/>
          <p:cNvSpPr txBox="1"/>
          <p:nvPr>
            <p:ph idx="1" type="body"/>
          </p:nvPr>
        </p:nvSpPr>
        <p:spPr>
          <a:xfrm>
            <a:off x="76200" y="1982100"/>
            <a:ext cx="5880300" cy="45720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The rating scale is as follows:</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0 Did not apply to me at all.</a:t>
            </a:r>
            <a:endParaRPr>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1 Applied to me to some degree.</a:t>
            </a:r>
            <a:endParaRPr>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2 Applied to a considerable degree</a:t>
            </a:r>
            <a:endParaRPr>
              <a:solidFill>
                <a:schemeClr val="dk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3 Applied to me very much of the time </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3800"/>
          </a:p>
        </p:txBody>
      </p:sp>
      <p:graphicFrame>
        <p:nvGraphicFramePr>
          <p:cNvPr id="138" name="Google Shape;138;gba03f2cb14_1_7"/>
          <p:cNvGraphicFramePr/>
          <p:nvPr/>
        </p:nvGraphicFramePr>
        <p:xfrm>
          <a:off x="5588475" y="2174663"/>
          <a:ext cx="3000000" cy="3000000"/>
        </p:xfrm>
        <a:graphic>
          <a:graphicData uri="http://schemas.openxmlformats.org/drawingml/2006/table">
            <a:tbl>
              <a:tblPr>
                <a:noFill/>
                <a:tableStyleId>{3334037B-84CB-4427-B5C7-7EE7754E21E2}</a:tableStyleId>
              </a:tblPr>
              <a:tblGrid>
                <a:gridCol w="450925"/>
                <a:gridCol w="4177325"/>
                <a:gridCol w="450925"/>
                <a:gridCol w="450925"/>
                <a:gridCol w="450925"/>
                <a:gridCol w="450925"/>
              </a:tblGrid>
              <a:tr h="396200">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found it hard to wind down</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was aware of dryness of my mouth</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609575">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couldn’t seem to experience any positive feeling at all</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1036275">
                <a:tc>
                  <a:txBody>
                    <a:bodyPr/>
                    <a:lstStyle/>
                    <a:p>
                      <a:pPr indent="0" lvl="0" marL="0" rtl="0" algn="l">
                        <a:spcBef>
                          <a:spcPts val="0"/>
                        </a:spcBef>
                        <a:spcAft>
                          <a:spcPts val="0"/>
                        </a:spcAft>
                        <a:buNone/>
                      </a:pPr>
                      <a:r>
                        <a:rPr lang="en-US"/>
                        <a:t>4</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experienced breathing difficulty(e.g. excessively rapid breathing breathlessness in the absence of physical exertion)</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609575">
                <a:tc>
                  <a:txBody>
                    <a:bodyPr/>
                    <a:lstStyle/>
                    <a:p>
                      <a:pPr indent="0" lvl="0" marL="0" rtl="0" algn="l">
                        <a:spcBef>
                          <a:spcPts val="0"/>
                        </a:spcBef>
                        <a:spcAft>
                          <a:spcPts val="0"/>
                        </a:spcAft>
                        <a:buNone/>
                      </a:pPr>
                      <a:r>
                        <a:rPr lang="en-US"/>
                        <a:t>5</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found it difficult to work up the initiative to do things</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t>6</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I tended to over react to situations</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0</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ba03f2cb14_1_13"/>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Dass 21 Scoring </a:t>
            </a:r>
            <a:r>
              <a:rPr lang="en-US"/>
              <a:t>Table</a:t>
            </a:r>
            <a:endParaRPr/>
          </a:p>
        </p:txBody>
      </p:sp>
      <p:graphicFrame>
        <p:nvGraphicFramePr>
          <p:cNvPr id="145" name="Google Shape;145;gba03f2cb14_1_13"/>
          <p:cNvGraphicFramePr/>
          <p:nvPr/>
        </p:nvGraphicFramePr>
        <p:xfrm>
          <a:off x="5054500" y="2118050"/>
          <a:ext cx="3000000" cy="3000000"/>
        </p:xfrm>
        <a:graphic>
          <a:graphicData uri="http://schemas.openxmlformats.org/drawingml/2006/table">
            <a:tbl>
              <a:tblPr bandCol="1" bandRow="1">
                <a:noFill/>
                <a:tableStyleId>{A4EE10BC-C626-49DC-A4E9-276B3EA7E8A0}</a:tableStyleId>
              </a:tblPr>
              <a:tblGrid>
                <a:gridCol w="2037325"/>
                <a:gridCol w="1495775"/>
                <a:gridCol w="1644625"/>
                <a:gridCol w="1633925"/>
              </a:tblGrid>
              <a:tr h="62755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Level</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Depression</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Anxiety</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Stress</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55240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Normal</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0-9</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0-7</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0-14</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51555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Mild</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10-13</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8-9</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15-18</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51555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Moderate</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14-20</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10-14</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19-25</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55240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Severe</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21-27</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15-19</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26-33</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627550">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Extreme Severe</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28</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20</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rtl="0" algn="ctr">
                        <a:spcBef>
                          <a:spcPts val="0"/>
                        </a:spcBef>
                        <a:spcAft>
                          <a:spcPts val="0"/>
                        </a:spcAft>
                        <a:buNone/>
                      </a:pPr>
                      <a:r>
                        <a:rPr lang="en-US" sz="2300">
                          <a:latin typeface="Times New Roman"/>
                          <a:ea typeface="Times New Roman"/>
                          <a:cs typeface="Times New Roman"/>
                          <a:sym typeface="Times New Roman"/>
                        </a:rPr>
                        <a:t>34</a:t>
                      </a:r>
                      <a:endParaRPr sz="2300">
                        <a:latin typeface="Times New Roman"/>
                        <a:ea typeface="Times New Roman"/>
                        <a:cs typeface="Times New Roman"/>
                        <a:sym typeface="Times New Roman"/>
                      </a:endParaRPr>
                    </a:p>
                  </a:txBody>
                  <a:tcPr marT="0" marB="0"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bl>
          </a:graphicData>
        </a:graphic>
      </p:graphicFrame>
      <p:sp>
        <p:nvSpPr>
          <p:cNvPr id="146" name="Google Shape;146;gba03f2cb14_1_13"/>
          <p:cNvSpPr txBox="1"/>
          <p:nvPr/>
        </p:nvSpPr>
        <p:spPr>
          <a:xfrm>
            <a:off x="133950" y="2250275"/>
            <a:ext cx="45810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Scores for depression, anxiety and stress are calculated by summing the scores for the relevant items and compared with their severity.</a:t>
            </a:r>
            <a:endParaRPr>
              <a:latin typeface="Libre Franklin Thin"/>
              <a:ea typeface="Libre Franklin Thin"/>
              <a:cs typeface="Libre Franklin Thin"/>
              <a:sym typeface="Libre Franklin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b9cb94a7b6_0_1"/>
          <p:cNvSpPr txBox="1"/>
          <p:nvPr>
            <p:ph type="title"/>
          </p:nvPr>
        </p:nvSpPr>
        <p:spPr>
          <a:xfrm>
            <a:off x="1066800" y="99220"/>
            <a:ext cx="10058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Questionnaire</a:t>
            </a:r>
            <a:r>
              <a:rPr lang="en-US"/>
              <a:t> Sample</a:t>
            </a:r>
            <a:endParaRPr/>
          </a:p>
        </p:txBody>
      </p:sp>
      <p:sp>
        <p:nvSpPr>
          <p:cNvPr id="153" name="Google Shape;153;gb9cb94a7b6_0_1"/>
          <p:cNvSpPr txBox="1"/>
          <p:nvPr>
            <p:ph idx="1" type="body"/>
          </p:nvPr>
        </p:nvSpPr>
        <p:spPr>
          <a:xfrm>
            <a:off x="39875" y="1591549"/>
            <a:ext cx="9144000" cy="45720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A sample for questionnaire </a:t>
            </a:r>
            <a:endParaRPr/>
          </a:p>
          <a:p>
            <a:pPr indent="0" lvl="0" marL="0" rtl="0" algn="l">
              <a:spcBef>
                <a:spcPts val="1800"/>
              </a:spcBef>
              <a:spcAft>
                <a:spcPts val="0"/>
              </a:spcAft>
              <a:buNone/>
            </a:pPr>
            <a:r>
              <a:t/>
            </a:r>
            <a:endParaRPr/>
          </a:p>
          <a:p>
            <a:pPr indent="-342900" lvl="0" marL="457200" rtl="0" algn="l">
              <a:spcBef>
                <a:spcPts val="1800"/>
              </a:spcBef>
              <a:spcAft>
                <a:spcPts val="0"/>
              </a:spcAft>
              <a:buSzPts val="1800"/>
              <a:buChar char="▪"/>
            </a:pPr>
            <a:r>
              <a:rPr lang="en-US"/>
              <a:t>English version</a:t>
            </a:r>
            <a:endParaRPr/>
          </a:p>
          <a:p>
            <a:pPr indent="0" lvl="0" marL="0" rtl="0" algn="l">
              <a:spcBef>
                <a:spcPts val="1800"/>
              </a:spcBef>
              <a:spcAft>
                <a:spcPts val="0"/>
              </a:spcAft>
              <a:buNone/>
            </a:pPr>
            <a:r>
              <a:t/>
            </a:r>
            <a:endParaRPr/>
          </a:p>
          <a:p>
            <a:pPr indent="-342900" lvl="0" marL="457200" rtl="0" algn="l">
              <a:spcBef>
                <a:spcPts val="1800"/>
              </a:spcBef>
              <a:spcAft>
                <a:spcPts val="0"/>
              </a:spcAft>
              <a:buSzPts val="1800"/>
              <a:buChar char="▪"/>
            </a:pPr>
            <a:r>
              <a:rPr lang="en-US"/>
              <a:t>Urdu version</a:t>
            </a:r>
            <a:endParaRPr/>
          </a:p>
        </p:txBody>
      </p:sp>
      <p:pic>
        <p:nvPicPr>
          <p:cNvPr id="154" name="Google Shape;154;gb9cb94a7b6_0_1"/>
          <p:cNvPicPr preferRelativeResize="0"/>
          <p:nvPr/>
        </p:nvPicPr>
        <p:blipFill>
          <a:blip r:embed="rId3">
            <a:alphaModFix/>
          </a:blip>
          <a:stretch>
            <a:fillRect/>
          </a:stretch>
        </p:blipFill>
        <p:spPr>
          <a:xfrm>
            <a:off x="3007825" y="2393400"/>
            <a:ext cx="4359176" cy="3962874"/>
          </a:xfrm>
          <a:prstGeom prst="rect">
            <a:avLst/>
          </a:prstGeom>
          <a:noFill/>
          <a:ln cap="flat" cmpd="sng" w="19050">
            <a:solidFill>
              <a:schemeClr val="dk2"/>
            </a:solidFill>
            <a:prstDash val="solid"/>
            <a:round/>
            <a:headEnd len="sm" w="sm" type="none"/>
            <a:tailEnd len="sm" w="sm" type="none"/>
          </a:ln>
        </p:spPr>
      </p:pic>
      <p:pic>
        <p:nvPicPr>
          <p:cNvPr id="155" name="Google Shape;155;gb9cb94a7b6_0_1"/>
          <p:cNvPicPr preferRelativeResize="0"/>
          <p:nvPr/>
        </p:nvPicPr>
        <p:blipFill>
          <a:blip r:embed="rId4">
            <a:alphaModFix/>
          </a:blip>
          <a:stretch>
            <a:fillRect/>
          </a:stretch>
        </p:blipFill>
        <p:spPr>
          <a:xfrm>
            <a:off x="7644836" y="2393403"/>
            <a:ext cx="4251589" cy="39628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edical Design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2020-10-23T19:03:49Z</dcterms:created>
  <dc:creator>Abdullah Aziz</dc:creator>
</cp:coreProperties>
</file>