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f3483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f3483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3483e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f3483e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f3483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f3483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f3483e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f3483e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f3483e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f3483e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Additional Slides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SIMLR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SIMLR (Single-cell Interpretation via Multi-kernel LeaRning), which learns an appropriate distance metric from the data for dimension reduction, clustering and visualization. SIMLR is capable of separating known subpopulations more accurately in single-cell data sets than do existing dimension reduction methods. Additionally, SIMLR demonstrates high sensitivity and accuracy on high-throughput peripheral blood mononuclear cells (PBMC) data sets generated by the GemCode single-cell technology from 10x Genomics.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Eigen vector centrality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Eigenvector centrality attributes </a:t>
            </a:r>
            <a:r>
              <a:rPr b="1" lang="en" sz="1100">
                <a:solidFill>
                  <a:schemeClr val="lt1"/>
                </a:solidFill>
              </a:rPr>
              <a:t>a value to each voxel in</a:t>
            </a:r>
            <a:r>
              <a:rPr lang="en" sz="1100">
                <a:solidFill>
                  <a:schemeClr val="lt1"/>
                </a:solidFill>
              </a:rPr>
              <a:t> the brain such that a voxel receives a large value if it is strongly correlated with many other nodes that are themselves central within the network.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Eigenvector centrality is extensively used in </a:t>
            </a:r>
            <a:r>
              <a:rPr b="1" lang="en" sz="1100">
                <a:solidFill>
                  <a:schemeClr val="lt1"/>
                </a:solidFill>
              </a:rPr>
              <a:t>complex network theory to assess the significance of nodes in a network based on the eigenvector of the network adjacency matrix. Eigenvector centrality is a measure of the influence of a node in a network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Degree Centrality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is degree: the number of connections of a node to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The degree centrality (C</a:t>
            </a:r>
            <a:r>
              <a:rPr baseline="-25000" lang="en" sz="1100">
                <a:solidFill>
                  <a:schemeClr val="lt1"/>
                </a:solidFill>
                <a:highlight>
                  <a:schemeClr val="dk1"/>
                </a:highlight>
              </a:rPr>
              <a:t>D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) is defined as </a:t>
            </a:r>
            <a:r>
              <a:rPr b="1" lang="en" sz="1100">
                <a:solidFill>
                  <a:schemeClr val="lt1"/>
                </a:solidFill>
                <a:highlight>
                  <a:schemeClr val="dk1"/>
                </a:highlight>
              </a:rPr>
              <a:t>the number of edges connected to a node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, is an extensively adopted measure used to quantify the local centrality of each node, and has a direct neurobiological interpretation. </a:t>
            </a:r>
            <a:r>
              <a:rPr lang="en" sz="1100">
                <a:solidFill>
                  <a:schemeClr val="lt1"/>
                </a:solidFill>
              </a:rPr>
              <a:t>A high degree centrality score simply means </a:t>
            </a:r>
            <a:r>
              <a:rPr b="1" lang="en" sz="1100">
                <a:solidFill>
                  <a:schemeClr val="lt1"/>
                </a:solidFill>
              </a:rPr>
              <a:t>that a node has a larger than average number of connections for that graph.</a:t>
            </a:r>
            <a:r>
              <a:rPr lang="en" sz="1100">
                <a:solidFill>
                  <a:schemeClr val="lt1"/>
                </a:solidFill>
              </a:rPr>
              <a:t>Degree centrality </a:t>
            </a:r>
            <a:r>
              <a:rPr b="1" lang="en" sz="1100">
                <a:solidFill>
                  <a:schemeClr val="lt1"/>
                </a:solidFill>
              </a:rPr>
              <a:t>assigns an importance score based simply on the number of links held by each node</a:t>
            </a:r>
            <a:r>
              <a:rPr lang="en" sz="1100">
                <a:solidFill>
                  <a:schemeClr val="lt1"/>
                </a:solidFill>
              </a:rPr>
              <a:t>. What it tells us: How many direct, 'one hop' connections each node has to other nodes in the network. ... A bit more detail: Degree centrality is the simplest measure of node connectivity.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Closeness Centrality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Closeness can be regarded as </a:t>
            </a:r>
            <a:r>
              <a:rPr b="1" lang="en" sz="1100">
                <a:solidFill>
                  <a:schemeClr val="lt1"/>
                </a:solidFill>
              </a:rPr>
              <a:t>a measure of how fast it will take to spread information to all other nodes</a:t>
            </a:r>
            <a:r>
              <a:rPr lang="en" sz="1100">
                <a:solidFill>
                  <a:schemeClr val="lt1"/>
                </a:solidFill>
              </a:rPr>
              <a:t>. If a node has strong closeness centrality, it is in a position, with its relationships, to spread information quickly. These people (if nodes are people in the graph) can be important influencers of the network.Closeness centrality is a way of detecting nodes that are able to spread information very efficiently through a graph. The closeness centrality of a node measures its average farness (inverse distance) to all other nodes. Nodes with a high closeness score </a:t>
            </a:r>
            <a:r>
              <a:rPr b="1" lang="en" sz="1100">
                <a:solidFill>
                  <a:schemeClr val="lt1"/>
                </a:solidFill>
              </a:rPr>
              <a:t>have the shortest distances to all other nodes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Diff </a:t>
            </a:r>
            <a:r>
              <a:rPr lang="en">
                <a:solidFill>
                  <a:schemeClr val="lt1"/>
                </a:solidFill>
              </a:rPr>
              <a:t>between</a:t>
            </a:r>
            <a:r>
              <a:rPr lang="en">
                <a:solidFill>
                  <a:schemeClr val="lt1"/>
                </a:solidFill>
              </a:rPr>
              <a:t> centrality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Degree centrality is measured as the number of direct links that involve a given node. Closeness centrality is the </a:t>
            </a:r>
            <a:r>
              <a:rPr b="1" lang="en" sz="1100">
                <a:solidFill>
                  <a:schemeClr val="lt1"/>
                </a:solidFill>
              </a:rPr>
              <a:t>shortest path between a node</a:t>
            </a:r>
            <a:r>
              <a:rPr lang="en" sz="1100">
                <a:solidFill>
                  <a:schemeClr val="lt1"/>
                </a:solidFill>
              </a:rPr>
              <a:t> and all other reachable nodes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in-degree centrality awards </a:t>
            </a:r>
            <a:r>
              <a:rPr b="1" lang="en" sz="1100">
                <a:solidFill>
                  <a:schemeClr val="lt1"/>
                </a:solidFill>
              </a:rPr>
              <a:t>one centrality point</a:t>
            </a:r>
            <a:r>
              <a:rPr lang="en" sz="1100">
                <a:solidFill>
                  <a:schemeClr val="lt1"/>
                </a:solidFill>
              </a:rPr>
              <a:t> for every link a node receives. ... Eigenvector centrality differs from in-degree centrality: a node receiving many links does not necessarily have a high eigenvector centrality (it might be that all linkers have low or null eigenvector centrality).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