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eZ4mx2v5Gwsu00jJdVOb/Fwu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7E568B-0E09-4D19-8F34-5B951BD23218}">
  <a:tblStyle styleId="{F47E568B-0E09-4D19-8F34-5B951BD23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5" name="Google Shape;35;p1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1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1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6" name="Google Shape;76;p1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1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1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1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19" name="Google Shape;119;p1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Google Shape;124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7" name="Google Shape;127;p1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Google Shape;128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2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2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2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2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2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2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2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2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2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2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2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2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2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2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2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2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2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2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3005630" y="3058624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Predictive Analytics on Repair Industry around the Globe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1075850" y="343179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GOALS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0" name="Google Shape;250;p10"/>
          <p:cNvSpPr txBox="1"/>
          <p:nvPr>
            <p:ph idx="1" type="body"/>
          </p:nvPr>
        </p:nvSpPr>
        <p:spPr>
          <a:xfrm>
            <a:off x="436417" y="1298864"/>
            <a:ext cx="8281555" cy="2296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Our goal is to solve business problems for data to be valuable.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which customers are likely to churn, but also which features have the most impact on a customer leaving.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Revenue projection can turn data into opportunity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Vendor recommendation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idx="4294967295" type="ctrTitle"/>
          </p:nvPr>
        </p:nvSpPr>
        <p:spPr>
          <a:xfrm>
            <a:off x="1254368" y="186044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lang="en-US" sz="10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b="1" i="0" sz="100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idx="4294967295" type="subTitle"/>
          </p:nvPr>
        </p:nvSpPr>
        <p:spPr>
          <a:xfrm>
            <a:off x="311726" y="187036"/>
            <a:ext cx="8603673" cy="4156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UZAIR	 	                                         		MSDS20053</a:t>
            </a:r>
            <a:endParaRPr b="1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ABDULLAH AZIZ                                                                    	   		MSDS20052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KHUZAIMA SHAHID                                 		  		MSDS20039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MUBASHIR ALI                                                		MSDS20085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QAZI DANISH AYUB					MSDS20075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HIRA SALEEM                                             		   		MSDS20104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RAMEESHA MAHMOOD                    	 	   		MSDS20089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ARSLAN AFZAL				MSDS20035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AAFAQ IQBAL KHAN 					MSDS20016</a:t>
            </a:r>
            <a:endParaRPr b="1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lang="en-US" sz="1400"/>
              <a:t>Ahmad Nawaz                                                             MSDS20093</a:t>
            </a:r>
            <a:endParaRPr b="1" sz="1400"/>
          </a:p>
        </p:txBody>
      </p:sp>
      <p:sp>
        <p:nvSpPr>
          <p:cNvPr id="168" name="Google Shape;168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841690" y="38013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ABSTRACT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369268" y="1114148"/>
            <a:ext cx="8452613" cy="3208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An industry that has fiercely made its existence in the market, it’s the cell phone repair industry. Since 2012 this industry has been grown over 5.5% average growth rate and currently, there are more than 8000 businesses registered with an annual profit of $272.5m in 2018 and has increased to $400m in 2020 (IBIS World Report), worthy indeed.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The mobile network, like American Express, is combining customer transaction and interactions data to predict customer fluctuations.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By utilizing internal information on billing and customer relations management along with data on social media usage, T-Moblile USA claims they halved customer defections within a single quarter. The company has integrated the data gathering tools across its' IT systems.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1075850" y="18731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PROBLEM STATEMENTS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075850" y="1290794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Reducing customer churn using predictive analytics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Revenue projection on the basis of sales data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Classification of vendors which are strategically important and critical to business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Revenue estimation trends forcasting using regression analysis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075850" y="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PERMISSION RELATED PROVE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, letter&#10;&#10;Description automatically generated" id="190" name="Google Shape;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91" y="715800"/>
            <a:ext cx="4428514" cy="3710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91" name="Google Shape;1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1742" y="715800"/>
            <a:ext cx="3759521" cy="371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1075850" y="11313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DATA SCHEMA</a:t>
            </a:r>
            <a:endParaRPr/>
          </a:p>
        </p:txBody>
      </p:sp>
      <p:sp>
        <p:nvSpPr>
          <p:cNvPr id="197" name="Google Shape;197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1110" y="2479924"/>
            <a:ext cx="2362680" cy="24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135" y="2754757"/>
            <a:ext cx="8564027" cy="122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135" y="949343"/>
            <a:ext cx="8564027" cy="156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830420" y="178931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dk1"/>
                </a:solidFill>
              </a:rPr>
              <a:t>CHALLENGES 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561344" y="1018505"/>
            <a:ext cx="6996600" cy="3256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Data understanding and preparation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Clean data (remove blank, empty spaces, data formatting)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Dealing with Missing Values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Identify train and test data (60 and 40%) 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Add additional attributes to data to minimize ambiguity (Binary flag Churn/No Churn)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Finding the right algorithm </a:t>
            </a:r>
            <a:endParaRPr/>
          </a:p>
        </p:txBody>
      </p:sp>
      <p:sp>
        <p:nvSpPr>
          <p:cNvPr id="207" name="Google Shape;207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7"/>
          <p:cNvGrpSpPr/>
          <p:nvPr/>
        </p:nvGrpSpPr>
        <p:grpSpPr>
          <a:xfrm>
            <a:off x="7795019" y="3372294"/>
            <a:ext cx="1040150" cy="1078120"/>
            <a:chOff x="4539787" y="1011032"/>
            <a:chExt cx="598957" cy="720261"/>
          </a:xfrm>
        </p:grpSpPr>
        <p:sp>
          <p:nvSpPr>
            <p:cNvPr id="209" name="Google Shape;209;p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8196881" y="2488803"/>
            <a:ext cx="915190" cy="882191"/>
            <a:chOff x="7638277" y="937343"/>
            <a:chExt cx="744272" cy="793950"/>
          </a:xfrm>
        </p:grpSpPr>
        <p:sp>
          <p:nvSpPr>
            <p:cNvPr id="215" name="Google Shape;215;p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7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1073700" y="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Different Machine Learning Algorithms</a:t>
            </a:r>
            <a:endParaRPr/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6" name="Google Shape;236;p8"/>
          <p:cNvGraphicFramePr/>
          <p:nvPr/>
        </p:nvGraphicFramePr>
        <p:xfrm>
          <a:off x="465667" y="7099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{F47E568B-0E09-4D19-8F34-5B951BD23218}</a:tableStyleId>
              </a:tblPr>
              <a:tblGrid>
                <a:gridCol w="2683925"/>
                <a:gridCol w="2528500"/>
                <a:gridCol w="3000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Major Types/Kernels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Performance Metrics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Linear Regression Models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Simple Linear Regression, Multiple Linear Regression,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Robust Regression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RMSE, R Squared, MSE, MEAN Absolute Error(MEA), Accuracy, F Score, Confusion matrix, AUC ROC, PR curves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Regression Trees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Decision Trees, Fine Tree, Medium Tree, Coarse Tree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RMSE, R Squared, MSE, MEAN Absolute Error(MEA), Accuracy, F Score, Confusion matrix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Support Vector Machines (SVM)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Linear, Quadratic, Cubic, rbf, Gaussian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RMSE, R Squared, MSE,F Score, Confusion matrix, AUC ROC, PR curves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Ensembles of Trees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Boosted Trees, Bagged Trees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RMSE, R Squared, MSE, Accuracy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type="title"/>
          </p:nvPr>
        </p:nvSpPr>
        <p:spPr>
          <a:xfrm>
            <a:off x="1047750" y="16653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800">
                <a:solidFill>
                  <a:schemeClr val="dk1"/>
                </a:solidFill>
              </a:rPr>
              <a:t>PYTHON/AWS TOOLS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2" name="Google Shape;242;p9"/>
          <p:cNvSpPr txBox="1"/>
          <p:nvPr>
            <p:ph idx="1" type="body"/>
          </p:nvPr>
        </p:nvSpPr>
        <p:spPr>
          <a:xfrm>
            <a:off x="1047750" y="1290793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AWS - Amazon forecast service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Pandas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US"/>
              <a:t>Jupyter</a:t>
            </a:r>
            <a:endParaRPr/>
          </a:p>
        </p:txBody>
      </p: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for post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673" y="2018095"/>
            <a:ext cx="4616840" cy="238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 Saleem</dc:creator>
</cp:coreProperties>
</file>