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jXeIHJTiIZKFCPGT8AodsB/t63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986F5C2-21EC-438F-80A2-9962A06F6A88}">
  <a:tblStyle styleId="{8986F5C2-21EC-438F-80A2-9962A06F6A8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b6e5c6d806_1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b6e5c6d806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b6e5c6d806_1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b6e5c6d806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b6e5c6d806_1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b6e5c6d806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b6e5c6d806_1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b6e5c6d806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e1dfc3f4c4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e1dfc3f4c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b6e5c6d806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b6e5c6d80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b6e5c6d806_2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b6e5c6d806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6e5c6d5f0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6e5c6d5f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6e5c6d806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6e5c6d80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6e5c6d806_1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6e5c6d806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b6e5c6d806_1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b6e5c6d806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7" name="Google Shape;2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B8C8E"/>
              </a:buClr>
              <a:buSzPts val="2400"/>
              <a:buNone/>
              <a:defRPr sz="2400">
                <a:solidFill>
                  <a:srgbClr val="8B8C8E"/>
                </a:solidFill>
              </a:defRPr>
            </a:lvl1pPr>
            <a:lvl2pPr indent="-228600" lvl="1" marL="914400" algn="l">
              <a:lnSpc>
                <a:spcPct val="90000"/>
              </a:lnSpc>
              <a:spcBef>
                <a:spcPts val="500"/>
              </a:spcBef>
              <a:spcAft>
                <a:spcPts val="0"/>
              </a:spcAft>
              <a:buClr>
                <a:srgbClr val="8B8C8E"/>
              </a:buClr>
              <a:buSzPts val="2000"/>
              <a:buNone/>
              <a:defRPr sz="2000">
                <a:solidFill>
                  <a:srgbClr val="8B8C8E"/>
                </a:solidFill>
              </a:defRPr>
            </a:lvl2pPr>
            <a:lvl3pPr indent="-228600" lvl="2" marL="1371600" algn="l">
              <a:lnSpc>
                <a:spcPct val="90000"/>
              </a:lnSpc>
              <a:spcBef>
                <a:spcPts val="500"/>
              </a:spcBef>
              <a:spcAft>
                <a:spcPts val="0"/>
              </a:spcAft>
              <a:buClr>
                <a:srgbClr val="8B8C8E"/>
              </a:buClr>
              <a:buSzPts val="1800"/>
              <a:buNone/>
              <a:defRPr sz="1800">
                <a:solidFill>
                  <a:srgbClr val="8B8C8E"/>
                </a:solidFill>
              </a:defRPr>
            </a:lvl3pPr>
            <a:lvl4pPr indent="-228600" lvl="3" marL="1828800" algn="l">
              <a:lnSpc>
                <a:spcPct val="90000"/>
              </a:lnSpc>
              <a:spcBef>
                <a:spcPts val="500"/>
              </a:spcBef>
              <a:spcAft>
                <a:spcPts val="0"/>
              </a:spcAft>
              <a:buClr>
                <a:srgbClr val="8B8C8E"/>
              </a:buClr>
              <a:buSzPts val="1600"/>
              <a:buNone/>
              <a:defRPr sz="1600">
                <a:solidFill>
                  <a:srgbClr val="8B8C8E"/>
                </a:solidFill>
              </a:defRPr>
            </a:lvl4pPr>
            <a:lvl5pPr indent="-228600" lvl="4" marL="2286000" algn="l">
              <a:lnSpc>
                <a:spcPct val="90000"/>
              </a:lnSpc>
              <a:spcBef>
                <a:spcPts val="500"/>
              </a:spcBef>
              <a:spcAft>
                <a:spcPts val="0"/>
              </a:spcAft>
              <a:buClr>
                <a:srgbClr val="8B8C8E"/>
              </a:buClr>
              <a:buSzPts val="1600"/>
              <a:buNone/>
              <a:defRPr sz="1600">
                <a:solidFill>
                  <a:srgbClr val="8B8C8E"/>
                </a:solidFill>
              </a:defRPr>
            </a:lvl5pPr>
            <a:lvl6pPr indent="-228600" lvl="5" marL="2743200" algn="l">
              <a:lnSpc>
                <a:spcPct val="90000"/>
              </a:lnSpc>
              <a:spcBef>
                <a:spcPts val="500"/>
              </a:spcBef>
              <a:spcAft>
                <a:spcPts val="0"/>
              </a:spcAft>
              <a:buClr>
                <a:srgbClr val="8B8C8E"/>
              </a:buClr>
              <a:buSzPts val="1600"/>
              <a:buNone/>
              <a:defRPr sz="1600">
                <a:solidFill>
                  <a:srgbClr val="8B8C8E"/>
                </a:solidFill>
              </a:defRPr>
            </a:lvl6pPr>
            <a:lvl7pPr indent="-228600" lvl="6" marL="3200400" algn="l">
              <a:lnSpc>
                <a:spcPct val="90000"/>
              </a:lnSpc>
              <a:spcBef>
                <a:spcPts val="500"/>
              </a:spcBef>
              <a:spcAft>
                <a:spcPts val="0"/>
              </a:spcAft>
              <a:buClr>
                <a:srgbClr val="8B8C8E"/>
              </a:buClr>
              <a:buSzPts val="1600"/>
              <a:buNone/>
              <a:defRPr sz="1600">
                <a:solidFill>
                  <a:srgbClr val="8B8C8E"/>
                </a:solidFill>
              </a:defRPr>
            </a:lvl7pPr>
            <a:lvl8pPr indent="-228600" lvl="7" marL="3657600" algn="l">
              <a:lnSpc>
                <a:spcPct val="90000"/>
              </a:lnSpc>
              <a:spcBef>
                <a:spcPts val="500"/>
              </a:spcBef>
              <a:spcAft>
                <a:spcPts val="0"/>
              </a:spcAft>
              <a:buClr>
                <a:srgbClr val="8B8C8E"/>
              </a:buClr>
              <a:buSzPts val="1600"/>
              <a:buNone/>
              <a:defRPr sz="1600">
                <a:solidFill>
                  <a:srgbClr val="8B8C8E"/>
                </a:solidFill>
              </a:defRPr>
            </a:lvl8pPr>
            <a:lvl9pPr indent="-228600" lvl="8" marL="4114800" algn="l">
              <a:lnSpc>
                <a:spcPct val="90000"/>
              </a:lnSpc>
              <a:spcBef>
                <a:spcPts val="500"/>
              </a:spcBef>
              <a:spcAft>
                <a:spcPts val="0"/>
              </a:spcAft>
              <a:buClr>
                <a:srgbClr val="8B8C8E"/>
              </a:buClr>
              <a:buSzPts val="1600"/>
              <a:buNone/>
              <a:defRPr sz="1600">
                <a:solidFill>
                  <a:srgbClr val="8B8C8E"/>
                </a:solidFill>
              </a:defRPr>
            </a:lvl9pPr>
          </a:lstStyle>
          <a:p/>
        </p:txBody>
      </p:sp>
      <p:sp>
        <p:nvSpPr>
          <p:cNvPr id="33" name="Google Shape;3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9"/>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B8C8E"/>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B8C8E"/>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B8C8E"/>
                </a:solidFill>
                <a:latin typeface="Calibri"/>
                <a:ea typeface="Calibri"/>
                <a:cs typeface="Calibri"/>
                <a:sym typeface="Calibri"/>
              </a:defRPr>
            </a:lvl1pPr>
            <a:lvl2pPr indent="0" lvl="1" marL="0" marR="0" rtl="0" algn="r">
              <a:spcBef>
                <a:spcPts val="0"/>
              </a:spcBef>
              <a:buNone/>
              <a:defRPr b="0" i="0" sz="1200" u="none" cap="none" strike="noStrike">
                <a:solidFill>
                  <a:srgbClr val="8B8C8E"/>
                </a:solidFill>
                <a:latin typeface="Calibri"/>
                <a:ea typeface="Calibri"/>
                <a:cs typeface="Calibri"/>
                <a:sym typeface="Calibri"/>
              </a:defRPr>
            </a:lvl2pPr>
            <a:lvl3pPr indent="0" lvl="2" marL="0" marR="0" rtl="0" algn="r">
              <a:spcBef>
                <a:spcPts val="0"/>
              </a:spcBef>
              <a:buNone/>
              <a:defRPr b="0" i="0" sz="1200" u="none" cap="none" strike="noStrike">
                <a:solidFill>
                  <a:srgbClr val="8B8C8E"/>
                </a:solidFill>
                <a:latin typeface="Calibri"/>
                <a:ea typeface="Calibri"/>
                <a:cs typeface="Calibri"/>
                <a:sym typeface="Calibri"/>
              </a:defRPr>
            </a:lvl3pPr>
            <a:lvl4pPr indent="0" lvl="3" marL="0" marR="0" rtl="0" algn="r">
              <a:spcBef>
                <a:spcPts val="0"/>
              </a:spcBef>
              <a:buNone/>
              <a:defRPr b="0" i="0" sz="1200" u="none" cap="none" strike="noStrike">
                <a:solidFill>
                  <a:srgbClr val="8B8C8E"/>
                </a:solidFill>
                <a:latin typeface="Calibri"/>
                <a:ea typeface="Calibri"/>
                <a:cs typeface="Calibri"/>
                <a:sym typeface="Calibri"/>
              </a:defRPr>
            </a:lvl4pPr>
            <a:lvl5pPr indent="0" lvl="4" marL="0" marR="0" rtl="0" algn="r">
              <a:spcBef>
                <a:spcPts val="0"/>
              </a:spcBef>
              <a:buNone/>
              <a:defRPr b="0" i="0" sz="1200" u="none" cap="none" strike="noStrike">
                <a:solidFill>
                  <a:srgbClr val="8B8C8E"/>
                </a:solidFill>
                <a:latin typeface="Calibri"/>
                <a:ea typeface="Calibri"/>
                <a:cs typeface="Calibri"/>
                <a:sym typeface="Calibri"/>
              </a:defRPr>
            </a:lvl5pPr>
            <a:lvl6pPr indent="0" lvl="5" marL="0" marR="0" rtl="0" algn="r">
              <a:spcBef>
                <a:spcPts val="0"/>
              </a:spcBef>
              <a:buNone/>
              <a:defRPr b="0" i="0" sz="1200" u="none" cap="none" strike="noStrike">
                <a:solidFill>
                  <a:srgbClr val="8B8C8E"/>
                </a:solidFill>
                <a:latin typeface="Calibri"/>
                <a:ea typeface="Calibri"/>
                <a:cs typeface="Calibri"/>
                <a:sym typeface="Calibri"/>
              </a:defRPr>
            </a:lvl6pPr>
            <a:lvl7pPr indent="0" lvl="6" marL="0" marR="0" rtl="0" algn="r">
              <a:spcBef>
                <a:spcPts val="0"/>
              </a:spcBef>
              <a:buNone/>
              <a:defRPr b="0" i="0" sz="1200" u="none" cap="none" strike="noStrike">
                <a:solidFill>
                  <a:srgbClr val="8B8C8E"/>
                </a:solidFill>
                <a:latin typeface="Calibri"/>
                <a:ea typeface="Calibri"/>
                <a:cs typeface="Calibri"/>
                <a:sym typeface="Calibri"/>
              </a:defRPr>
            </a:lvl7pPr>
            <a:lvl8pPr indent="0" lvl="7" marL="0" marR="0" rtl="0" algn="r">
              <a:spcBef>
                <a:spcPts val="0"/>
              </a:spcBef>
              <a:buNone/>
              <a:defRPr b="0" i="0" sz="1200" u="none" cap="none" strike="noStrike">
                <a:solidFill>
                  <a:srgbClr val="8B8C8E"/>
                </a:solidFill>
                <a:latin typeface="Calibri"/>
                <a:ea typeface="Calibri"/>
                <a:cs typeface="Calibri"/>
                <a:sym typeface="Calibri"/>
              </a:defRPr>
            </a:lvl8pPr>
            <a:lvl9pPr indent="0" lvl="8" marL="0" marR="0" rtl="0" algn="r">
              <a:spcBef>
                <a:spcPts val="0"/>
              </a:spcBef>
              <a:buNone/>
              <a:defRPr b="0" i="0" sz="1200" u="none" cap="none" strike="noStrike">
                <a:solidFill>
                  <a:srgbClr val="8B8C8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en.wikipedia.org/wiki/Graph_theory" TargetMode="External"/><Relationship Id="rId4" Type="http://schemas.openxmlformats.org/officeDocument/2006/relationships/hyperlink" Target="https://en.wikipedia.org/wiki/Similarity_(network_science)#Structural_equivalence" TargetMode="External"/><Relationship Id="rId5" Type="http://schemas.openxmlformats.org/officeDocument/2006/relationships/hyperlink" Target="https://en.wikipedia.org/wiki/Random_walk" TargetMode="External"/><Relationship Id="rId6" Type="http://schemas.openxmlformats.org/officeDocument/2006/relationships/hyperlink" Target="https://en.wikipedia.org/wiki/Multidimensional_network" TargetMode="External"/><Relationship Id="rId7" Type="http://schemas.openxmlformats.org/officeDocument/2006/relationships/hyperlink" Target="https://en.wikipedia.org/wiki/Machine_learning" TargetMode="External"/><Relationship Id="rId8" Type="http://schemas.openxmlformats.org/officeDocument/2006/relationships/hyperlink" Target="https://en.wikipedia.org/wiki/Similarity_(network_science)#Structural_equivalenc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grpSp>
        <p:nvGrpSpPr>
          <p:cNvPr id="84" name="Google Shape;84;p1"/>
          <p:cNvGrpSpPr/>
          <p:nvPr/>
        </p:nvGrpSpPr>
        <p:grpSpPr>
          <a:xfrm>
            <a:off x="6268720" y="2096770"/>
            <a:ext cx="5139055" cy="3732530"/>
            <a:chOff x="6268975" y="1629754"/>
            <a:chExt cx="5138785" cy="4199007"/>
          </a:xfrm>
        </p:grpSpPr>
        <p:sp>
          <p:nvSpPr>
            <p:cNvPr id="85" name="Google Shape;85;p1"/>
            <p:cNvSpPr/>
            <p:nvPr/>
          </p:nvSpPr>
          <p:spPr>
            <a:xfrm>
              <a:off x="8738392" y="2399573"/>
              <a:ext cx="2055514" cy="2831330"/>
            </a:xfrm>
            <a:custGeom>
              <a:rect b="b" l="l" r="r" t="t"/>
              <a:pathLst>
                <a:path extrusionOk="0" h="706" w="513">
                  <a:moveTo>
                    <a:pt x="353" y="643"/>
                  </a:moveTo>
                  <a:cubicBezTo>
                    <a:pt x="336" y="639"/>
                    <a:pt x="319" y="636"/>
                    <a:pt x="302" y="633"/>
                  </a:cubicBezTo>
                  <a:cubicBezTo>
                    <a:pt x="300" y="633"/>
                    <a:pt x="298" y="632"/>
                    <a:pt x="296" y="632"/>
                  </a:cubicBezTo>
                  <a:cubicBezTo>
                    <a:pt x="306" y="608"/>
                    <a:pt x="316" y="584"/>
                    <a:pt x="327" y="561"/>
                  </a:cubicBezTo>
                  <a:cubicBezTo>
                    <a:pt x="336" y="539"/>
                    <a:pt x="345" y="518"/>
                    <a:pt x="354" y="497"/>
                  </a:cubicBezTo>
                  <a:cubicBezTo>
                    <a:pt x="354" y="496"/>
                    <a:pt x="354" y="495"/>
                    <a:pt x="355" y="495"/>
                  </a:cubicBezTo>
                  <a:cubicBezTo>
                    <a:pt x="352" y="494"/>
                    <a:pt x="349" y="492"/>
                    <a:pt x="346" y="491"/>
                  </a:cubicBezTo>
                  <a:cubicBezTo>
                    <a:pt x="346" y="491"/>
                    <a:pt x="346" y="491"/>
                    <a:pt x="346" y="491"/>
                  </a:cubicBezTo>
                  <a:cubicBezTo>
                    <a:pt x="339" y="506"/>
                    <a:pt x="333" y="521"/>
                    <a:pt x="327" y="536"/>
                  </a:cubicBezTo>
                  <a:cubicBezTo>
                    <a:pt x="317" y="558"/>
                    <a:pt x="308" y="580"/>
                    <a:pt x="299" y="602"/>
                  </a:cubicBezTo>
                  <a:cubicBezTo>
                    <a:pt x="295" y="610"/>
                    <a:pt x="286" y="630"/>
                    <a:pt x="286" y="630"/>
                  </a:cubicBezTo>
                  <a:cubicBezTo>
                    <a:pt x="286" y="630"/>
                    <a:pt x="278" y="628"/>
                    <a:pt x="275" y="628"/>
                  </a:cubicBezTo>
                  <a:cubicBezTo>
                    <a:pt x="278" y="618"/>
                    <a:pt x="280" y="609"/>
                    <a:pt x="282" y="599"/>
                  </a:cubicBezTo>
                  <a:cubicBezTo>
                    <a:pt x="287" y="581"/>
                    <a:pt x="291" y="563"/>
                    <a:pt x="296" y="544"/>
                  </a:cubicBezTo>
                  <a:cubicBezTo>
                    <a:pt x="299" y="535"/>
                    <a:pt x="311" y="491"/>
                    <a:pt x="311" y="491"/>
                  </a:cubicBezTo>
                  <a:cubicBezTo>
                    <a:pt x="311" y="491"/>
                    <a:pt x="332" y="480"/>
                    <a:pt x="335" y="480"/>
                  </a:cubicBezTo>
                  <a:cubicBezTo>
                    <a:pt x="333" y="477"/>
                    <a:pt x="331" y="473"/>
                    <a:pt x="330" y="470"/>
                  </a:cubicBezTo>
                  <a:cubicBezTo>
                    <a:pt x="325" y="472"/>
                    <a:pt x="320" y="474"/>
                    <a:pt x="314" y="477"/>
                  </a:cubicBezTo>
                  <a:cubicBezTo>
                    <a:pt x="316" y="467"/>
                    <a:pt x="318" y="459"/>
                    <a:pt x="320" y="450"/>
                  </a:cubicBezTo>
                  <a:cubicBezTo>
                    <a:pt x="324" y="451"/>
                    <a:pt x="326" y="452"/>
                    <a:pt x="329" y="453"/>
                  </a:cubicBezTo>
                  <a:cubicBezTo>
                    <a:pt x="329" y="453"/>
                    <a:pt x="329" y="453"/>
                    <a:pt x="330" y="453"/>
                  </a:cubicBezTo>
                  <a:cubicBezTo>
                    <a:pt x="330" y="450"/>
                    <a:pt x="331" y="447"/>
                    <a:pt x="333" y="444"/>
                  </a:cubicBezTo>
                  <a:cubicBezTo>
                    <a:pt x="332" y="444"/>
                    <a:pt x="331" y="444"/>
                    <a:pt x="330" y="443"/>
                  </a:cubicBezTo>
                  <a:cubicBezTo>
                    <a:pt x="328" y="442"/>
                    <a:pt x="326" y="441"/>
                    <a:pt x="323" y="440"/>
                  </a:cubicBezTo>
                  <a:cubicBezTo>
                    <a:pt x="325" y="433"/>
                    <a:pt x="327" y="425"/>
                    <a:pt x="328" y="418"/>
                  </a:cubicBezTo>
                  <a:cubicBezTo>
                    <a:pt x="335" y="393"/>
                    <a:pt x="341" y="367"/>
                    <a:pt x="348" y="342"/>
                  </a:cubicBezTo>
                  <a:cubicBezTo>
                    <a:pt x="348" y="341"/>
                    <a:pt x="349" y="340"/>
                    <a:pt x="349" y="340"/>
                  </a:cubicBezTo>
                  <a:cubicBezTo>
                    <a:pt x="346" y="339"/>
                    <a:pt x="342" y="338"/>
                    <a:pt x="339" y="337"/>
                  </a:cubicBezTo>
                  <a:cubicBezTo>
                    <a:pt x="339" y="338"/>
                    <a:pt x="339" y="339"/>
                    <a:pt x="339" y="340"/>
                  </a:cubicBezTo>
                  <a:cubicBezTo>
                    <a:pt x="334" y="357"/>
                    <a:pt x="330" y="375"/>
                    <a:pt x="325" y="392"/>
                  </a:cubicBezTo>
                  <a:cubicBezTo>
                    <a:pt x="322" y="406"/>
                    <a:pt x="318" y="420"/>
                    <a:pt x="315" y="434"/>
                  </a:cubicBezTo>
                  <a:cubicBezTo>
                    <a:pt x="314" y="435"/>
                    <a:pt x="314" y="436"/>
                    <a:pt x="313" y="437"/>
                  </a:cubicBezTo>
                  <a:cubicBezTo>
                    <a:pt x="305" y="434"/>
                    <a:pt x="296" y="431"/>
                    <a:pt x="288" y="428"/>
                  </a:cubicBezTo>
                  <a:cubicBezTo>
                    <a:pt x="269" y="422"/>
                    <a:pt x="250" y="415"/>
                    <a:pt x="231" y="409"/>
                  </a:cubicBezTo>
                  <a:cubicBezTo>
                    <a:pt x="215" y="403"/>
                    <a:pt x="199" y="397"/>
                    <a:pt x="183" y="391"/>
                  </a:cubicBezTo>
                  <a:cubicBezTo>
                    <a:pt x="182" y="391"/>
                    <a:pt x="181" y="389"/>
                    <a:pt x="181" y="388"/>
                  </a:cubicBezTo>
                  <a:cubicBezTo>
                    <a:pt x="181" y="375"/>
                    <a:pt x="182" y="363"/>
                    <a:pt x="183" y="350"/>
                  </a:cubicBezTo>
                  <a:cubicBezTo>
                    <a:pt x="183" y="349"/>
                    <a:pt x="184" y="347"/>
                    <a:pt x="186" y="347"/>
                  </a:cubicBezTo>
                  <a:cubicBezTo>
                    <a:pt x="196" y="344"/>
                    <a:pt x="206" y="342"/>
                    <a:pt x="216" y="340"/>
                  </a:cubicBezTo>
                  <a:cubicBezTo>
                    <a:pt x="227" y="338"/>
                    <a:pt x="239" y="335"/>
                    <a:pt x="250" y="333"/>
                  </a:cubicBezTo>
                  <a:cubicBezTo>
                    <a:pt x="267" y="329"/>
                    <a:pt x="284" y="325"/>
                    <a:pt x="302" y="321"/>
                  </a:cubicBezTo>
                  <a:cubicBezTo>
                    <a:pt x="308" y="320"/>
                    <a:pt x="314" y="319"/>
                    <a:pt x="320" y="317"/>
                  </a:cubicBezTo>
                  <a:cubicBezTo>
                    <a:pt x="319" y="314"/>
                    <a:pt x="318" y="311"/>
                    <a:pt x="317" y="308"/>
                  </a:cubicBezTo>
                  <a:cubicBezTo>
                    <a:pt x="273" y="318"/>
                    <a:pt x="228" y="328"/>
                    <a:pt x="184" y="337"/>
                  </a:cubicBezTo>
                  <a:cubicBezTo>
                    <a:pt x="184" y="329"/>
                    <a:pt x="184" y="320"/>
                    <a:pt x="184" y="312"/>
                  </a:cubicBezTo>
                  <a:cubicBezTo>
                    <a:pt x="185" y="296"/>
                    <a:pt x="186" y="280"/>
                    <a:pt x="187" y="264"/>
                  </a:cubicBezTo>
                  <a:cubicBezTo>
                    <a:pt x="187" y="260"/>
                    <a:pt x="188" y="257"/>
                    <a:pt x="190" y="254"/>
                  </a:cubicBezTo>
                  <a:cubicBezTo>
                    <a:pt x="211" y="230"/>
                    <a:pt x="232" y="206"/>
                    <a:pt x="253" y="182"/>
                  </a:cubicBezTo>
                  <a:cubicBezTo>
                    <a:pt x="254" y="182"/>
                    <a:pt x="254" y="181"/>
                    <a:pt x="255" y="180"/>
                  </a:cubicBezTo>
                  <a:cubicBezTo>
                    <a:pt x="265" y="194"/>
                    <a:pt x="318" y="266"/>
                    <a:pt x="327" y="279"/>
                  </a:cubicBezTo>
                  <a:cubicBezTo>
                    <a:pt x="327" y="279"/>
                    <a:pt x="327" y="279"/>
                    <a:pt x="327" y="279"/>
                  </a:cubicBezTo>
                  <a:cubicBezTo>
                    <a:pt x="330" y="277"/>
                    <a:pt x="332" y="275"/>
                    <a:pt x="335" y="273"/>
                  </a:cubicBezTo>
                  <a:cubicBezTo>
                    <a:pt x="322" y="256"/>
                    <a:pt x="286" y="205"/>
                    <a:pt x="279" y="197"/>
                  </a:cubicBezTo>
                  <a:cubicBezTo>
                    <a:pt x="273" y="189"/>
                    <a:pt x="268" y="181"/>
                    <a:pt x="262" y="173"/>
                  </a:cubicBezTo>
                  <a:cubicBezTo>
                    <a:pt x="270" y="163"/>
                    <a:pt x="279" y="153"/>
                    <a:pt x="287" y="143"/>
                  </a:cubicBezTo>
                  <a:cubicBezTo>
                    <a:pt x="296" y="134"/>
                    <a:pt x="304" y="124"/>
                    <a:pt x="313" y="115"/>
                  </a:cubicBezTo>
                  <a:cubicBezTo>
                    <a:pt x="314" y="113"/>
                    <a:pt x="317" y="112"/>
                    <a:pt x="318" y="112"/>
                  </a:cubicBezTo>
                  <a:cubicBezTo>
                    <a:pt x="328" y="114"/>
                    <a:pt x="338" y="116"/>
                    <a:pt x="347" y="117"/>
                  </a:cubicBezTo>
                  <a:cubicBezTo>
                    <a:pt x="359" y="119"/>
                    <a:pt x="389" y="125"/>
                    <a:pt x="389" y="125"/>
                  </a:cubicBezTo>
                  <a:cubicBezTo>
                    <a:pt x="389" y="125"/>
                    <a:pt x="377" y="178"/>
                    <a:pt x="375" y="187"/>
                  </a:cubicBezTo>
                  <a:cubicBezTo>
                    <a:pt x="369" y="210"/>
                    <a:pt x="364" y="233"/>
                    <a:pt x="359" y="256"/>
                  </a:cubicBezTo>
                  <a:cubicBezTo>
                    <a:pt x="358" y="260"/>
                    <a:pt x="357" y="264"/>
                    <a:pt x="356" y="268"/>
                  </a:cubicBezTo>
                  <a:cubicBezTo>
                    <a:pt x="359" y="269"/>
                    <a:pt x="362" y="269"/>
                    <a:pt x="365" y="270"/>
                  </a:cubicBezTo>
                  <a:cubicBezTo>
                    <a:pt x="366" y="269"/>
                    <a:pt x="366" y="268"/>
                    <a:pt x="366" y="265"/>
                  </a:cubicBezTo>
                  <a:cubicBezTo>
                    <a:pt x="372" y="241"/>
                    <a:pt x="377" y="217"/>
                    <a:pt x="383" y="193"/>
                  </a:cubicBezTo>
                  <a:cubicBezTo>
                    <a:pt x="384" y="187"/>
                    <a:pt x="386" y="180"/>
                    <a:pt x="387" y="174"/>
                  </a:cubicBezTo>
                  <a:cubicBezTo>
                    <a:pt x="388" y="172"/>
                    <a:pt x="398" y="127"/>
                    <a:pt x="398" y="127"/>
                  </a:cubicBezTo>
                  <a:cubicBezTo>
                    <a:pt x="404" y="128"/>
                    <a:pt x="431" y="132"/>
                    <a:pt x="436" y="133"/>
                  </a:cubicBezTo>
                  <a:cubicBezTo>
                    <a:pt x="457" y="137"/>
                    <a:pt x="478" y="140"/>
                    <a:pt x="499" y="144"/>
                  </a:cubicBezTo>
                  <a:cubicBezTo>
                    <a:pt x="503" y="145"/>
                    <a:pt x="508" y="146"/>
                    <a:pt x="512" y="147"/>
                  </a:cubicBezTo>
                  <a:cubicBezTo>
                    <a:pt x="512" y="144"/>
                    <a:pt x="512" y="140"/>
                    <a:pt x="513" y="137"/>
                  </a:cubicBezTo>
                  <a:cubicBezTo>
                    <a:pt x="489" y="133"/>
                    <a:pt x="401" y="117"/>
                    <a:pt x="401" y="117"/>
                  </a:cubicBezTo>
                  <a:cubicBezTo>
                    <a:pt x="401" y="117"/>
                    <a:pt x="407" y="88"/>
                    <a:pt x="410" y="75"/>
                  </a:cubicBezTo>
                  <a:cubicBezTo>
                    <a:pt x="415" y="55"/>
                    <a:pt x="419" y="34"/>
                    <a:pt x="424" y="13"/>
                  </a:cubicBezTo>
                  <a:cubicBezTo>
                    <a:pt x="424" y="13"/>
                    <a:pt x="424" y="13"/>
                    <a:pt x="424" y="12"/>
                  </a:cubicBezTo>
                  <a:cubicBezTo>
                    <a:pt x="421" y="12"/>
                    <a:pt x="418" y="11"/>
                    <a:pt x="415" y="10"/>
                  </a:cubicBezTo>
                  <a:cubicBezTo>
                    <a:pt x="415" y="11"/>
                    <a:pt x="415" y="11"/>
                    <a:pt x="415" y="11"/>
                  </a:cubicBezTo>
                  <a:cubicBezTo>
                    <a:pt x="408" y="38"/>
                    <a:pt x="403" y="65"/>
                    <a:pt x="396" y="92"/>
                  </a:cubicBezTo>
                  <a:cubicBezTo>
                    <a:pt x="395" y="100"/>
                    <a:pt x="393" y="107"/>
                    <a:pt x="391" y="115"/>
                  </a:cubicBezTo>
                  <a:cubicBezTo>
                    <a:pt x="369" y="111"/>
                    <a:pt x="346" y="107"/>
                    <a:pt x="323" y="103"/>
                  </a:cubicBezTo>
                  <a:cubicBezTo>
                    <a:pt x="328" y="97"/>
                    <a:pt x="332" y="92"/>
                    <a:pt x="337" y="87"/>
                  </a:cubicBezTo>
                  <a:cubicBezTo>
                    <a:pt x="360" y="60"/>
                    <a:pt x="383" y="34"/>
                    <a:pt x="407" y="7"/>
                  </a:cubicBezTo>
                  <a:cubicBezTo>
                    <a:pt x="407" y="7"/>
                    <a:pt x="407" y="7"/>
                    <a:pt x="408" y="7"/>
                  </a:cubicBezTo>
                  <a:cubicBezTo>
                    <a:pt x="405" y="5"/>
                    <a:pt x="403" y="3"/>
                    <a:pt x="400" y="0"/>
                  </a:cubicBezTo>
                  <a:cubicBezTo>
                    <a:pt x="388" y="15"/>
                    <a:pt x="375" y="30"/>
                    <a:pt x="361" y="45"/>
                  </a:cubicBezTo>
                  <a:cubicBezTo>
                    <a:pt x="346" y="62"/>
                    <a:pt x="331" y="80"/>
                    <a:pt x="315" y="97"/>
                  </a:cubicBezTo>
                  <a:cubicBezTo>
                    <a:pt x="313" y="100"/>
                    <a:pt x="310" y="101"/>
                    <a:pt x="307" y="101"/>
                  </a:cubicBezTo>
                  <a:cubicBezTo>
                    <a:pt x="293" y="98"/>
                    <a:pt x="280" y="95"/>
                    <a:pt x="266" y="93"/>
                  </a:cubicBezTo>
                  <a:cubicBezTo>
                    <a:pt x="253" y="91"/>
                    <a:pt x="241" y="89"/>
                    <a:pt x="228" y="86"/>
                  </a:cubicBezTo>
                  <a:cubicBezTo>
                    <a:pt x="228" y="86"/>
                    <a:pt x="228" y="86"/>
                    <a:pt x="228" y="86"/>
                  </a:cubicBezTo>
                  <a:cubicBezTo>
                    <a:pt x="227" y="89"/>
                    <a:pt x="227" y="92"/>
                    <a:pt x="226" y="95"/>
                  </a:cubicBezTo>
                  <a:cubicBezTo>
                    <a:pt x="227" y="95"/>
                    <a:pt x="228" y="96"/>
                    <a:pt x="229" y="96"/>
                  </a:cubicBezTo>
                  <a:cubicBezTo>
                    <a:pt x="249" y="100"/>
                    <a:pt x="269" y="103"/>
                    <a:pt x="289" y="107"/>
                  </a:cubicBezTo>
                  <a:cubicBezTo>
                    <a:pt x="294" y="108"/>
                    <a:pt x="299" y="109"/>
                    <a:pt x="304" y="110"/>
                  </a:cubicBezTo>
                  <a:cubicBezTo>
                    <a:pt x="288" y="128"/>
                    <a:pt x="272" y="146"/>
                    <a:pt x="256" y="165"/>
                  </a:cubicBezTo>
                  <a:cubicBezTo>
                    <a:pt x="251" y="158"/>
                    <a:pt x="246" y="152"/>
                    <a:pt x="242" y="146"/>
                  </a:cubicBezTo>
                  <a:cubicBezTo>
                    <a:pt x="233" y="134"/>
                    <a:pt x="225" y="123"/>
                    <a:pt x="217" y="112"/>
                  </a:cubicBezTo>
                  <a:cubicBezTo>
                    <a:pt x="216" y="111"/>
                    <a:pt x="216" y="111"/>
                    <a:pt x="216" y="110"/>
                  </a:cubicBezTo>
                  <a:cubicBezTo>
                    <a:pt x="213" y="112"/>
                    <a:pt x="210" y="114"/>
                    <a:pt x="207" y="116"/>
                  </a:cubicBezTo>
                  <a:cubicBezTo>
                    <a:pt x="209" y="116"/>
                    <a:pt x="210" y="118"/>
                    <a:pt x="212" y="121"/>
                  </a:cubicBezTo>
                  <a:cubicBezTo>
                    <a:pt x="225" y="138"/>
                    <a:pt x="237" y="155"/>
                    <a:pt x="249" y="172"/>
                  </a:cubicBezTo>
                  <a:cubicBezTo>
                    <a:pt x="229" y="195"/>
                    <a:pt x="209" y="218"/>
                    <a:pt x="188" y="242"/>
                  </a:cubicBezTo>
                  <a:cubicBezTo>
                    <a:pt x="189" y="227"/>
                    <a:pt x="189" y="213"/>
                    <a:pt x="190" y="199"/>
                  </a:cubicBezTo>
                  <a:cubicBezTo>
                    <a:pt x="191" y="187"/>
                    <a:pt x="191" y="175"/>
                    <a:pt x="192" y="163"/>
                  </a:cubicBezTo>
                  <a:cubicBezTo>
                    <a:pt x="193" y="149"/>
                    <a:pt x="194" y="136"/>
                    <a:pt x="194" y="122"/>
                  </a:cubicBezTo>
                  <a:cubicBezTo>
                    <a:pt x="194" y="121"/>
                    <a:pt x="194" y="120"/>
                    <a:pt x="195" y="119"/>
                  </a:cubicBezTo>
                  <a:cubicBezTo>
                    <a:pt x="194" y="119"/>
                    <a:pt x="193" y="119"/>
                    <a:pt x="192" y="119"/>
                  </a:cubicBezTo>
                  <a:cubicBezTo>
                    <a:pt x="189" y="119"/>
                    <a:pt x="187" y="119"/>
                    <a:pt x="184" y="118"/>
                  </a:cubicBezTo>
                  <a:cubicBezTo>
                    <a:pt x="185" y="120"/>
                    <a:pt x="185" y="121"/>
                    <a:pt x="185" y="123"/>
                  </a:cubicBezTo>
                  <a:cubicBezTo>
                    <a:pt x="183" y="150"/>
                    <a:pt x="182" y="178"/>
                    <a:pt x="180" y="205"/>
                  </a:cubicBezTo>
                  <a:cubicBezTo>
                    <a:pt x="180" y="220"/>
                    <a:pt x="179" y="236"/>
                    <a:pt x="178" y="251"/>
                  </a:cubicBezTo>
                  <a:cubicBezTo>
                    <a:pt x="178" y="253"/>
                    <a:pt x="177" y="255"/>
                    <a:pt x="176" y="256"/>
                  </a:cubicBezTo>
                  <a:cubicBezTo>
                    <a:pt x="154" y="282"/>
                    <a:pt x="131" y="307"/>
                    <a:pt x="108" y="333"/>
                  </a:cubicBezTo>
                  <a:cubicBezTo>
                    <a:pt x="108" y="333"/>
                    <a:pt x="108" y="333"/>
                    <a:pt x="107" y="334"/>
                  </a:cubicBezTo>
                  <a:cubicBezTo>
                    <a:pt x="110" y="336"/>
                    <a:pt x="113" y="338"/>
                    <a:pt x="115" y="341"/>
                  </a:cubicBezTo>
                  <a:cubicBezTo>
                    <a:pt x="115" y="339"/>
                    <a:pt x="117" y="338"/>
                    <a:pt x="119" y="335"/>
                  </a:cubicBezTo>
                  <a:cubicBezTo>
                    <a:pt x="138" y="314"/>
                    <a:pt x="157" y="292"/>
                    <a:pt x="176" y="270"/>
                  </a:cubicBezTo>
                  <a:cubicBezTo>
                    <a:pt x="176" y="275"/>
                    <a:pt x="176" y="280"/>
                    <a:pt x="176" y="284"/>
                  </a:cubicBezTo>
                  <a:cubicBezTo>
                    <a:pt x="175" y="301"/>
                    <a:pt x="174" y="318"/>
                    <a:pt x="174" y="335"/>
                  </a:cubicBezTo>
                  <a:cubicBezTo>
                    <a:pt x="173" y="338"/>
                    <a:pt x="173" y="340"/>
                    <a:pt x="170" y="340"/>
                  </a:cubicBezTo>
                  <a:cubicBezTo>
                    <a:pt x="154" y="344"/>
                    <a:pt x="138" y="348"/>
                    <a:pt x="122" y="351"/>
                  </a:cubicBezTo>
                  <a:cubicBezTo>
                    <a:pt x="122" y="351"/>
                    <a:pt x="121" y="351"/>
                    <a:pt x="121" y="351"/>
                  </a:cubicBezTo>
                  <a:cubicBezTo>
                    <a:pt x="122" y="354"/>
                    <a:pt x="123" y="357"/>
                    <a:pt x="123" y="361"/>
                  </a:cubicBezTo>
                  <a:cubicBezTo>
                    <a:pt x="124" y="360"/>
                    <a:pt x="125" y="360"/>
                    <a:pt x="126" y="360"/>
                  </a:cubicBezTo>
                  <a:cubicBezTo>
                    <a:pt x="137" y="358"/>
                    <a:pt x="149" y="355"/>
                    <a:pt x="160" y="352"/>
                  </a:cubicBezTo>
                  <a:cubicBezTo>
                    <a:pt x="164" y="351"/>
                    <a:pt x="168" y="351"/>
                    <a:pt x="173" y="350"/>
                  </a:cubicBezTo>
                  <a:cubicBezTo>
                    <a:pt x="172" y="363"/>
                    <a:pt x="172" y="374"/>
                    <a:pt x="171" y="387"/>
                  </a:cubicBezTo>
                  <a:cubicBezTo>
                    <a:pt x="163" y="384"/>
                    <a:pt x="156" y="382"/>
                    <a:pt x="148" y="379"/>
                  </a:cubicBezTo>
                  <a:cubicBezTo>
                    <a:pt x="140" y="377"/>
                    <a:pt x="133" y="374"/>
                    <a:pt x="125" y="371"/>
                  </a:cubicBezTo>
                  <a:cubicBezTo>
                    <a:pt x="124" y="371"/>
                    <a:pt x="123" y="371"/>
                    <a:pt x="123" y="370"/>
                  </a:cubicBezTo>
                  <a:cubicBezTo>
                    <a:pt x="122" y="374"/>
                    <a:pt x="121" y="377"/>
                    <a:pt x="119" y="380"/>
                  </a:cubicBezTo>
                  <a:cubicBezTo>
                    <a:pt x="120" y="380"/>
                    <a:pt x="120" y="380"/>
                    <a:pt x="121" y="380"/>
                  </a:cubicBezTo>
                  <a:cubicBezTo>
                    <a:pt x="136" y="385"/>
                    <a:pt x="151" y="391"/>
                    <a:pt x="167" y="396"/>
                  </a:cubicBezTo>
                  <a:cubicBezTo>
                    <a:pt x="170" y="397"/>
                    <a:pt x="170" y="399"/>
                    <a:pt x="170" y="401"/>
                  </a:cubicBezTo>
                  <a:cubicBezTo>
                    <a:pt x="168" y="437"/>
                    <a:pt x="166" y="473"/>
                    <a:pt x="165" y="509"/>
                  </a:cubicBezTo>
                  <a:cubicBezTo>
                    <a:pt x="165" y="509"/>
                    <a:pt x="165" y="510"/>
                    <a:pt x="165" y="510"/>
                  </a:cubicBezTo>
                  <a:cubicBezTo>
                    <a:pt x="166" y="510"/>
                    <a:pt x="167" y="510"/>
                    <a:pt x="168" y="510"/>
                  </a:cubicBezTo>
                  <a:cubicBezTo>
                    <a:pt x="170" y="510"/>
                    <a:pt x="172" y="510"/>
                    <a:pt x="174" y="511"/>
                  </a:cubicBezTo>
                  <a:cubicBezTo>
                    <a:pt x="176" y="474"/>
                    <a:pt x="178" y="438"/>
                    <a:pt x="180" y="402"/>
                  </a:cubicBezTo>
                  <a:cubicBezTo>
                    <a:pt x="180" y="402"/>
                    <a:pt x="180" y="401"/>
                    <a:pt x="180" y="401"/>
                  </a:cubicBezTo>
                  <a:cubicBezTo>
                    <a:pt x="224" y="416"/>
                    <a:pt x="267" y="431"/>
                    <a:pt x="311" y="447"/>
                  </a:cubicBezTo>
                  <a:cubicBezTo>
                    <a:pt x="308" y="458"/>
                    <a:pt x="306" y="469"/>
                    <a:pt x="303" y="480"/>
                  </a:cubicBezTo>
                  <a:cubicBezTo>
                    <a:pt x="302" y="481"/>
                    <a:pt x="301" y="483"/>
                    <a:pt x="299" y="483"/>
                  </a:cubicBezTo>
                  <a:cubicBezTo>
                    <a:pt x="277" y="493"/>
                    <a:pt x="254" y="503"/>
                    <a:pt x="231" y="513"/>
                  </a:cubicBezTo>
                  <a:cubicBezTo>
                    <a:pt x="220" y="518"/>
                    <a:pt x="209" y="522"/>
                    <a:pt x="198" y="527"/>
                  </a:cubicBezTo>
                  <a:cubicBezTo>
                    <a:pt x="200" y="530"/>
                    <a:pt x="201" y="533"/>
                    <a:pt x="202" y="536"/>
                  </a:cubicBezTo>
                  <a:cubicBezTo>
                    <a:pt x="202" y="536"/>
                    <a:pt x="203" y="536"/>
                    <a:pt x="203" y="536"/>
                  </a:cubicBezTo>
                  <a:cubicBezTo>
                    <a:pt x="227" y="525"/>
                    <a:pt x="250" y="515"/>
                    <a:pt x="274" y="505"/>
                  </a:cubicBezTo>
                  <a:cubicBezTo>
                    <a:pt x="282" y="501"/>
                    <a:pt x="290" y="498"/>
                    <a:pt x="299" y="494"/>
                  </a:cubicBezTo>
                  <a:cubicBezTo>
                    <a:pt x="288" y="538"/>
                    <a:pt x="277" y="582"/>
                    <a:pt x="266" y="626"/>
                  </a:cubicBezTo>
                  <a:cubicBezTo>
                    <a:pt x="249" y="623"/>
                    <a:pt x="234" y="620"/>
                    <a:pt x="218" y="617"/>
                  </a:cubicBezTo>
                  <a:cubicBezTo>
                    <a:pt x="213" y="616"/>
                    <a:pt x="201" y="614"/>
                    <a:pt x="201" y="614"/>
                  </a:cubicBezTo>
                  <a:cubicBezTo>
                    <a:pt x="201" y="614"/>
                    <a:pt x="190" y="589"/>
                    <a:pt x="188" y="585"/>
                  </a:cubicBezTo>
                  <a:cubicBezTo>
                    <a:pt x="187" y="582"/>
                    <a:pt x="186" y="579"/>
                    <a:pt x="186" y="576"/>
                  </a:cubicBezTo>
                  <a:cubicBezTo>
                    <a:pt x="183" y="578"/>
                    <a:pt x="180" y="580"/>
                    <a:pt x="176" y="580"/>
                  </a:cubicBezTo>
                  <a:cubicBezTo>
                    <a:pt x="176" y="581"/>
                    <a:pt x="177" y="581"/>
                    <a:pt x="177" y="582"/>
                  </a:cubicBezTo>
                  <a:cubicBezTo>
                    <a:pt x="178" y="586"/>
                    <a:pt x="189" y="612"/>
                    <a:pt x="189" y="612"/>
                  </a:cubicBezTo>
                  <a:cubicBezTo>
                    <a:pt x="189" y="612"/>
                    <a:pt x="155" y="605"/>
                    <a:pt x="149" y="604"/>
                  </a:cubicBezTo>
                  <a:cubicBezTo>
                    <a:pt x="129" y="601"/>
                    <a:pt x="110" y="597"/>
                    <a:pt x="90" y="593"/>
                  </a:cubicBezTo>
                  <a:cubicBezTo>
                    <a:pt x="72" y="590"/>
                    <a:pt x="54" y="586"/>
                    <a:pt x="36" y="582"/>
                  </a:cubicBezTo>
                  <a:cubicBezTo>
                    <a:pt x="25" y="580"/>
                    <a:pt x="14" y="578"/>
                    <a:pt x="3" y="576"/>
                  </a:cubicBezTo>
                  <a:cubicBezTo>
                    <a:pt x="3" y="580"/>
                    <a:pt x="2" y="583"/>
                    <a:pt x="0" y="586"/>
                  </a:cubicBezTo>
                  <a:cubicBezTo>
                    <a:pt x="5" y="586"/>
                    <a:pt x="10" y="587"/>
                    <a:pt x="14" y="588"/>
                  </a:cubicBezTo>
                  <a:cubicBezTo>
                    <a:pt x="34" y="592"/>
                    <a:pt x="53" y="595"/>
                    <a:pt x="73" y="599"/>
                  </a:cubicBezTo>
                  <a:cubicBezTo>
                    <a:pt x="86" y="602"/>
                    <a:pt x="99" y="604"/>
                    <a:pt x="112" y="607"/>
                  </a:cubicBezTo>
                  <a:cubicBezTo>
                    <a:pt x="124" y="609"/>
                    <a:pt x="137" y="611"/>
                    <a:pt x="149" y="614"/>
                  </a:cubicBezTo>
                  <a:cubicBezTo>
                    <a:pt x="151" y="614"/>
                    <a:pt x="193" y="623"/>
                    <a:pt x="193" y="623"/>
                  </a:cubicBezTo>
                  <a:cubicBezTo>
                    <a:pt x="193" y="623"/>
                    <a:pt x="206" y="656"/>
                    <a:pt x="212" y="671"/>
                  </a:cubicBezTo>
                  <a:cubicBezTo>
                    <a:pt x="217" y="682"/>
                    <a:pt x="221" y="692"/>
                    <a:pt x="225" y="703"/>
                  </a:cubicBezTo>
                  <a:cubicBezTo>
                    <a:pt x="228" y="702"/>
                    <a:pt x="231" y="701"/>
                    <a:pt x="234" y="700"/>
                  </a:cubicBezTo>
                  <a:cubicBezTo>
                    <a:pt x="234" y="699"/>
                    <a:pt x="233" y="697"/>
                    <a:pt x="232" y="695"/>
                  </a:cubicBezTo>
                  <a:cubicBezTo>
                    <a:pt x="223" y="672"/>
                    <a:pt x="214" y="649"/>
                    <a:pt x="205" y="627"/>
                  </a:cubicBezTo>
                  <a:cubicBezTo>
                    <a:pt x="205" y="626"/>
                    <a:pt x="204" y="624"/>
                    <a:pt x="204" y="624"/>
                  </a:cubicBezTo>
                  <a:cubicBezTo>
                    <a:pt x="204" y="624"/>
                    <a:pt x="243" y="632"/>
                    <a:pt x="263" y="635"/>
                  </a:cubicBezTo>
                  <a:cubicBezTo>
                    <a:pt x="261" y="643"/>
                    <a:pt x="260" y="650"/>
                    <a:pt x="258" y="657"/>
                  </a:cubicBezTo>
                  <a:cubicBezTo>
                    <a:pt x="254" y="671"/>
                    <a:pt x="251" y="685"/>
                    <a:pt x="247" y="699"/>
                  </a:cubicBezTo>
                  <a:cubicBezTo>
                    <a:pt x="247" y="699"/>
                    <a:pt x="247" y="699"/>
                    <a:pt x="247" y="699"/>
                  </a:cubicBezTo>
                  <a:cubicBezTo>
                    <a:pt x="250" y="700"/>
                    <a:pt x="253" y="700"/>
                    <a:pt x="256" y="702"/>
                  </a:cubicBezTo>
                  <a:cubicBezTo>
                    <a:pt x="257" y="696"/>
                    <a:pt x="261" y="684"/>
                    <a:pt x="262" y="680"/>
                  </a:cubicBezTo>
                  <a:cubicBezTo>
                    <a:pt x="265" y="668"/>
                    <a:pt x="273" y="637"/>
                    <a:pt x="273" y="637"/>
                  </a:cubicBezTo>
                  <a:cubicBezTo>
                    <a:pt x="283" y="639"/>
                    <a:pt x="283" y="639"/>
                    <a:pt x="283" y="639"/>
                  </a:cubicBezTo>
                  <a:cubicBezTo>
                    <a:pt x="283" y="639"/>
                    <a:pt x="260" y="693"/>
                    <a:pt x="256" y="702"/>
                  </a:cubicBezTo>
                  <a:cubicBezTo>
                    <a:pt x="259" y="703"/>
                    <a:pt x="262" y="705"/>
                    <a:pt x="264" y="706"/>
                  </a:cubicBezTo>
                  <a:cubicBezTo>
                    <a:pt x="264" y="706"/>
                    <a:pt x="265" y="706"/>
                    <a:pt x="265" y="706"/>
                  </a:cubicBezTo>
                  <a:cubicBezTo>
                    <a:pt x="273" y="687"/>
                    <a:pt x="280" y="668"/>
                    <a:pt x="289" y="650"/>
                  </a:cubicBezTo>
                  <a:cubicBezTo>
                    <a:pt x="293" y="640"/>
                    <a:pt x="293" y="641"/>
                    <a:pt x="303" y="643"/>
                  </a:cubicBezTo>
                  <a:cubicBezTo>
                    <a:pt x="323" y="647"/>
                    <a:pt x="342" y="650"/>
                    <a:pt x="362" y="654"/>
                  </a:cubicBezTo>
                  <a:cubicBezTo>
                    <a:pt x="375" y="656"/>
                    <a:pt x="388" y="659"/>
                    <a:pt x="401" y="662"/>
                  </a:cubicBezTo>
                  <a:cubicBezTo>
                    <a:pt x="405" y="662"/>
                    <a:pt x="410" y="663"/>
                    <a:pt x="414" y="664"/>
                  </a:cubicBezTo>
                  <a:cubicBezTo>
                    <a:pt x="415" y="664"/>
                    <a:pt x="415" y="664"/>
                    <a:pt x="416" y="664"/>
                  </a:cubicBezTo>
                  <a:cubicBezTo>
                    <a:pt x="416" y="661"/>
                    <a:pt x="417" y="658"/>
                    <a:pt x="418" y="655"/>
                  </a:cubicBezTo>
                  <a:cubicBezTo>
                    <a:pt x="418" y="655"/>
                    <a:pt x="417" y="655"/>
                    <a:pt x="417" y="655"/>
                  </a:cubicBezTo>
                  <a:cubicBezTo>
                    <a:pt x="395" y="651"/>
                    <a:pt x="374" y="647"/>
                    <a:pt x="353" y="643"/>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1"/>
            <p:cNvSpPr/>
            <p:nvPr/>
          </p:nvSpPr>
          <p:spPr>
            <a:xfrm>
              <a:off x="10234038" y="4369106"/>
              <a:ext cx="283933" cy="585862"/>
            </a:xfrm>
            <a:custGeom>
              <a:rect b="b" l="l" r="r" t="t"/>
              <a:pathLst>
                <a:path extrusionOk="0" h="146" w="71">
                  <a:moveTo>
                    <a:pt x="67" y="137"/>
                  </a:moveTo>
                  <a:cubicBezTo>
                    <a:pt x="59" y="117"/>
                    <a:pt x="51" y="98"/>
                    <a:pt x="42" y="78"/>
                  </a:cubicBezTo>
                  <a:cubicBezTo>
                    <a:pt x="33" y="56"/>
                    <a:pt x="24" y="34"/>
                    <a:pt x="15" y="13"/>
                  </a:cubicBezTo>
                  <a:cubicBezTo>
                    <a:pt x="13" y="9"/>
                    <a:pt x="11" y="5"/>
                    <a:pt x="10" y="1"/>
                  </a:cubicBezTo>
                  <a:cubicBezTo>
                    <a:pt x="10" y="1"/>
                    <a:pt x="10" y="1"/>
                    <a:pt x="9" y="0"/>
                  </a:cubicBezTo>
                  <a:cubicBezTo>
                    <a:pt x="7" y="2"/>
                    <a:pt x="4" y="3"/>
                    <a:pt x="0" y="4"/>
                  </a:cubicBezTo>
                  <a:cubicBezTo>
                    <a:pt x="1" y="5"/>
                    <a:pt x="2" y="6"/>
                    <a:pt x="3" y="8"/>
                  </a:cubicBezTo>
                  <a:cubicBezTo>
                    <a:pt x="12" y="32"/>
                    <a:pt x="23" y="56"/>
                    <a:pt x="33" y="80"/>
                  </a:cubicBezTo>
                  <a:cubicBezTo>
                    <a:pt x="41" y="99"/>
                    <a:pt x="49" y="118"/>
                    <a:pt x="57" y="138"/>
                  </a:cubicBezTo>
                  <a:cubicBezTo>
                    <a:pt x="58" y="140"/>
                    <a:pt x="60" y="142"/>
                    <a:pt x="60" y="145"/>
                  </a:cubicBezTo>
                  <a:cubicBezTo>
                    <a:pt x="60" y="145"/>
                    <a:pt x="60" y="146"/>
                    <a:pt x="60" y="146"/>
                  </a:cubicBezTo>
                  <a:cubicBezTo>
                    <a:pt x="63" y="144"/>
                    <a:pt x="67" y="143"/>
                    <a:pt x="71" y="142"/>
                  </a:cubicBezTo>
                  <a:cubicBezTo>
                    <a:pt x="69" y="141"/>
                    <a:pt x="68" y="139"/>
                    <a:pt x="67" y="137"/>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 name="Google Shape;87;p1"/>
            <p:cNvSpPr/>
            <p:nvPr/>
          </p:nvSpPr>
          <p:spPr>
            <a:xfrm>
              <a:off x="10342013" y="4185150"/>
              <a:ext cx="355916" cy="67984"/>
            </a:xfrm>
            <a:custGeom>
              <a:rect b="b" l="l" r="r" t="t"/>
              <a:pathLst>
                <a:path extrusionOk="0" h="17" w="89">
                  <a:moveTo>
                    <a:pt x="1" y="7"/>
                  </a:moveTo>
                  <a:cubicBezTo>
                    <a:pt x="0" y="7"/>
                    <a:pt x="0" y="7"/>
                    <a:pt x="0" y="7"/>
                  </a:cubicBezTo>
                  <a:cubicBezTo>
                    <a:pt x="0" y="10"/>
                    <a:pt x="0" y="12"/>
                    <a:pt x="0" y="15"/>
                  </a:cubicBezTo>
                  <a:cubicBezTo>
                    <a:pt x="0" y="16"/>
                    <a:pt x="0" y="16"/>
                    <a:pt x="0" y="17"/>
                  </a:cubicBezTo>
                  <a:cubicBezTo>
                    <a:pt x="3" y="17"/>
                    <a:pt x="6" y="16"/>
                    <a:pt x="8" y="16"/>
                  </a:cubicBezTo>
                  <a:cubicBezTo>
                    <a:pt x="29" y="14"/>
                    <a:pt x="50" y="12"/>
                    <a:pt x="71" y="11"/>
                  </a:cubicBezTo>
                  <a:cubicBezTo>
                    <a:pt x="77" y="10"/>
                    <a:pt x="83" y="10"/>
                    <a:pt x="89" y="9"/>
                  </a:cubicBezTo>
                  <a:cubicBezTo>
                    <a:pt x="88" y="7"/>
                    <a:pt x="88" y="4"/>
                    <a:pt x="88" y="2"/>
                  </a:cubicBezTo>
                  <a:cubicBezTo>
                    <a:pt x="88" y="1"/>
                    <a:pt x="88" y="0"/>
                    <a:pt x="88" y="0"/>
                  </a:cubicBezTo>
                  <a:cubicBezTo>
                    <a:pt x="87" y="0"/>
                    <a:pt x="85" y="0"/>
                    <a:pt x="83" y="0"/>
                  </a:cubicBezTo>
                  <a:cubicBezTo>
                    <a:pt x="56" y="2"/>
                    <a:pt x="28" y="5"/>
                    <a:pt x="1" y="7"/>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 name="Google Shape;88;p1"/>
            <p:cNvSpPr/>
            <p:nvPr/>
          </p:nvSpPr>
          <p:spPr>
            <a:xfrm>
              <a:off x="8750389" y="4585055"/>
              <a:ext cx="521877" cy="99976"/>
            </a:xfrm>
            <a:custGeom>
              <a:rect b="b" l="l" r="r" t="t"/>
              <a:pathLst>
                <a:path extrusionOk="0" h="25" w="130">
                  <a:moveTo>
                    <a:pt x="117" y="11"/>
                  </a:moveTo>
                  <a:cubicBezTo>
                    <a:pt x="121" y="11"/>
                    <a:pt x="125" y="10"/>
                    <a:pt x="130" y="10"/>
                  </a:cubicBezTo>
                  <a:cubicBezTo>
                    <a:pt x="130" y="10"/>
                    <a:pt x="130" y="10"/>
                    <a:pt x="130" y="10"/>
                  </a:cubicBezTo>
                  <a:cubicBezTo>
                    <a:pt x="129" y="7"/>
                    <a:pt x="129" y="4"/>
                    <a:pt x="129" y="1"/>
                  </a:cubicBezTo>
                  <a:cubicBezTo>
                    <a:pt x="129" y="0"/>
                    <a:pt x="129" y="0"/>
                    <a:pt x="129" y="0"/>
                  </a:cubicBezTo>
                  <a:cubicBezTo>
                    <a:pt x="129" y="0"/>
                    <a:pt x="129" y="0"/>
                    <a:pt x="129" y="0"/>
                  </a:cubicBezTo>
                  <a:cubicBezTo>
                    <a:pt x="116" y="2"/>
                    <a:pt x="104" y="3"/>
                    <a:pt x="91" y="5"/>
                  </a:cubicBezTo>
                  <a:cubicBezTo>
                    <a:pt x="76" y="7"/>
                    <a:pt x="61" y="8"/>
                    <a:pt x="47" y="10"/>
                  </a:cubicBezTo>
                  <a:cubicBezTo>
                    <a:pt x="31" y="12"/>
                    <a:pt x="15" y="14"/>
                    <a:pt x="0" y="15"/>
                  </a:cubicBezTo>
                  <a:cubicBezTo>
                    <a:pt x="1" y="18"/>
                    <a:pt x="1" y="21"/>
                    <a:pt x="1" y="24"/>
                  </a:cubicBezTo>
                  <a:cubicBezTo>
                    <a:pt x="1" y="24"/>
                    <a:pt x="1" y="25"/>
                    <a:pt x="1" y="25"/>
                  </a:cubicBezTo>
                  <a:cubicBezTo>
                    <a:pt x="12" y="24"/>
                    <a:pt x="23" y="23"/>
                    <a:pt x="34" y="21"/>
                  </a:cubicBezTo>
                  <a:cubicBezTo>
                    <a:pt x="62" y="18"/>
                    <a:pt x="89" y="14"/>
                    <a:pt x="117" y="11"/>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1"/>
            <p:cNvSpPr/>
            <p:nvPr/>
          </p:nvSpPr>
          <p:spPr>
            <a:xfrm>
              <a:off x="8666409" y="3971201"/>
              <a:ext cx="367913" cy="597859"/>
            </a:xfrm>
            <a:custGeom>
              <a:rect b="b" l="l" r="r" t="t"/>
              <a:pathLst>
                <a:path extrusionOk="0" h="149" w="92">
                  <a:moveTo>
                    <a:pt x="61" y="58"/>
                  </a:moveTo>
                  <a:cubicBezTo>
                    <a:pt x="71" y="40"/>
                    <a:pt x="82" y="22"/>
                    <a:pt x="92" y="5"/>
                  </a:cubicBezTo>
                  <a:cubicBezTo>
                    <a:pt x="89" y="4"/>
                    <a:pt x="86" y="2"/>
                    <a:pt x="84" y="0"/>
                  </a:cubicBezTo>
                  <a:cubicBezTo>
                    <a:pt x="84" y="0"/>
                    <a:pt x="84" y="0"/>
                    <a:pt x="83" y="1"/>
                  </a:cubicBezTo>
                  <a:cubicBezTo>
                    <a:pt x="76" y="13"/>
                    <a:pt x="69" y="25"/>
                    <a:pt x="62" y="37"/>
                  </a:cubicBezTo>
                  <a:cubicBezTo>
                    <a:pt x="49" y="59"/>
                    <a:pt x="36" y="82"/>
                    <a:pt x="23" y="104"/>
                  </a:cubicBezTo>
                  <a:cubicBezTo>
                    <a:pt x="15" y="117"/>
                    <a:pt x="8" y="131"/>
                    <a:pt x="0" y="144"/>
                  </a:cubicBezTo>
                  <a:cubicBezTo>
                    <a:pt x="3" y="145"/>
                    <a:pt x="6" y="147"/>
                    <a:pt x="8" y="149"/>
                  </a:cubicBezTo>
                  <a:cubicBezTo>
                    <a:pt x="15" y="137"/>
                    <a:pt x="22" y="124"/>
                    <a:pt x="30" y="112"/>
                  </a:cubicBezTo>
                  <a:cubicBezTo>
                    <a:pt x="40" y="94"/>
                    <a:pt x="50" y="76"/>
                    <a:pt x="61" y="58"/>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 name="Google Shape;90;p1"/>
            <p:cNvSpPr/>
            <p:nvPr/>
          </p:nvSpPr>
          <p:spPr>
            <a:xfrm>
              <a:off x="10971863" y="3117402"/>
              <a:ext cx="255939" cy="521877"/>
            </a:xfrm>
            <a:custGeom>
              <a:rect b="b" l="l" r="r" t="t"/>
              <a:pathLst>
                <a:path extrusionOk="0" h="130" w="64">
                  <a:moveTo>
                    <a:pt x="2" y="6"/>
                  </a:moveTo>
                  <a:cubicBezTo>
                    <a:pt x="17" y="42"/>
                    <a:pt x="32" y="77"/>
                    <a:pt x="48" y="112"/>
                  </a:cubicBezTo>
                  <a:cubicBezTo>
                    <a:pt x="50" y="118"/>
                    <a:pt x="53" y="123"/>
                    <a:pt x="55" y="129"/>
                  </a:cubicBezTo>
                  <a:cubicBezTo>
                    <a:pt x="55" y="129"/>
                    <a:pt x="55" y="130"/>
                    <a:pt x="55" y="130"/>
                  </a:cubicBezTo>
                  <a:cubicBezTo>
                    <a:pt x="58" y="129"/>
                    <a:pt x="61" y="128"/>
                    <a:pt x="64" y="127"/>
                  </a:cubicBezTo>
                  <a:cubicBezTo>
                    <a:pt x="62" y="123"/>
                    <a:pt x="61" y="119"/>
                    <a:pt x="59" y="115"/>
                  </a:cubicBezTo>
                  <a:cubicBezTo>
                    <a:pt x="49" y="91"/>
                    <a:pt x="38" y="67"/>
                    <a:pt x="28" y="44"/>
                  </a:cubicBezTo>
                  <a:cubicBezTo>
                    <a:pt x="22" y="30"/>
                    <a:pt x="16" y="15"/>
                    <a:pt x="10" y="1"/>
                  </a:cubicBezTo>
                  <a:cubicBezTo>
                    <a:pt x="10" y="1"/>
                    <a:pt x="9" y="0"/>
                    <a:pt x="9" y="0"/>
                  </a:cubicBezTo>
                  <a:cubicBezTo>
                    <a:pt x="6" y="2"/>
                    <a:pt x="4" y="3"/>
                    <a:pt x="0" y="4"/>
                  </a:cubicBezTo>
                  <a:cubicBezTo>
                    <a:pt x="1" y="4"/>
                    <a:pt x="1" y="5"/>
                    <a:pt x="2" y="6"/>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1"/>
            <p:cNvSpPr/>
            <p:nvPr/>
          </p:nvSpPr>
          <p:spPr>
            <a:xfrm>
              <a:off x="8746390" y="1761723"/>
              <a:ext cx="873794" cy="111974"/>
            </a:xfrm>
            <a:custGeom>
              <a:rect b="b" l="l" r="r" t="t"/>
              <a:pathLst>
                <a:path extrusionOk="0" h="28" w="218">
                  <a:moveTo>
                    <a:pt x="0" y="10"/>
                  </a:moveTo>
                  <a:cubicBezTo>
                    <a:pt x="72" y="16"/>
                    <a:pt x="145" y="22"/>
                    <a:pt x="217" y="28"/>
                  </a:cubicBezTo>
                  <a:cubicBezTo>
                    <a:pt x="217" y="27"/>
                    <a:pt x="217" y="27"/>
                    <a:pt x="217" y="26"/>
                  </a:cubicBezTo>
                  <a:cubicBezTo>
                    <a:pt x="217" y="23"/>
                    <a:pt x="217" y="20"/>
                    <a:pt x="218" y="18"/>
                  </a:cubicBezTo>
                  <a:cubicBezTo>
                    <a:pt x="217" y="18"/>
                    <a:pt x="216" y="18"/>
                    <a:pt x="215" y="18"/>
                  </a:cubicBezTo>
                  <a:cubicBezTo>
                    <a:pt x="195" y="16"/>
                    <a:pt x="175" y="15"/>
                    <a:pt x="156" y="13"/>
                  </a:cubicBezTo>
                  <a:cubicBezTo>
                    <a:pt x="136" y="12"/>
                    <a:pt x="117" y="10"/>
                    <a:pt x="98" y="9"/>
                  </a:cubicBezTo>
                  <a:cubicBezTo>
                    <a:pt x="67" y="6"/>
                    <a:pt x="36" y="3"/>
                    <a:pt x="5" y="1"/>
                  </a:cubicBezTo>
                  <a:cubicBezTo>
                    <a:pt x="3" y="1"/>
                    <a:pt x="2" y="0"/>
                    <a:pt x="1" y="0"/>
                  </a:cubicBezTo>
                  <a:cubicBezTo>
                    <a:pt x="1" y="1"/>
                    <a:pt x="1" y="2"/>
                    <a:pt x="1" y="3"/>
                  </a:cubicBezTo>
                  <a:cubicBezTo>
                    <a:pt x="1" y="5"/>
                    <a:pt x="1" y="8"/>
                    <a:pt x="0" y="1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1"/>
            <p:cNvSpPr/>
            <p:nvPr/>
          </p:nvSpPr>
          <p:spPr>
            <a:xfrm>
              <a:off x="9868124" y="1925684"/>
              <a:ext cx="477888" cy="317925"/>
            </a:xfrm>
            <a:custGeom>
              <a:rect b="b" l="l" r="r" t="t"/>
              <a:pathLst>
                <a:path extrusionOk="0" h="79" w="119">
                  <a:moveTo>
                    <a:pt x="1" y="9"/>
                  </a:moveTo>
                  <a:cubicBezTo>
                    <a:pt x="21" y="22"/>
                    <a:pt x="42" y="35"/>
                    <a:pt x="62" y="48"/>
                  </a:cubicBezTo>
                  <a:cubicBezTo>
                    <a:pt x="78" y="58"/>
                    <a:pt x="94" y="68"/>
                    <a:pt x="111" y="78"/>
                  </a:cubicBezTo>
                  <a:cubicBezTo>
                    <a:pt x="111" y="78"/>
                    <a:pt x="112" y="79"/>
                    <a:pt x="113" y="79"/>
                  </a:cubicBezTo>
                  <a:cubicBezTo>
                    <a:pt x="114" y="76"/>
                    <a:pt x="116" y="73"/>
                    <a:pt x="119" y="71"/>
                  </a:cubicBezTo>
                  <a:cubicBezTo>
                    <a:pt x="116" y="70"/>
                    <a:pt x="113" y="69"/>
                    <a:pt x="110" y="67"/>
                  </a:cubicBezTo>
                  <a:cubicBezTo>
                    <a:pt x="75" y="44"/>
                    <a:pt x="40" y="23"/>
                    <a:pt x="6" y="1"/>
                  </a:cubicBezTo>
                  <a:cubicBezTo>
                    <a:pt x="5" y="1"/>
                    <a:pt x="5" y="1"/>
                    <a:pt x="5" y="0"/>
                  </a:cubicBezTo>
                  <a:cubicBezTo>
                    <a:pt x="3" y="3"/>
                    <a:pt x="2" y="6"/>
                    <a:pt x="0" y="8"/>
                  </a:cubicBezTo>
                  <a:cubicBezTo>
                    <a:pt x="0" y="8"/>
                    <a:pt x="0" y="9"/>
                    <a:pt x="1" y="9"/>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1"/>
            <p:cNvSpPr/>
            <p:nvPr/>
          </p:nvSpPr>
          <p:spPr>
            <a:xfrm>
              <a:off x="10246035" y="3699265"/>
              <a:ext cx="495883" cy="417902"/>
            </a:xfrm>
            <a:custGeom>
              <a:rect b="b" l="l" r="r" t="t"/>
              <a:pathLst>
                <a:path extrusionOk="0" h="104" w="124">
                  <a:moveTo>
                    <a:pt x="8" y="1"/>
                  </a:moveTo>
                  <a:cubicBezTo>
                    <a:pt x="7" y="1"/>
                    <a:pt x="7" y="0"/>
                    <a:pt x="7" y="0"/>
                  </a:cubicBezTo>
                  <a:cubicBezTo>
                    <a:pt x="5" y="3"/>
                    <a:pt x="3" y="5"/>
                    <a:pt x="0" y="7"/>
                  </a:cubicBezTo>
                  <a:cubicBezTo>
                    <a:pt x="8" y="13"/>
                    <a:pt x="15" y="19"/>
                    <a:pt x="22" y="25"/>
                  </a:cubicBezTo>
                  <a:cubicBezTo>
                    <a:pt x="54" y="51"/>
                    <a:pt x="85" y="76"/>
                    <a:pt x="116" y="102"/>
                  </a:cubicBezTo>
                  <a:cubicBezTo>
                    <a:pt x="117" y="103"/>
                    <a:pt x="117" y="103"/>
                    <a:pt x="118" y="104"/>
                  </a:cubicBezTo>
                  <a:cubicBezTo>
                    <a:pt x="119" y="101"/>
                    <a:pt x="121" y="98"/>
                    <a:pt x="124" y="96"/>
                  </a:cubicBezTo>
                  <a:cubicBezTo>
                    <a:pt x="124" y="96"/>
                    <a:pt x="123" y="96"/>
                    <a:pt x="123" y="96"/>
                  </a:cubicBezTo>
                  <a:cubicBezTo>
                    <a:pt x="85" y="64"/>
                    <a:pt x="46" y="32"/>
                    <a:pt x="8" y="1"/>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1"/>
            <p:cNvSpPr/>
            <p:nvPr/>
          </p:nvSpPr>
          <p:spPr>
            <a:xfrm>
              <a:off x="7768620" y="3667273"/>
              <a:ext cx="1205716" cy="973770"/>
            </a:xfrm>
            <a:custGeom>
              <a:rect b="b" l="l" r="r" t="t"/>
              <a:pathLst>
                <a:path extrusionOk="0" h="243" w="301">
                  <a:moveTo>
                    <a:pt x="105" y="179"/>
                  </a:moveTo>
                  <a:cubicBezTo>
                    <a:pt x="105" y="177"/>
                    <a:pt x="106" y="175"/>
                    <a:pt x="108" y="174"/>
                  </a:cubicBezTo>
                  <a:cubicBezTo>
                    <a:pt x="153" y="149"/>
                    <a:pt x="199" y="124"/>
                    <a:pt x="244" y="99"/>
                  </a:cubicBezTo>
                  <a:cubicBezTo>
                    <a:pt x="263" y="89"/>
                    <a:pt x="282" y="79"/>
                    <a:pt x="301" y="69"/>
                  </a:cubicBezTo>
                  <a:cubicBezTo>
                    <a:pt x="299" y="66"/>
                    <a:pt x="297" y="63"/>
                    <a:pt x="296" y="60"/>
                  </a:cubicBezTo>
                  <a:cubicBezTo>
                    <a:pt x="296" y="60"/>
                    <a:pt x="296" y="61"/>
                    <a:pt x="296" y="61"/>
                  </a:cubicBezTo>
                  <a:cubicBezTo>
                    <a:pt x="281" y="68"/>
                    <a:pt x="267" y="76"/>
                    <a:pt x="252" y="84"/>
                  </a:cubicBezTo>
                  <a:cubicBezTo>
                    <a:pt x="230" y="96"/>
                    <a:pt x="208" y="108"/>
                    <a:pt x="186" y="120"/>
                  </a:cubicBezTo>
                  <a:cubicBezTo>
                    <a:pt x="162" y="133"/>
                    <a:pt x="138" y="146"/>
                    <a:pt x="115" y="159"/>
                  </a:cubicBezTo>
                  <a:cubicBezTo>
                    <a:pt x="111" y="161"/>
                    <a:pt x="107" y="163"/>
                    <a:pt x="103" y="165"/>
                  </a:cubicBezTo>
                  <a:cubicBezTo>
                    <a:pt x="100" y="139"/>
                    <a:pt x="97" y="113"/>
                    <a:pt x="93" y="87"/>
                  </a:cubicBezTo>
                  <a:cubicBezTo>
                    <a:pt x="90" y="63"/>
                    <a:pt x="87" y="39"/>
                    <a:pt x="83" y="15"/>
                  </a:cubicBezTo>
                  <a:cubicBezTo>
                    <a:pt x="83" y="10"/>
                    <a:pt x="82" y="6"/>
                    <a:pt x="82" y="1"/>
                  </a:cubicBezTo>
                  <a:cubicBezTo>
                    <a:pt x="82" y="1"/>
                    <a:pt x="82" y="1"/>
                    <a:pt x="82" y="0"/>
                  </a:cubicBezTo>
                  <a:cubicBezTo>
                    <a:pt x="79" y="1"/>
                    <a:pt x="75" y="2"/>
                    <a:pt x="72" y="2"/>
                  </a:cubicBezTo>
                  <a:cubicBezTo>
                    <a:pt x="72" y="2"/>
                    <a:pt x="72" y="3"/>
                    <a:pt x="72" y="3"/>
                  </a:cubicBezTo>
                  <a:cubicBezTo>
                    <a:pt x="74" y="19"/>
                    <a:pt x="76" y="34"/>
                    <a:pt x="78" y="50"/>
                  </a:cubicBezTo>
                  <a:cubicBezTo>
                    <a:pt x="82" y="74"/>
                    <a:pt x="85" y="99"/>
                    <a:pt x="88" y="123"/>
                  </a:cubicBezTo>
                  <a:cubicBezTo>
                    <a:pt x="90" y="139"/>
                    <a:pt x="92" y="154"/>
                    <a:pt x="94" y="170"/>
                  </a:cubicBezTo>
                  <a:cubicBezTo>
                    <a:pt x="63" y="187"/>
                    <a:pt x="32" y="204"/>
                    <a:pt x="0" y="221"/>
                  </a:cubicBezTo>
                  <a:cubicBezTo>
                    <a:pt x="0" y="221"/>
                    <a:pt x="0" y="221"/>
                    <a:pt x="0" y="221"/>
                  </a:cubicBezTo>
                  <a:cubicBezTo>
                    <a:pt x="2" y="224"/>
                    <a:pt x="3" y="227"/>
                    <a:pt x="5" y="230"/>
                  </a:cubicBezTo>
                  <a:cubicBezTo>
                    <a:pt x="35" y="214"/>
                    <a:pt x="65" y="197"/>
                    <a:pt x="96" y="181"/>
                  </a:cubicBezTo>
                  <a:cubicBezTo>
                    <a:pt x="98" y="202"/>
                    <a:pt x="101" y="222"/>
                    <a:pt x="104" y="243"/>
                  </a:cubicBezTo>
                  <a:cubicBezTo>
                    <a:pt x="107" y="242"/>
                    <a:pt x="110" y="241"/>
                    <a:pt x="113" y="241"/>
                  </a:cubicBezTo>
                  <a:cubicBezTo>
                    <a:pt x="113" y="241"/>
                    <a:pt x="113" y="241"/>
                    <a:pt x="113" y="240"/>
                  </a:cubicBezTo>
                  <a:cubicBezTo>
                    <a:pt x="110" y="220"/>
                    <a:pt x="108" y="199"/>
                    <a:pt x="105" y="179"/>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1"/>
            <p:cNvSpPr/>
            <p:nvPr/>
          </p:nvSpPr>
          <p:spPr>
            <a:xfrm>
              <a:off x="10290025" y="3133398"/>
              <a:ext cx="837803" cy="919782"/>
            </a:xfrm>
            <a:custGeom>
              <a:rect b="b" l="l" r="r" t="t"/>
              <a:pathLst>
                <a:path extrusionOk="0" h="229" w="209">
                  <a:moveTo>
                    <a:pt x="156" y="141"/>
                  </a:moveTo>
                  <a:cubicBezTo>
                    <a:pt x="152" y="141"/>
                    <a:pt x="152" y="139"/>
                    <a:pt x="152" y="136"/>
                  </a:cubicBezTo>
                  <a:cubicBezTo>
                    <a:pt x="154" y="107"/>
                    <a:pt x="157" y="78"/>
                    <a:pt x="159" y="50"/>
                  </a:cubicBezTo>
                  <a:cubicBezTo>
                    <a:pt x="160" y="33"/>
                    <a:pt x="162" y="17"/>
                    <a:pt x="163" y="1"/>
                  </a:cubicBezTo>
                  <a:cubicBezTo>
                    <a:pt x="162" y="1"/>
                    <a:pt x="161" y="1"/>
                    <a:pt x="160" y="1"/>
                  </a:cubicBezTo>
                  <a:cubicBezTo>
                    <a:pt x="158" y="1"/>
                    <a:pt x="156" y="1"/>
                    <a:pt x="153" y="0"/>
                  </a:cubicBezTo>
                  <a:cubicBezTo>
                    <a:pt x="150" y="46"/>
                    <a:pt x="146" y="92"/>
                    <a:pt x="142" y="139"/>
                  </a:cubicBezTo>
                  <a:cubicBezTo>
                    <a:pt x="95" y="134"/>
                    <a:pt x="48" y="128"/>
                    <a:pt x="2" y="122"/>
                  </a:cubicBezTo>
                  <a:cubicBezTo>
                    <a:pt x="2" y="125"/>
                    <a:pt x="1" y="128"/>
                    <a:pt x="0" y="131"/>
                  </a:cubicBezTo>
                  <a:cubicBezTo>
                    <a:pt x="9" y="132"/>
                    <a:pt x="18" y="133"/>
                    <a:pt x="26" y="134"/>
                  </a:cubicBezTo>
                  <a:cubicBezTo>
                    <a:pt x="41" y="136"/>
                    <a:pt x="55" y="138"/>
                    <a:pt x="69" y="140"/>
                  </a:cubicBezTo>
                  <a:cubicBezTo>
                    <a:pt x="81" y="141"/>
                    <a:pt x="93" y="143"/>
                    <a:pt x="105" y="144"/>
                  </a:cubicBezTo>
                  <a:cubicBezTo>
                    <a:pt x="116" y="146"/>
                    <a:pt x="127" y="147"/>
                    <a:pt x="138" y="148"/>
                  </a:cubicBezTo>
                  <a:cubicBezTo>
                    <a:pt x="141" y="148"/>
                    <a:pt x="142" y="149"/>
                    <a:pt x="142" y="152"/>
                  </a:cubicBezTo>
                  <a:cubicBezTo>
                    <a:pt x="140" y="173"/>
                    <a:pt x="138" y="195"/>
                    <a:pt x="136" y="216"/>
                  </a:cubicBezTo>
                  <a:cubicBezTo>
                    <a:pt x="136" y="219"/>
                    <a:pt x="136" y="222"/>
                    <a:pt x="136" y="226"/>
                  </a:cubicBezTo>
                  <a:cubicBezTo>
                    <a:pt x="136" y="227"/>
                    <a:pt x="135" y="227"/>
                    <a:pt x="135" y="228"/>
                  </a:cubicBezTo>
                  <a:cubicBezTo>
                    <a:pt x="136" y="228"/>
                    <a:pt x="136" y="228"/>
                    <a:pt x="137" y="228"/>
                  </a:cubicBezTo>
                  <a:cubicBezTo>
                    <a:pt x="140" y="228"/>
                    <a:pt x="142" y="228"/>
                    <a:pt x="145" y="229"/>
                  </a:cubicBezTo>
                  <a:cubicBezTo>
                    <a:pt x="147" y="203"/>
                    <a:pt x="149" y="177"/>
                    <a:pt x="151" y="150"/>
                  </a:cubicBezTo>
                  <a:cubicBezTo>
                    <a:pt x="168" y="152"/>
                    <a:pt x="184" y="154"/>
                    <a:pt x="200" y="156"/>
                  </a:cubicBezTo>
                  <a:cubicBezTo>
                    <a:pt x="203" y="156"/>
                    <a:pt x="205" y="156"/>
                    <a:pt x="207" y="157"/>
                  </a:cubicBezTo>
                  <a:cubicBezTo>
                    <a:pt x="207" y="154"/>
                    <a:pt x="208" y="151"/>
                    <a:pt x="209" y="148"/>
                  </a:cubicBezTo>
                  <a:cubicBezTo>
                    <a:pt x="208" y="148"/>
                    <a:pt x="208" y="148"/>
                    <a:pt x="208" y="148"/>
                  </a:cubicBezTo>
                  <a:cubicBezTo>
                    <a:pt x="191" y="145"/>
                    <a:pt x="174" y="143"/>
                    <a:pt x="156" y="141"/>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1"/>
            <p:cNvSpPr/>
            <p:nvPr/>
          </p:nvSpPr>
          <p:spPr>
            <a:xfrm>
              <a:off x="6540911" y="2299596"/>
              <a:ext cx="1291695" cy="777817"/>
            </a:xfrm>
            <a:custGeom>
              <a:rect b="b" l="l" r="r" t="t"/>
              <a:pathLst>
                <a:path extrusionOk="0" h="194" w="322">
                  <a:moveTo>
                    <a:pt x="153" y="193"/>
                  </a:moveTo>
                  <a:cubicBezTo>
                    <a:pt x="154" y="193"/>
                    <a:pt x="154" y="193"/>
                    <a:pt x="155" y="193"/>
                  </a:cubicBezTo>
                  <a:cubicBezTo>
                    <a:pt x="158" y="193"/>
                    <a:pt x="160" y="193"/>
                    <a:pt x="163" y="194"/>
                  </a:cubicBezTo>
                  <a:cubicBezTo>
                    <a:pt x="164" y="185"/>
                    <a:pt x="164" y="176"/>
                    <a:pt x="165" y="167"/>
                  </a:cubicBezTo>
                  <a:cubicBezTo>
                    <a:pt x="166" y="160"/>
                    <a:pt x="167" y="152"/>
                    <a:pt x="167" y="145"/>
                  </a:cubicBezTo>
                  <a:cubicBezTo>
                    <a:pt x="167" y="141"/>
                    <a:pt x="168" y="139"/>
                    <a:pt x="172" y="138"/>
                  </a:cubicBezTo>
                  <a:cubicBezTo>
                    <a:pt x="185" y="134"/>
                    <a:pt x="198" y="130"/>
                    <a:pt x="211" y="126"/>
                  </a:cubicBezTo>
                  <a:cubicBezTo>
                    <a:pt x="226" y="122"/>
                    <a:pt x="240" y="117"/>
                    <a:pt x="254" y="113"/>
                  </a:cubicBezTo>
                  <a:cubicBezTo>
                    <a:pt x="275" y="107"/>
                    <a:pt x="295" y="100"/>
                    <a:pt x="316" y="94"/>
                  </a:cubicBezTo>
                  <a:cubicBezTo>
                    <a:pt x="318" y="93"/>
                    <a:pt x="320" y="93"/>
                    <a:pt x="322" y="92"/>
                  </a:cubicBezTo>
                  <a:cubicBezTo>
                    <a:pt x="320" y="89"/>
                    <a:pt x="319" y="86"/>
                    <a:pt x="319" y="83"/>
                  </a:cubicBezTo>
                  <a:cubicBezTo>
                    <a:pt x="291" y="91"/>
                    <a:pt x="263" y="100"/>
                    <a:pt x="235" y="109"/>
                  </a:cubicBezTo>
                  <a:cubicBezTo>
                    <a:pt x="215" y="115"/>
                    <a:pt x="195" y="122"/>
                    <a:pt x="174" y="128"/>
                  </a:cubicBezTo>
                  <a:cubicBezTo>
                    <a:pt x="173" y="128"/>
                    <a:pt x="171" y="129"/>
                    <a:pt x="169" y="129"/>
                  </a:cubicBezTo>
                  <a:cubicBezTo>
                    <a:pt x="169" y="120"/>
                    <a:pt x="170" y="111"/>
                    <a:pt x="171" y="103"/>
                  </a:cubicBezTo>
                  <a:cubicBezTo>
                    <a:pt x="172" y="84"/>
                    <a:pt x="174" y="65"/>
                    <a:pt x="176" y="45"/>
                  </a:cubicBezTo>
                  <a:cubicBezTo>
                    <a:pt x="177" y="31"/>
                    <a:pt x="178" y="16"/>
                    <a:pt x="180" y="2"/>
                  </a:cubicBezTo>
                  <a:cubicBezTo>
                    <a:pt x="180" y="2"/>
                    <a:pt x="179" y="2"/>
                    <a:pt x="178" y="2"/>
                  </a:cubicBezTo>
                  <a:cubicBezTo>
                    <a:pt x="175" y="2"/>
                    <a:pt x="172" y="1"/>
                    <a:pt x="169" y="0"/>
                  </a:cubicBezTo>
                  <a:cubicBezTo>
                    <a:pt x="169" y="2"/>
                    <a:pt x="170" y="3"/>
                    <a:pt x="170" y="4"/>
                  </a:cubicBezTo>
                  <a:cubicBezTo>
                    <a:pt x="170" y="6"/>
                    <a:pt x="170" y="9"/>
                    <a:pt x="170" y="11"/>
                  </a:cubicBezTo>
                  <a:cubicBezTo>
                    <a:pt x="166" y="51"/>
                    <a:pt x="162" y="90"/>
                    <a:pt x="159" y="129"/>
                  </a:cubicBezTo>
                  <a:cubicBezTo>
                    <a:pt x="159" y="133"/>
                    <a:pt x="157" y="133"/>
                    <a:pt x="154" y="134"/>
                  </a:cubicBezTo>
                  <a:cubicBezTo>
                    <a:pt x="137" y="140"/>
                    <a:pt x="120" y="145"/>
                    <a:pt x="102" y="150"/>
                  </a:cubicBezTo>
                  <a:cubicBezTo>
                    <a:pt x="79" y="157"/>
                    <a:pt x="55" y="165"/>
                    <a:pt x="32" y="172"/>
                  </a:cubicBezTo>
                  <a:cubicBezTo>
                    <a:pt x="21" y="175"/>
                    <a:pt x="11" y="179"/>
                    <a:pt x="0" y="182"/>
                  </a:cubicBezTo>
                  <a:cubicBezTo>
                    <a:pt x="2" y="185"/>
                    <a:pt x="3" y="188"/>
                    <a:pt x="3" y="191"/>
                  </a:cubicBezTo>
                  <a:cubicBezTo>
                    <a:pt x="54" y="175"/>
                    <a:pt x="106" y="159"/>
                    <a:pt x="158" y="143"/>
                  </a:cubicBezTo>
                  <a:cubicBezTo>
                    <a:pt x="156" y="160"/>
                    <a:pt x="155" y="177"/>
                    <a:pt x="153" y="193"/>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1"/>
            <p:cNvSpPr/>
            <p:nvPr/>
          </p:nvSpPr>
          <p:spPr>
            <a:xfrm>
              <a:off x="7262741" y="2681505"/>
              <a:ext cx="597859" cy="467889"/>
            </a:xfrm>
            <a:custGeom>
              <a:rect b="b" l="l" r="r" t="t"/>
              <a:pathLst>
                <a:path extrusionOk="0" h="117" w="149">
                  <a:moveTo>
                    <a:pt x="53" y="80"/>
                  </a:moveTo>
                  <a:cubicBezTo>
                    <a:pt x="85" y="56"/>
                    <a:pt x="116" y="32"/>
                    <a:pt x="147" y="8"/>
                  </a:cubicBezTo>
                  <a:cubicBezTo>
                    <a:pt x="148" y="8"/>
                    <a:pt x="148" y="8"/>
                    <a:pt x="149" y="8"/>
                  </a:cubicBezTo>
                  <a:cubicBezTo>
                    <a:pt x="146" y="5"/>
                    <a:pt x="144" y="3"/>
                    <a:pt x="143" y="0"/>
                  </a:cubicBezTo>
                  <a:cubicBezTo>
                    <a:pt x="95" y="36"/>
                    <a:pt x="48" y="73"/>
                    <a:pt x="0" y="109"/>
                  </a:cubicBezTo>
                  <a:cubicBezTo>
                    <a:pt x="3" y="111"/>
                    <a:pt x="5" y="114"/>
                    <a:pt x="6" y="117"/>
                  </a:cubicBezTo>
                  <a:cubicBezTo>
                    <a:pt x="6" y="116"/>
                    <a:pt x="6" y="116"/>
                    <a:pt x="6" y="116"/>
                  </a:cubicBezTo>
                  <a:cubicBezTo>
                    <a:pt x="22" y="104"/>
                    <a:pt x="38" y="92"/>
                    <a:pt x="53" y="8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1"/>
            <p:cNvSpPr/>
            <p:nvPr/>
          </p:nvSpPr>
          <p:spPr>
            <a:xfrm>
              <a:off x="8922348" y="3351347"/>
              <a:ext cx="147965" cy="375911"/>
            </a:xfrm>
            <a:custGeom>
              <a:rect b="b" l="l" r="r" t="t"/>
              <a:pathLst>
                <a:path extrusionOk="0" h="94" w="37">
                  <a:moveTo>
                    <a:pt x="1" y="4"/>
                  </a:moveTo>
                  <a:cubicBezTo>
                    <a:pt x="6" y="22"/>
                    <a:pt x="11" y="40"/>
                    <a:pt x="17" y="58"/>
                  </a:cubicBezTo>
                  <a:cubicBezTo>
                    <a:pt x="20" y="71"/>
                    <a:pt x="24" y="83"/>
                    <a:pt x="27" y="94"/>
                  </a:cubicBezTo>
                  <a:cubicBezTo>
                    <a:pt x="30" y="92"/>
                    <a:pt x="34" y="92"/>
                    <a:pt x="37" y="91"/>
                  </a:cubicBezTo>
                  <a:cubicBezTo>
                    <a:pt x="37" y="91"/>
                    <a:pt x="37" y="91"/>
                    <a:pt x="37" y="91"/>
                  </a:cubicBezTo>
                  <a:cubicBezTo>
                    <a:pt x="31" y="72"/>
                    <a:pt x="25" y="52"/>
                    <a:pt x="19" y="33"/>
                  </a:cubicBezTo>
                  <a:cubicBezTo>
                    <a:pt x="16" y="22"/>
                    <a:pt x="13" y="12"/>
                    <a:pt x="10" y="2"/>
                  </a:cubicBezTo>
                  <a:cubicBezTo>
                    <a:pt x="10" y="1"/>
                    <a:pt x="10" y="1"/>
                    <a:pt x="10" y="0"/>
                  </a:cubicBezTo>
                  <a:cubicBezTo>
                    <a:pt x="7" y="2"/>
                    <a:pt x="4" y="3"/>
                    <a:pt x="0" y="3"/>
                  </a:cubicBezTo>
                  <a:cubicBezTo>
                    <a:pt x="0" y="3"/>
                    <a:pt x="1" y="4"/>
                    <a:pt x="1" y="4"/>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1"/>
            <p:cNvSpPr/>
            <p:nvPr/>
          </p:nvSpPr>
          <p:spPr>
            <a:xfrm>
              <a:off x="9002329" y="2809475"/>
              <a:ext cx="409904" cy="335921"/>
            </a:xfrm>
            <a:custGeom>
              <a:rect b="b" l="l" r="r" t="t"/>
              <a:pathLst>
                <a:path extrusionOk="0" h="84" w="102">
                  <a:moveTo>
                    <a:pt x="92" y="3"/>
                  </a:moveTo>
                  <a:cubicBezTo>
                    <a:pt x="62" y="27"/>
                    <a:pt x="31" y="51"/>
                    <a:pt x="0" y="76"/>
                  </a:cubicBezTo>
                  <a:cubicBezTo>
                    <a:pt x="0" y="76"/>
                    <a:pt x="0" y="76"/>
                    <a:pt x="0" y="76"/>
                  </a:cubicBezTo>
                  <a:cubicBezTo>
                    <a:pt x="2" y="79"/>
                    <a:pt x="4" y="81"/>
                    <a:pt x="6" y="84"/>
                  </a:cubicBezTo>
                  <a:cubicBezTo>
                    <a:pt x="14" y="78"/>
                    <a:pt x="21" y="71"/>
                    <a:pt x="29" y="65"/>
                  </a:cubicBezTo>
                  <a:cubicBezTo>
                    <a:pt x="53" y="46"/>
                    <a:pt x="76" y="28"/>
                    <a:pt x="99" y="9"/>
                  </a:cubicBezTo>
                  <a:cubicBezTo>
                    <a:pt x="100" y="8"/>
                    <a:pt x="101" y="8"/>
                    <a:pt x="102" y="8"/>
                  </a:cubicBezTo>
                  <a:cubicBezTo>
                    <a:pt x="99" y="5"/>
                    <a:pt x="97" y="3"/>
                    <a:pt x="95" y="0"/>
                  </a:cubicBezTo>
                  <a:cubicBezTo>
                    <a:pt x="95" y="1"/>
                    <a:pt x="94" y="2"/>
                    <a:pt x="92" y="3"/>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1"/>
            <p:cNvSpPr/>
            <p:nvPr/>
          </p:nvSpPr>
          <p:spPr>
            <a:xfrm>
              <a:off x="10254033" y="3069414"/>
              <a:ext cx="579863" cy="477888"/>
            </a:xfrm>
            <a:custGeom>
              <a:rect b="b" l="l" r="r" t="t"/>
              <a:pathLst>
                <a:path extrusionOk="0" h="119" w="145">
                  <a:moveTo>
                    <a:pt x="78" y="49"/>
                  </a:moveTo>
                  <a:cubicBezTo>
                    <a:pt x="53" y="70"/>
                    <a:pt x="27" y="90"/>
                    <a:pt x="1" y="111"/>
                  </a:cubicBezTo>
                  <a:cubicBezTo>
                    <a:pt x="1" y="111"/>
                    <a:pt x="0" y="111"/>
                    <a:pt x="0" y="112"/>
                  </a:cubicBezTo>
                  <a:cubicBezTo>
                    <a:pt x="2" y="114"/>
                    <a:pt x="4" y="116"/>
                    <a:pt x="6" y="119"/>
                  </a:cubicBezTo>
                  <a:cubicBezTo>
                    <a:pt x="7" y="118"/>
                    <a:pt x="8" y="117"/>
                    <a:pt x="10" y="116"/>
                  </a:cubicBezTo>
                  <a:cubicBezTo>
                    <a:pt x="55" y="80"/>
                    <a:pt x="100" y="44"/>
                    <a:pt x="144" y="8"/>
                  </a:cubicBezTo>
                  <a:cubicBezTo>
                    <a:pt x="145" y="8"/>
                    <a:pt x="145" y="8"/>
                    <a:pt x="145" y="7"/>
                  </a:cubicBezTo>
                  <a:cubicBezTo>
                    <a:pt x="143" y="5"/>
                    <a:pt x="141" y="3"/>
                    <a:pt x="139" y="0"/>
                  </a:cubicBezTo>
                  <a:cubicBezTo>
                    <a:pt x="139" y="0"/>
                    <a:pt x="139" y="0"/>
                    <a:pt x="139" y="0"/>
                  </a:cubicBezTo>
                  <a:cubicBezTo>
                    <a:pt x="119" y="16"/>
                    <a:pt x="99" y="33"/>
                    <a:pt x="78" y="49"/>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1"/>
            <p:cNvSpPr/>
            <p:nvPr/>
          </p:nvSpPr>
          <p:spPr>
            <a:xfrm>
              <a:off x="8184522" y="3555299"/>
              <a:ext cx="773818" cy="275935"/>
            </a:xfrm>
            <a:custGeom>
              <a:rect b="b" l="l" r="r" t="t"/>
              <a:pathLst>
                <a:path extrusionOk="0" h="69" w="193">
                  <a:moveTo>
                    <a:pt x="85" y="26"/>
                  </a:moveTo>
                  <a:cubicBezTo>
                    <a:pt x="69" y="21"/>
                    <a:pt x="53" y="16"/>
                    <a:pt x="37" y="10"/>
                  </a:cubicBezTo>
                  <a:cubicBezTo>
                    <a:pt x="26" y="7"/>
                    <a:pt x="15" y="3"/>
                    <a:pt x="4" y="0"/>
                  </a:cubicBezTo>
                  <a:cubicBezTo>
                    <a:pt x="4" y="0"/>
                    <a:pt x="4" y="0"/>
                    <a:pt x="3" y="0"/>
                  </a:cubicBezTo>
                  <a:cubicBezTo>
                    <a:pt x="3" y="3"/>
                    <a:pt x="2" y="6"/>
                    <a:pt x="0" y="9"/>
                  </a:cubicBezTo>
                  <a:cubicBezTo>
                    <a:pt x="1" y="9"/>
                    <a:pt x="1" y="9"/>
                    <a:pt x="1" y="9"/>
                  </a:cubicBezTo>
                  <a:cubicBezTo>
                    <a:pt x="18" y="14"/>
                    <a:pt x="34" y="20"/>
                    <a:pt x="51" y="25"/>
                  </a:cubicBezTo>
                  <a:cubicBezTo>
                    <a:pt x="70" y="31"/>
                    <a:pt x="90" y="37"/>
                    <a:pt x="110" y="43"/>
                  </a:cubicBezTo>
                  <a:cubicBezTo>
                    <a:pt x="130" y="50"/>
                    <a:pt x="149" y="56"/>
                    <a:pt x="168" y="62"/>
                  </a:cubicBezTo>
                  <a:cubicBezTo>
                    <a:pt x="176" y="64"/>
                    <a:pt x="183" y="67"/>
                    <a:pt x="190" y="69"/>
                  </a:cubicBezTo>
                  <a:cubicBezTo>
                    <a:pt x="190" y="69"/>
                    <a:pt x="190" y="69"/>
                    <a:pt x="190" y="69"/>
                  </a:cubicBezTo>
                  <a:cubicBezTo>
                    <a:pt x="191" y="66"/>
                    <a:pt x="192" y="63"/>
                    <a:pt x="193" y="60"/>
                  </a:cubicBezTo>
                  <a:cubicBezTo>
                    <a:pt x="177" y="55"/>
                    <a:pt x="162" y="50"/>
                    <a:pt x="146" y="45"/>
                  </a:cubicBezTo>
                  <a:cubicBezTo>
                    <a:pt x="125" y="38"/>
                    <a:pt x="105" y="32"/>
                    <a:pt x="85" y="26"/>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1"/>
            <p:cNvSpPr/>
            <p:nvPr/>
          </p:nvSpPr>
          <p:spPr>
            <a:xfrm>
              <a:off x="7382712" y="1793715"/>
              <a:ext cx="1091742" cy="341920"/>
            </a:xfrm>
            <a:custGeom>
              <a:rect b="b" l="l" r="r" t="t"/>
              <a:pathLst>
                <a:path extrusionOk="0" h="85" w="272">
                  <a:moveTo>
                    <a:pt x="76" y="65"/>
                  </a:moveTo>
                  <a:cubicBezTo>
                    <a:pt x="98" y="58"/>
                    <a:pt x="121" y="52"/>
                    <a:pt x="143" y="46"/>
                  </a:cubicBezTo>
                  <a:cubicBezTo>
                    <a:pt x="168" y="39"/>
                    <a:pt x="194" y="31"/>
                    <a:pt x="219" y="24"/>
                  </a:cubicBezTo>
                  <a:cubicBezTo>
                    <a:pt x="234" y="20"/>
                    <a:pt x="250" y="15"/>
                    <a:pt x="265" y="11"/>
                  </a:cubicBezTo>
                  <a:cubicBezTo>
                    <a:pt x="267" y="10"/>
                    <a:pt x="269" y="10"/>
                    <a:pt x="271" y="9"/>
                  </a:cubicBezTo>
                  <a:cubicBezTo>
                    <a:pt x="271" y="9"/>
                    <a:pt x="272" y="9"/>
                    <a:pt x="272" y="9"/>
                  </a:cubicBezTo>
                  <a:cubicBezTo>
                    <a:pt x="271" y="6"/>
                    <a:pt x="270" y="3"/>
                    <a:pt x="270" y="0"/>
                  </a:cubicBezTo>
                  <a:cubicBezTo>
                    <a:pt x="270" y="0"/>
                    <a:pt x="270" y="0"/>
                    <a:pt x="269" y="0"/>
                  </a:cubicBezTo>
                  <a:cubicBezTo>
                    <a:pt x="261" y="2"/>
                    <a:pt x="254" y="4"/>
                    <a:pt x="246" y="7"/>
                  </a:cubicBezTo>
                  <a:cubicBezTo>
                    <a:pt x="226" y="12"/>
                    <a:pt x="207" y="18"/>
                    <a:pt x="188" y="23"/>
                  </a:cubicBezTo>
                  <a:cubicBezTo>
                    <a:pt x="174" y="27"/>
                    <a:pt x="159" y="31"/>
                    <a:pt x="145" y="36"/>
                  </a:cubicBezTo>
                  <a:cubicBezTo>
                    <a:pt x="126" y="41"/>
                    <a:pt x="107" y="46"/>
                    <a:pt x="88" y="52"/>
                  </a:cubicBezTo>
                  <a:cubicBezTo>
                    <a:pt x="75" y="55"/>
                    <a:pt x="14" y="73"/>
                    <a:pt x="0" y="74"/>
                  </a:cubicBezTo>
                  <a:cubicBezTo>
                    <a:pt x="2" y="78"/>
                    <a:pt x="3" y="81"/>
                    <a:pt x="4" y="85"/>
                  </a:cubicBezTo>
                  <a:cubicBezTo>
                    <a:pt x="18" y="80"/>
                    <a:pt x="61" y="69"/>
                    <a:pt x="76" y="6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1"/>
            <p:cNvSpPr/>
            <p:nvPr/>
          </p:nvSpPr>
          <p:spPr>
            <a:xfrm>
              <a:off x="6830843" y="3339350"/>
              <a:ext cx="295930" cy="631851"/>
            </a:xfrm>
            <a:custGeom>
              <a:rect b="b" l="l" r="r" t="t"/>
              <a:pathLst>
                <a:path extrusionOk="0" h="158" w="74">
                  <a:moveTo>
                    <a:pt x="39" y="87"/>
                  </a:moveTo>
                  <a:cubicBezTo>
                    <a:pt x="48" y="65"/>
                    <a:pt x="57" y="43"/>
                    <a:pt x="66" y="22"/>
                  </a:cubicBezTo>
                  <a:cubicBezTo>
                    <a:pt x="69" y="16"/>
                    <a:pt x="71" y="11"/>
                    <a:pt x="73" y="5"/>
                  </a:cubicBezTo>
                  <a:cubicBezTo>
                    <a:pt x="73" y="5"/>
                    <a:pt x="73" y="5"/>
                    <a:pt x="74" y="4"/>
                  </a:cubicBezTo>
                  <a:cubicBezTo>
                    <a:pt x="70" y="3"/>
                    <a:pt x="67" y="2"/>
                    <a:pt x="64" y="0"/>
                  </a:cubicBezTo>
                  <a:cubicBezTo>
                    <a:pt x="64" y="1"/>
                    <a:pt x="64" y="1"/>
                    <a:pt x="64" y="1"/>
                  </a:cubicBezTo>
                  <a:cubicBezTo>
                    <a:pt x="55" y="23"/>
                    <a:pt x="45" y="45"/>
                    <a:pt x="36" y="67"/>
                  </a:cubicBezTo>
                  <a:cubicBezTo>
                    <a:pt x="30" y="82"/>
                    <a:pt x="24" y="98"/>
                    <a:pt x="17" y="113"/>
                  </a:cubicBezTo>
                  <a:cubicBezTo>
                    <a:pt x="12" y="127"/>
                    <a:pt x="6" y="141"/>
                    <a:pt x="0" y="154"/>
                  </a:cubicBezTo>
                  <a:cubicBezTo>
                    <a:pt x="3" y="155"/>
                    <a:pt x="6" y="156"/>
                    <a:pt x="9" y="158"/>
                  </a:cubicBezTo>
                  <a:cubicBezTo>
                    <a:pt x="9" y="155"/>
                    <a:pt x="10" y="153"/>
                    <a:pt x="12" y="150"/>
                  </a:cubicBezTo>
                  <a:cubicBezTo>
                    <a:pt x="21" y="129"/>
                    <a:pt x="30" y="108"/>
                    <a:pt x="39" y="87"/>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1"/>
            <p:cNvSpPr/>
            <p:nvPr/>
          </p:nvSpPr>
          <p:spPr>
            <a:xfrm>
              <a:off x="7298732" y="1861699"/>
              <a:ext cx="3011288" cy="1585626"/>
            </a:xfrm>
            <a:custGeom>
              <a:rect b="b" l="l" r="r" t="t"/>
              <a:pathLst>
                <a:path extrusionOk="0" h="395" w="751">
                  <a:moveTo>
                    <a:pt x="183" y="156"/>
                  </a:moveTo>
                  <a:cubicBezTo>
                    <a:pt x="186" y="157"/>
                    <a:pt x="188" y="159"/>
                    <a:pt x="191" y="161"/>
                  </a:cubicBezTo>
                  <a:cubicBezTo>
                    <a:pt x="191" y="161"/>
                    <a:pt x="191" y="160"/>
                    <a:pt x="191" y="160"/>
                  </a:cubicBezTo>
                  <a:cubicBezTo>
                    <a:pt x="209" y="137"/>
                    <a:pt x="226" y="115"/>
                    <a:pt x="244" y="93"/>
                  </a:cubicBezTo>
                  <a:cubicBezTo>
                    <a:pt x="244" y="91"/>
                    <a:pt x="247" y="91"/>
                    <a:pt x="248" y="91"/>
                  </a:cubicBezTo>
                  <a:cubicBezTo>
                    <a:pt x="276" y="92"/>
                    <a:pt x="305" y="93"/>
                    <a:pt x="333" y="94"/>
                  </a:cubicBezTo>
                  <a:cubicBezTo>
                    <a:pt x="346" y="95"/>
                    <a:pt x="360" y="96"/>
                    <a:pt x="373" y="96"/>
                  </a:cubicBezTo>
                  <a:cubicBezTo>
                    <a:pt x="392" y="97"/>
                    <a:pt x="411" y="98"/>
                    <a:pt x="430" y="99"/>
                  </a:cubicBezTo>
                  <a:cubicBezTo>
                    <a:pt x="432" y="99"/>
                    <a:pt x="434" y="100"/>
                    <a:pt x="436" y="102"/>
                  </a:cubicBezTo>
                  <a:cubicBezTo>
                    <a:pt x="446" y="113"/>
                    <a:pt x="457" y="124"/>
                    <a:pt x="468" y="136"/>
                  </a:cubicBezTo>
                  <a:cubicBezTo>
                    <a:pt x="428" y="175"/>
                    <a:pt x="388" y="214"/>
                    <a:pt x="348" y="253"/>
                  </a:cubicBezTo>
                  <a:cubicBezTo>
                    <a:pt x="345" y="256"/>
                    <a:pt x="341" y="257"/>
                    <a:pt x="337" y="257"/>
                  </a:cubicBezTo>
                  <a:cubicBezTo>
                    <a:pt x="325" y="260"/>
                    <a:pt x="313" y="262"/>
                    <a:pt x="302" y="264"/>
                  </a:cubicBezTo>
                  <a:cubicBezTo>
                    <a:pt x="299" y="265"/>
                    <a:pt x="296" y="265"/>
                    <a:pt x="293" y="263"/>
                  </a:cubicBezTo>
                  <a:cubicBezTo>
                    <a:pt x="266" y="246"/>
                    <a:pt x="239" y="228"/>
                    <a:pt x="212" y="210"/>
                  </a:cubicBezTo>
                  <a:cubicBezTo>
                    <a:pt x="208" y="208"/>
                    <a:pt x="205" y="206"/>
                    <a:pt x="202" y="203"/>
                  </a:cubicBezTo>
                  <a:cubicBezTo>
                    <a:pt x="200" y="202"/>
                    <a:pt x="199" y="202"/>
                    <a:pt x="198" y="201"/>
                  </a:cubicBezTo>
                  <a:cubicBezTo>
                    <a:pt x="197" y="204"/>
                    <a:pt x="195" y="207"/>
                    <a:pt x="193" y="209"/>
                  </a:cubicBezTo>
                  <a:cubicBezTo>
                    <a:pt x="193" y="209"/>
                    <a:pt x="193" y="209"/>
                    <a:pt x="194" y="209"/>
                  </a:cubicBezTo>
                  <a:cubicBezTo>
                    <a:pt x="214" y="223"/>
                    <a:pt x="235" y="236"/>
                    <a:pt x="256" y="250"/>
                  </a:cubicBezTo>
                  <a:cubicBezTo>
                    <a:pt x="265" y="256"/>
                    <a:pt x="273" y="262"/>
                    <a:pt x="282" y="267"/>
                  </a:cubicBezTo>
                  <a:cubicBezTo>
                    <a:pt x="282" y="268"/>
                    <a:pt x="282" y="268"/>
                    <a:pt x="282" y="269"/>
                  </a:cubicBezTo>
                  <a:cubicBezTo>
                    <a:pt x="249" y="275"/>
                    <a:pt x="215" y="282"/>
                    <a:pt x="181" y="289"/>
                  </a:cubicBezTo>
                  <a:cubicBezTo>
                    <a:pt x="179" y="266"/>
                    <a:pt x="176" y="244"/>
                    <a:pt x="174" y="222"/>
                  </a:cubicBezTo>
                  <a:cubicBezTo>
                    <a:pt x="171" y="222"/>
                    <a:pt x="168" y="223"/>
                    <a:pt x="165" y="223"/>
                  </a:cubicBezTo>
                  <a:cubicBezTo>
                    <a:pt x="165" y="223"/>
                    <a:pt x="165" y="223"/>
                    <a:pt x="165" y="223"/>
                  </a:cubicBezTo>
                  <a:cubicBezTo>
                    <a:pt x="165" y="223"/>
                    <a:pt x="165" y="224"/>
                    <a:pt x="165" y="224"/>
                  </a:cubicBezTo>
                  <a:cubicBezTo>
                    <a:pt x="166" y="233"/>
                    <a:pt x="167" y="242"/>
                    <a:pt x="168" y="250"/>
                  </a:cubicBezTo>
                  <a:cubicBezTo>
                    <a:pt x="169" y="263"/>
                    <a:pt x="170" y="275"/>
                    <a:pt x="171" y="287"/>
                  </a:cubicBezTo>
                  <a:cubicBezTo>
                    <a:pt x="172" y="291"/>
                    <a:pt x="170" y="292"/>
                    <a:pt x="167" y="292"/>
                  </a:cubicBezTo>
                  <a:cubicBezTo>
                    <a:pt x="154" y="295"/>
                    <a:pt x="47" y="317"/>
                    <a:pt x="30" y="320"/>
                  </a:cubicBezTo>
                  <a:cubicBezTo>
                    <a:pt x="20" y="323"/>
                    <a:pt x="10" y="325"/>
                    <a:pt x="0" y="326"/>
                  </a:cubicBezTo>
                  <a:cubicBezTo>
                    <a:pt x="0" y="327"/>
                    <a:pt x="0" y="326"/>
                    <a:pt x="0" y="326"/>
                  </a:cubicBezTo>
                  <a:cubicBezTo>
                    <a:pt x="1" y="329"/>
                    <a:pt x="1" y="333"/>
                    <a:pt x="1" y="336"/>
                  </a:cubicBezTo>
                  <a:cubicBezTo>
                    <a:pt x="2" y="336"/>
                    <a:pt x="2" y="336"/>
                    <a:pt x="2" y="336"/>
                  </a:cubicBezTo>
                  <a:cubicBezTo>
                    <a:pt x="24" y="331"/>
                    <a:pt x="46" y="326"/>
                    <a:pt x="69" y="322"/>
                  </a:cubicBezTo>
                  <a:cubicBezTo>
                    <a:pt x="86" y="318"/>
                    <a:pt x="104" y="315"/>
                    <a:pt x="121" y="311"/>
                  </a:cubicBezTo>
                  <a:cubicBezTo>
                    <a:pt x="137" y="308"/>
                    <a:pt x="153" y="305"/>
                    <a:pt x="169" y="301"/>
                  </a:cubicBezTo>
                  <a:cubicBezTo>
                    <a:pt x="170" y="301"/>
                    <a:pt x="171" y="301"/>
                    <a:pt x="173" y="301"/>
                  </a:cubicBezTo>
                  <a:cubicBezTo>
                    <a:pt x="173" y="308"/>
                    <a:pt x="174" y="315"/>
                    <a:pt x="175" y="321"/>
                  </a:cubicBezTo>
                  <a:cubicBezTo>
                    <a:pt x="177" y="341"/>
                    <a:pt x="179" y="361"/>
                    <a:pt x="181" y="380"/>
                  </a:cubicBezTo>
                  <a:cubicBezTo>
                    <a:pt x="181" y="381"/>
                    <a:pt x="181" y="381"/>
                    <a:pt x="181" y="381"/>
                  </a:cubicBezTo>
                  <a:cubicBezTo>
                    <a:pt x="183" y="380"/>
                    <a:pt x="186" y="380"/>
                    <a:pt x="189" y="380"/>
                  </a:cubicBezTo>
                  <a:cubicBezTo>
                    <a:pt x="190" y="380"/>
                    <a:pt x="190" y="380"/>
                    <a:pt x="191" y="380"/>
                  </a:cubicBezTo>
                  <a:cubicBezTo>
                    <a:pt x="191" y="380"/>
                    <a:pt x="190" y="380"/>
                    <a:pt x="190" y="379"/>
                  </a:cubicBezTo>
                  <a:cubicBezTo>
                    <a:pt x="189" y="365"/>
                    <a:pt x="187" y="350"/>
                    <a:pt x="186" y="336"/>
                  </a:cubicBezTo>
                  <a:cubicBezTo>
                    <a:pt x="185" y="325"/>
                    <a:pt x="184" y="313"/>
                    <a:pt x="182" y="302"/>
                  </a:cubicBezTo>
                  <a:cubicBezTo>
                    <a:pt x="182" y="301"/>
                    <a:pt x="183" y="300"/>
                    <a:pt x="183" y="299"/>
                  </a:cubicBezTo>
                  <a:cubicBezTo>
                    <a:pt x="201" y="295"/>
                    <a:pt x="220" y="291"/>
                    <a:pt x="238" y="287"/>
                  </a:cubicBezTo>
                  <a:cubicBezTo>
                    <a:pt x="256" y="283"/>
                    <a:pt x="274" y="280"/>
                    <a:pt x="293" y="276"/>
                  </a:cubicBezTo>
                  <a:cubicBezTo>
                    <a:pt x="294" y="276"/>
                    <a:pt x="295" y="276"/>
                    <a:pt x="296" y="277"/>
                  </a:cubicBezTo>
                  <a:cubicBezTo>
                    <a:pt x="302" y="280"/>
                    <a:pt x="307" y="284"/>
                    <a:pt x="313" y="288"/>
                  </a:cubicBezTo>
                  <a:cubicBezTo>
                    <a:pt x="307" y="294"/>
                    <a:pt x="301" y="300"/>
                    <a:pt x="294" y="306"/>
                  </a:cubicBezTo>
                  <a:cubicBezTo>
                    <a:pt x="267" y="333"/>
                    <a:pt x="240" y="359"/>
                    <a:pt x="213" y="386"/>
                  </a:cubicBezTo>
                  <a:cubicBezTo>
                    <a:pt x="212" y="387"/>
                    <a:pt x="211" y="387"/>
                    <a:pt x="211" y="388"/>
                  </a:cubicBezTo>
                  <a:cubicBezTo>
                    <a:pt x="213" y="390"/>
                    <a:pt x="216" y="392"/>
                    <a:pt x="218" y="395"/>
                  </a:cubicBezTo>
                  <a:cubicBezTo>
                    <a:pt x="218" y="394"/>
                    <a:pt x="218" y="394"/>
                    <a:pt x="219" y="393"/>
                  </a:cubicBezTo>
                  <a:cubicBezTo>
                    <a:pt x="252" y="361"/>
                    <a:pt x="285" y="328"/>
                    <a:pt x="318" y="296"/>
                  </a:cubicBezTo>
                  <a:cubicBezTo>
                    <a:pt x="319" y="295"/>
                    <a:pt x="320" y="294"/>
                    <a:pt x="322" y="293"/>
                  </a:cubicBezTo>
                  <a:cubicBezTo>
                    <a:pt x="337" y="303"/>
                    <a:pt x="353" y="313"/>
                    <a:pt x="368" y="323"/>
                  </a:cubicBezTo>
                  <a:cubicBezTo>
                    <a:pt x="370" y="320"/>
                    <a:pt x="371" y="318"/>
                    <a:pt x="374" y="315"/>
                  </a:cubicBezTo>
                  <a:cubicBezTo>
                    <a:pt x="373" y="315"/>
                    <a:pt x="373" y="315"/>
                    <a:pt x="373" y="315"/>
                  </a:cubicBezTo>
                  <a:cubicBezTo>
                    <a:pt x="358" y="305"/>
                    <a:pt x="344" y="296"/>
                    <a:pt x="328" y="286"/>
                  </a:cubicBezTo>
                  <a:cubicBezTo>
                    <a:pt x="334" y="280"/>
                    <a:pt x="340" y="275"/>
                    <a:pt x="345" y="269"/>
                  </a:cubicBezTo>
                  <a:cubicBezTo>
                    <a:pt x="351" y="262"/>
                    <a:pt x="359" y="263"/>
                    <a:pt x="366" y="261"/>
                  </a:cubicBezTo>
                  <a:cubicBezTo>
                    <a:pt x="384" y="257"/>
                    <a:pt x="402" y="254"/>
                    <a:pt x="420" y="250"/>
                  </a:cubicBezTo>
                  <a:cubicBezTo>
                    <a:pt x="438" y="246"/>
                    <a:pt x="455" y="243"/>
                    <a:pt x="473" y="239"/>
                  </a:cubicBezTo>
                  <a:cubicBezTo>
                    <a:pt x="488" y="236"/>
                    <a:pt x="503" y="233"/>
                    <a:pt x="517" y="230"/>
                  </a:cubicBezTo>
                  <a:cubicBezTo>
                    <a:pt x="516" y="227"/>
                    <a:pt x="516" y="224"/>
                    <a:pt x="515" y="221"/>
                  </a:cubicBezTo>
                  <a:cubicBezTo>
                    <a:pt x="466" y="231"/>
                    <a:pt x="415" y="241"/>
                    <a:pt x="363" y="252"/>
                  </a:cubicBezTo>
                  <a:cubicBezTo>
                    <a:pt x="401" y="215"/>
                    <a:pt x="437" y="179"/>
                    <a:pt x="474" y="143"/>
                  </a:cubicBezTo>
                  <a:cubicBezTo>
                    <a:pt x="491" y="161"/>
                    <a:pt x="507" y="179"/>
                    <a:pt x="523" y="196"/>
                  </a:cubicBezTo>
                  <a:cubicBezTo>
                    <a:pt x="525" y="193"/>
                    <a:pt x="527" y="191"/>
                    <a:pt x="529" y="189"/>
                  </a:cubicBezTo>
                  <a:cubicBezTo>
                    <a:pt x="514" y="172"/>
                    <a:pt x="498" y="156"/>
                    <a:pt x="483" y="139"/>
                  </a:cubicBezTo>
                  <a:cubicBezTo>
                    <a:pt x="482" y="138"/>
                    <a:pt x="482" y="135"/>
                    <a:pt x="483" y="134"/>
                  </a:cubicBezTo>
                  <a:cubicBezTo>
                    <a:pt x="493" y="124"/>
                    <a:pt x="503" y="115"/>
                    <a:pt x="513" y="105"/>
                  </a:cubicBezTo>
                  <a:cubicBezTo>
                    <a:pt x="515" y="104"/>
                    <a:pt x="516" y="103"/>
                    <a:pt x="518" y="103"/>
                  </a:cubicBezTo>
                  <a:cubicBezTo>
                    <a:pt x="537" y="104"/>
                    <a:pt x="557" y="105"/>
                    <a:pt x="577" y="106"/>
                  </a:cubicBezTo>
                  <a:cubicBezTo>
                    <a:pt x="576" y="110"/>
                    <a:pt x="575" y="114"/>
                    <a:pt x="574" y="118"/>
                  </a:cubicBezTo>
                  <a:cubicBezTo>
                    <a:pt x="568" y="139"/>
                    <a:pt x="562" y="161"/>
                    <a:pt x="556" y="182"/>
                  </a:cubicBezTo>
                  <a:cubicBezTo>
                    <a:pt x="559" y="182"/>
                    <a:pt x="562" y="183"/>
                    <a:pt x="565" y="184"/>
                  </a:cubicBezTo>
                  <a:cubicBezTo>
                    <a:pt x="567" y="179"/>
                    <a:pt x="569" y="173"/>
                    <a:pt x="570" y="168"/>
                  </a:cubicBezTo>
                  <a:cubicBezTo>
                    <a:pt x="574" y="156"/>
                    <a:pt x="577" y="144"/>
                    <a:pt x="580" y="132"/>
                  </a:cubicBezTo>
                  <a:cubicBezTo>
                    <a:pt x="582" y="124"/>
                    <a:pt x="584" y="117"/>
                    <a:pt x="586" y="109"/>
                  </a:cubicBezTo>
                  <a:cubicBezTo>
                    <a:pt x="587" y="106"/>
                    <a:pt x="589" y="106"/>
                    <a:pt x="591" y="106"/>
                  </a:cubicBezTo>
                  <a:cubicBezTo>
                    <a:pt x="619" y="108"/>
                    <a:pt x="646" y="109"/>
                    <a:pt x="673" y="110"/>
                  </a:cubicBezTo>
                  <a:cubicBezTo>
                    <a:pt x="698" y="111"/>
                    <a:pt x="724" y="112"/>
                    <a:pt x="750" y="114"/>
                  </a:cubicBezTo>
                  <a:cubicBezTo>
                    <a:pt x="750" y="114"/>
                    <a:pt x="750" y="114"/>
                    <a:pt x="751" y="114"/>
                  </a:cubicBezTo>
                  <a:cubicBezTo>
                    <a:pt x="750" y="113"/>
                    <a:pt x="750" y="112"/>
                    <a:pt x="750" y="111"/>
                  </a:cubicBezTo>
                  <a:cubicBezTo>
                    <a:pt x="750" y="108"/>
                    <a:pt x="751" y="106"/>
                    <a:pt x="751" y="104"/>
                  </a:cubicBezTo>
                  <a:cubicBezTo>
                    <a:pt x="751" y="104"/>
                    <a:pt x="751" y="104"/>
                    <a:pt x="751" y="104"/>
                  </a:cubicBezTo>
                  <a:cubicBezTo>
                    <a:pt x="722" y="103"/>
                    <a:pt x="694" y="101"/>
                    <a:pt x="666" y="100"/>
                  </a:cubicBezTo>
                  <a:cubicBezTo>
                    <a:pt x="642" y="99"/>
                    <a:pt x="618" y="98"/>
                    <a:pt x="594" y="97"/>
                  </a:cubicBezTo>
                  <a:cubicBezTo>
                    <a:pt x="593" y="97"/>
                    <a:pt x="592" y="97"/>
                    <a:pt x="590" y="96"/>
                  </a:cubicBezTo>
                  <a:cubicBezTo>
                    <a:pt x="593" y="87"/>
                    <a:pt x="596" y="77"/>
                    <a:pt x="598" y="68"/>
                  </a:cubicBezTo>
                  <a:cubicBezTo>
                    <a:pt x="601" y="58"/>
                    <a:pt x="604" y="49"/>
                    <a:pt x="606" y="40"/>
                  </a:cubicBezTo>
                  <a:cubicBezTo>
                    <a:pt x="606" y="38"/>
                    <a:pt x="607" y="37"/>
                    <a:pt x="607" y="36"/>
                  </a:cubicBezTo>
                  <a:cubicBezTo>
                    <a:pt x="604" y="36"/>
                    <a:pt x="601" y="35"/>
                    <a:pt x="598" y="34"/>
                  </a:cubicBezTo>
                  <a:cubicBezTo>
                    <a:pt x="598" y="35"/>
                    <a:pt x="598" y="36"/>
                    <a:pt x="597" y="37"/>
                  </a:cubicBezTo>
                  <a:cubicBezTo>
                    <a:pt x="594" y="48"/>
                    <a:pt x="591" y="59"/>
                    <a:pt x="588" y="71"/>
                  </a:cubicBezTo>
                  <a:cubicBezTo>
                    <a:pt x="585" y="79"/>
                    <a:pt x="583" y="88"/>
                    <a:pt x="580" y="96"/>
                  </a:cubicBezTo>
                  <a:cubicBezTo>
                    <a:pt x="562" y="95"/>
                    <a:pt x="544" y="95"/>
                    <a:pt x="525" y="93"/>
                  </a:cubicBezTo>
                  <a:cubicBezTo>
                    <a:pt x="547" y="72"/>
                    <a:pt x="569" y="50"/>
                    <a:pt x="591" y="29"/>
                  </a:cubicBezTo>
                  <a:cubicBezTo>
                    <a:pt x="588" y="27"/>
                    <a:pt x="586" y="24"/>
                    <a:pt x="584" y="22"/>
                  </a:cubicBezTo>
                  <a:cubicBezTo>
                    <a:pt x="584" y="22"/>
                    <a:pt x="584" y="22"/>
                    <a:pt x="584" y="22"/>
                  </a:cubicBezTo>
                  <a:cubicBezTo>
                    <a:pt x="562" y="44"/>
                    <a:pt x="540" y="65"/>
                    <a:pt x="519" y="87"/>
                  </a:cubicBezTo>
                  <a:cubicBezTo>
                    <a:pt x="514" y="92"/>
                    <a:pt x="509" y="93"/>
                    <a:pt x="502" y="93"/>
                  </a:cubicBezTo>
                  <a:cubicBezTo>
                    <a:pt x="483" y="91"/>
                    <a:pt x="464" y="91"/>
                    <a:pt x="446" y="90"/>
                  </a:cubicBezTo>
                  <a:cubicBezTo>
                    <a:pt x="440" y="90"/>
                    <a:pt x="436" y="88"/>
                    <a:pt x="432" y="84"/>
                  </a:cubicBezTo>
                  <a:cubicBezTo>
                    <a:pt x="406" y="56"/>
                    <a:pt x="380" y="28"/>
                    <a:pt x="354" y="0"/>
                  </a:cubicBezTo>
                  <a:cubicBezTo>
                    <a:pt x="352" y="3"/>
                    <a:pt x="350" y="5"/>
                    <a:pt x="348" y="7"/>
                  </a:cubicBezTo>
                  <a:cubicBezTo>
                    <a:pt x="373" y="34"/>
                    <a:pt x="398" y="61"/>
                    <a:pt x="424" y="89"/>
                  </a:cubicBezTo>
                  <a:cubicBezTo>
                    <a:pt x="366" y="86"/>
                    <a:pt x="310" y="84"/>
                    <a:pt x="252" y="81"/>
                  </a:cubicBezTo>
                  <a:cubicBezTo>
                    <a:pt x="258" y="74"/>
                    <a:pt x="262" y="68"/>
                    <a:pt x="267" y="62"/>
                  </a:cubicBezTo>
                  <a:cubicBezTo>
                    <a:pt x="280" y="45"/>
                    <a:pt x="293" y="28"/>
                    <a:pt x="306" y="11"/>
                  </a:cubicBezTo>
                  <a:cubicBezTo>
                    <a:pt x="307" y="10"/>
                    <a:pt x="308" y="10"/>
                    <a:pt x="308" y="9"/>
                  </a:cubicBezTo>
                  <a:cubicBezTo>
                    <a:pt x="305" y="7"/>
                    <a:pt x="303" y="5"/>
                    <a:pt x="301" y="3"/>
                  </a:cubicBezTo>
                  <a:cubicBezTo>
                    <a:pt x="300" y="4"/>
                    <a:pt x="300" y="5"/>
                    <a:pt x="299" y="6"/>
                  </a:cubicBezTo>
                  <a:cubicBezTo>
                    <a:pt x="280" y="30"/>
                    <a:pt x="262" y="54"/>
                    <a:pt x="243" y="78"/>
                  </a:cubicBezTo>
                  <a:cubicBezTo>
                    <a:pt x="242" y="79"/>
                    <a:pt x="239" y="80"/>
                    <a:pt x="237" y="80"/>
                  </a:cubicBezTo>
                  <a:cubicBezTo>
                    <a:pt x="213" y="79"/>
                    <a:pt x="188" y="78"/>
                    <a:pt x="163" y="77"/>
                  </a:cubicBezTo>
                  <a:cubicBezTo>
                    <a:pt x="136" y="76"/>
                    <a:pt x="109" y="75"/>
                    <a:pt x="82" y="73"/>
                  </a:cubicBezTo>
                  <a:cubicBezTo>
                    <a:pt x="67" y="73"/>
                    <a:pt x="52" y="72"/>
                    <a:pt x="37" y="71"/>
                  </a:cubicBezTo>
                  <a:cubicBezTo>
                    <a:pt x="35" y="71"/>
                    <a:pt x="33" y="71"/>
                    <a:pt x="32" y="71"/>
                  </a:cubicBezTo>
                  <a:cubicBezTo>
                    <a:pt x="29" y="71"/>
                    <a:pt x="27" y="71"/>
                    <a:pt x="25" y="70"/>
                  </a:cubicBezTo>
                  <a:cubicBezTo>
                    <a:pt x="25" y="72"/>
                    <a:pt x="25" y="73"/>
                    <a:pt x="25" y="75"/>
                  </a:cubicBezTo>
                  <a:cubicBezTo>
                    <a:pt x="25" y="77"/>
                    <a:pt x="25" y="79"/>
                    <a:pt x="25" y="80"/>
                  </a:cubicBezTo>
                  <a:cubicBezTo>
                    <a:pt x="94" y="83"/>
                    <a:pt x="163" y="87"/>
                    <a:pt x="234" y="90"/>
                  </a:cubicBezTo>
                  <a:cubicBezTo>
                    <a:pt x="216" y="112"/>
                    <a:pt x="200" y="134"/>
                    <a:pt x="183" y="156"/>
                  </a:cubicBezTo>
                  <a:close/>
                  <a:moveTo>
                    <a:pt x="320" y="280"/>
                  </a:moveTo>
                  <a:cubicBezTo>
                    <a:pt x="316" y="278"/>
                    <a:pt x="313" y="276"/>
                    <a:pt x="308" y="273"/>
                  </a:cubicBezTo>
                  <a:cubicBezTo>
                    <a:pt x="317" y="271"/>
                    <a:pt x="324" y="270"/>
                    <a:pt x="332" y="268"/>
                  </a:cubicBezTo>
                  <a:cubicBezTo>
                    <a:pt x="328" y="272"/>
                    <a:pt x="324" y="276"/>
                    <a:pt x="320" y="280"/>
                  </a:cubicBezTo>
                  <a:close/>
                  <a:moveTo>
                    <a:pt x="448" y="100"/>
                  </a:moveTo>
                  <a:cubicBezTo>
                    <a:pt x="466" y="100"/>
                    <a:pt x="483" y="101"/>
                    <a:pt x="500" y="102"/>
                  </a:cubicBezTo>
                  <a:cubicBezTo>
                    <a:pt x="492" y="111"/>
                    <a:pt x="483" y="120"/>
                    <a:pt x="474" y="130"/>
                  </a:cubicBezTo>
                  <a:cubicBezTo>
                    <a:pt x="465" y="120"/>
                    <a:pt x="456" y="110"/>
                    <a:pt x="447" y="100"/>
                  </a:cubicBezTo>
                  <a:cubicBezTo>
                    <a:pt x="448" y="100"/>
                    <a:pt x="448" y="100"/>
                    <a:pt x="448" y="10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1"/>
            <p:cNvSpPr/>
            <p:nvPr/>
          </p:nvSpPr>
          <p:spPr>
            <a:xfrm>
              <a:off x="6914823" y="3347348"/>
              <a:ext cx="1021759" cy="765820"/>
            </a:xfrm>
            <a:custGeom>
              <a:rect b="b" l="l" r="r" t="t"/>
              <a:pathLst>
                <a:path extrusionOk="0" h="191" w="255">
                  <a:moveTo>
                    <a:pt x="112" y="132"/>
                  </a:moveTo>
                  <a:cubicBezTo>
                    <a:pt x="111" y="130"/>
                    <a:pt x="112" y="128"/>
                    <a:pt x="114" y="127"/>
                  </a:cubicBezTo>
                  <a:cubicBezTo>
                    <a:pt x="146" y="113"/>
                    <a:pt x="178" y="98"/>
                    <a:pt x="210" y="84"/>
                  </a:cubicBezTo>
                  <a:cubicBezTo>
                    <a:pt x="225" y="78"/>
                    <a:pt x="240" y="71"/>
                    <a:pt x="255" y="65"/>
                  </a:cubicBezTo>
                  <a:cubicBezTo>
                    <a:pt x="253" y="62"/>
                    <a:pt x="251" y="59"/>
                    <a:pt x="251" y="56"/>
                  </a:cubicBezTo>
                  <a:cubicBezTo>
                    <a:pt x="204" y="77"/>
                    <a:pt x="156" y="98"/>
                    <a:pt x="109" y="119"/>
                  </a:cubicBezTo>
                  <a:cubicBezTo>
                    <a:pt x="107" y="113"/>
                    <a:pt x="105" y="107"/>
                    <a:pt x="103" y="100"/>
                  </a:cubicBezTo>
                  <a:cubicBezTo>
                    <a:pt x="98" y="84"/>
                    <a:pt x="94" y="67"/>
                    <a:pt x="89" y="50"/>
                  </a:cubicBezTo>
                  <a:cubicBezTo>
                    <a:pt x="85" y="34"/>
                    <a:pt x="80" y="18"/>
                    <a:pt x="76" y="1"/>
                  </a:cubicBezTo>
                  <a:cubicBezTo>
                    <a:pt x="76" y="1"/>
                    <a:pt x="76" y="1"/>
                    <a:pt x="76" y="0"/>
                  </a:cubicBezTo>
                  <a:cubicBezTo>
                    <a:pt x="73" y="2"/>
                    <a:pt x="69" y="3"/>
                    <a:pt x="65" y="3"/>
                  </a:cubicBezTo>
                  <a:cubicBezTo>
                    <a:pt x="67" y="5"/>
                    <a:pt x="67" y="7"/>
                    <a:pt x="69" y="12"/>
                  </a:cubicBezTo>
                  <a:cubicBezTo>
                    <a:pt x="74" y="31"/>
                    <a:pt x="80" y="50"/>
                    <a:pt x="85" y="70"/>
                  </a:cubicBezTo>
                  <a:cubicBezTo>
                    <a:pt x="90" y="87"/>
                    <a:pt x="95" y="105"/>
                    <a:pt x="100" y="123"/>
                  </a:cubicBezTo>
                  <a:cubicBezTo>
                    <a:pt x="66" y="138"/>
                    <a:pt x="33" y="153"/>
                    <a:pt x="0" y="168"/>
                  </a:cubicBezTo>
                  <a:cubicBezTo>
                    <a:pt x="2" y="170"/>
                    <a:pt x="4" y="173"/>
                    <a:pt x="4" y="177"/>
                  </a:cubicBezTo>
                  <a:cubicBezTo>
                    <a:pt x="6" y="176"/>
                    <a:pt x="7" y="175"/>
                    <a:pt x="10" y="174"/>
                  </a:cubicBezTo>
                  <a:cubicBezTo>
                    <a:pt x="32" y="164"/>
                    <a:pt x="55" y="154"/>
                    <a:pt x="77" y="144"/>
                  </a:cubicBezTo>
                  <a:cubicBezTo>
                    <a:pt x="85" y="140"/>
                    <a:pt x="94" y="136"/>
                    <a:pt x="102" y="132"/>
                  </a:cubicBezTo>
                  <a:cubicBezTo>
                    <a:pt x="108" y="152"/>
                    <a:pt x="113" y="171"/>
                    <a:pt x="118" y="190"/>
                  </a:cubicBezTo>
                  <a:cubicBezTo>
                    <a:pt x="118" y="190"/>
                    <a:pt x="118" y="191"/>
                    <a:pt x="118" y="191"/>
                  </a:cubicBezTo>
                  <a:cubicBezTo>
                    <a:pt x="121" y="190"/>
                    <a:pt x="125" y="189"/>
                    <a:pt x="128" y="189"/>
                  </a:cubicBezTo>
                  <a:cubicBezTo>
                    <a:pt x="128" y="188"/>
                    <a:pt x="127" y="188"/>
                    <a:pt x="127" y="187"/>
                  </a:cubicBezTo>
                  <a:cubicBezTo>
                    <a:pt x="122" y="169"/>
                    <a:pt x="117" y="150"/>
                    <a:pt x="112" y="132"/>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1"/>
            <p:cNvSpPr/>
            <p:nvPr/>
          </p:nvSpPr>
          <p:spPr>
            <a:xfrm>
              <a:off x="6548909" y="3093408"/>
              <a:ext cx="473889" cy="119972"/>
            </a:xfrm>
            <a:custGeom>
              <a:rect b="b" l="l" r="r" t="t"/>
              <a:pathLst>
                <a:path extrusionOk="0" h="30" w="118">
                  <a:moveTo>
                    <a:pt x="55" y="19"/>
                  </a:moveTo>
                  <a:cubicBezTo>
                    <a:pt x="73" y="22"/>
                    <a:pt x="92" y="26"/>
                    <a:pt x="111" y="29"/>
                  </a:cubicBezTo>
                  <a:cubicBezTo>
                    <a:pt x="113" y="29"/>
                    <a:pt x="115" y="29"/>
                    <a:pt x="117" y="30"/>
                  </a:cubicBezTo>
                  <a:cubicBezTo>
                    <a:pt x="117" y="30"/>
                    <a:pt x="117" y="30"/>
                    <a:pt x="117" y="30"/>
                  </a:cubicBezTo>
                  <a:cubicBezTo>
                    <a:pt x="117" y="27"/>
                    <a:pt x="117" y="24"/>
                    <a:pt x="118" y="21"/>
                  </a:cubicBezTo>
                  <a:cubicBezTo>
                    <a:pt x="81" y="14"/>
                    <a:pt x="41" y="7"/>
                    <a:pt x="2" y="0"/>
                  </a:cubicBezTo>
                  <a:cubicBezTo>
                    <a:pt x="2" y="4"/>
                    <a:pt x="1" y="7"/>
                    <a:pt x="0" y="10"/>
                  </a:cubicBezTo>
                  <a:cubicBezTo>
                    <a:pt x="1" y="10"/>
                    <a:pt x="1" y="10"/>
                    <a:pt x="1" y="10"/>
                  </a:cubicBezTo>
                  <a:cubicBezTo>
                    <a:pt x="19" y="13"/>
                    <a:pt x="37" y="16"/>
                    <a:pt x="55" y="19"/>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1"/>
            <p:cNvSpPr/>
            <p:nvPr/>
          </p:nvSpPr>
          <p:spPr>
            <a:xfrm>
              <a:off x="7684640" y="3651277"/>
              <a:ext cx="327922" cy="861797"/>
            </a:xfrm>
            <a:custGeom>
              <a:rect b="b" l="l" r="r" t="t"/>
              <a:pathLst>
                <a:path extrusionOk="0" h="215" w="82">
                  <a:moveTo>
                    <a:pt x="41" y="122"/>
                  </a:moveTo>
                  <a:cubicBezTo>
                    <a:pt x="46" y="108"/>
                    <a:pt x="51" y="93"/>
                    <a:pt x="56" y="78"/>
                  </a:cubicBezTo>
                  <a:cubicBezTo>
                    <a:pt x="64" y="57"/>
                    <a:pt x="71" y="36"/>
                    <a:pt x="78" y="15"/>
                  </a:cubicBezTo>
                  <a:cubicBezTo>
                    <a:pt x="79" y="12"/>
                    <a:pt x="80" y="10"/>
                    <a:pt x="81" y="7"/>
                  </a:cubicBezTo>
                  <a:cubicBezTo>
                    <a:pt x="81" y="6"/>
                    <a:pt x="82" y="5"/>
                    <a:pt x="82" y="4"/>
                  </a:cubicBezTo>
                  <a:cubicBezTo>
                    <a:pt x="79" y="3"/>
                    <a:pt x="76" y="2"/>
                    <a:pt x="74" y="0"/>
                  </a:cubicBezTo>
                  <a:cubicBezTo>
                    <a:pt x="67" y="19"/>
                    <a:pt x="60" y="38"/>
                    <a:pt x="54" y="57"/>
                  </a:cubicBezTo>
                  <a:cubicBezTo>
                    <a:pt x="48" y="72"/>
                    <a:pt x="10" y="181"/>
                    <a:pt x="3" y="202"/>
                  </a:cubicBezTo>
                  <a:cubicBezTo>
                    <a:pt x="2" y="205"/>
                    <a:pt x="1" y="208"/>
                    <a:pt x="0" y="211"/>
                  </a:cubicBezTo>
                  <a:cubicBezTo>
                    <a:pt x="0" y="211"/>
                    <a:pt x="0" y="211"/>
                    <a:pt x="0" y="211"/>
                  </a:cubicBezTo>
                  <a:cubicBezTo>
                    <a:pt x="3" y="212"/>
                    <a:pt x="6" y="213"/>
                    <a:pt x="9" y="215"/>
                  </a:cubicBezTo>
                  <a:cubicBezTo>
                    <a:pt x="12" y="205"/>
                    <a:pt x="15" y="196"/>
                    <a:pt x="18" y="186"/>
                  </a:cubicBezTo>
                  <a:cubicBezTo>
                    <a:pt x="26" y="165"/>
                    <a:pt x="33" y="143"/>
                    <a:pt x="41" y="122"/>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1"/>
            <p:cNvSpPr/>
            <p:nvPr/>
          </p:nvSpPr>
          <p:spPr>
            <a:xfrm>
              <a:off x="10517971" y="2411570"/>
              <a:ext cx="347918" cy="477888"/>
            </a:xfrm>
            <a:custGeom>
              <a:rect b="b" l="l" r="r" t="t"/>
              <a:pathLst>
                <a:path extrusionOk="0" h="119" w="87">
                  <a:moveTo>
                    <a:pt x="80" y="119"/>
                  </a:moveTo>
                  <a:cubicBezTo>
                    <a:pt x="82" y="117"/>
                    <a:pt x="84" y="115"/>
                    <a:pt x="87" y="113"/>
                  </a:cubicBezTo>
                  <a:cubicBezTo>
                    <a:pt x="87" y="113"/>
                    <a:pt x="86" y="112"/>
                    <a:pt x="86" y="112"/>
                  </a:cubicBezTo>
                  <a:cubicBezTo>
                    <a:pt x="60" y="75"/>
                    <a:pt x="34" y="38"/>
                    <a:pt x="8" y="1"/>
                  </a:cubicBezTo>
                  <a:cubicBezTo>
                    <a:pt x="8" y="0"/>
                    <a:pt x="8" y="0"/>
                    <a:pt x="8" y="0"/>
                  </a:cubicBezTo>
                  <a:cubicBezTo>
                    <a:pt x="5" y="2"/>
                    <a:pt x="3" y="4"/>
                    <a:pt x="0" y="5"/>
                  </a:cubicBezTo>
                  <a:cubicBezTo>
                    <a:pt x="26" y="43"/>
                    <a:pt x="53" y="81"/>
                    <a:pt x="80" y="119"/>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1"/>
            <p:cNvSpPr/>
            <p:nvPr/>
          </p:nvSpPr>
          <p:spPr>
            <a:xfrm>
              <a:off x="6930819" y="4109168"/>
              <a:ext cx="379910" cy="123971"/>
            </a:xfrm>
            <a:custGeom>
              <a:rect b="b" l="l" r="r" t="t"/>
              <a:pathLst>
                <a:path extrusionOk="0" h="31" w="95">
                  <a:moveTo>
                    <a:pt x="95" y="21"/>
                  </a:moveTo>
                  <a:cubicBezTo>
                    <a:pt x="82" y="18"/>
                    <a:pt x="69" y="15"/>
                    <a:pt x="56" y="12"/>
                  </a:cubicBezTo>
                  <a:cubicBezTo>
                    <a:pt x="38" y="8"/>
                    <a:pt x="20" y="4"/>
                    <a:pt x="2" y="0"/>
                  </a:cubicBezTo>
                  <a:cubicBezTo>
                    <a:pt x="2" y="4"/>
                    <a:pt x="1" y="7"/>
                    <a:pt x="0" y="9"/>
                  </a:cubicBezTo>
                  <a:cubicBezTo>
                    <a:pt x="31" y="17"/>
                    <a:pt x="62" y="24"/>
                    <a:pt x="93" y="31"/>
                  </a:cubicBezTo>
                  <a:cubicBezTo>
                    <a:pt x="93" y="28"/>
                    <a:pt x="94" y="24"/>
                    <a:pt x="95" y="21"/>
                  </a:cubicBezTo>
                  <a:cubicBezTo>
                    <a:pt x="95" y="21"/>
                    <a:pt x="95" y="21"/>
                    <a:pt x="95" y="21"/>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1"/>
            <p:cNvSpPr/>
            <p:nvPr/>
          </p:nvSpPr>
          <p:spPr>
            <a:xfrm>
              <a:off x="8706399" y="4763014"/>
              <a:ext cx="1001764" cy="849800"/>
            </a:xfrm>
            <a:custGeom>
              <a:rect b="b" l="l" r="r" t="t"/>
              <a:pathLst>
                <a:path extrusionOk="0" h="212" w="250">
                  <a:moveTo>
                    <a:pt x="250" y="205"/>
                  </a:moveTo>
                  <a:cubicBezTo>
                    <a:pt x="232" y="189"/>
                    <a:pt x="213" y="174"/>
                    <a:pt x="195" y="158"/>
                  </a:cubicBezTo>
                  <a:cubicBezTo>
                    <a:pt x="159" y="128"/>
                    <a:pt x="122" y="98"/>
                    <a:pt x="86" y="67"/>
                  </a:cubicBezTo>
                  <a:cubicBezTo>
                    <a:pt x="60" y="45"/>
                    <a:pt x="34" y="23"/>
                    <a:pt x="7" y="1"/>
                  </a:cubicBezTo>
                  <a:cubicBezTo>
                    <a:pt x="7" y="1"/>
                    <a:pt x="7" y="0"/>
                    <a:pt x="6" y="0"/>
                  </a:cubicBezTo>
                  <a:cubicBezTo>
                    <a:pt x="4" y="2"/>
                    <a:pt x="2" y="5"/>
                    <a:pt x="0" y="7"/>
                  </a:cubicBezTo>
                  <a:cubicBezTo>
                    <a:pt x="81" y="75"/>
                    <a:pt x="163" y="144"/>
                    <a:pt x="244" y="212"/>
                  </a:cubicBezTo>
                  <a:cubicBezTo>
                    <a:pt x="246" y="209"/>
                    <a:pt x="248" y="207"/>
                    <a:pt x="250" y="205"/>
                  </a:cubicBezTo>
                  <a:cubicBezTo>
                    <a:pt x="250" y="205"/>
                    <a:pt x="250" y="205"/>
                    <a:pt x="250" y="20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1"/>
            <p:cNvSpPr/>
            <p:nvPr/>
          </p:nvSpPr>
          <p:spPr>
            <a:xfrm>
              <a:off x="9840131" y="5098934"/>
              <a:ext cx="577864" cy="219948"/>
            </a:xfrm>
            <a:custGeom>
              <a:rect b="b" l="l" r="r" t="t"/>
              <a:pathLst>
                <a:path extrusionOk="0" h="55" w="144">
                  <a:moveTo>
                    <a:pt x="140" y="0"/>
                  </a:moveTo>
                  <a:cubicBezTo>
                    <a:pt x="122" y="6"/>
                    <a:pt x="104" y="12"/>
                    <a:pt x="86" y="18"/>
                  </a:cubicBezTo>
                  <a:cubicBezTo>
                    <a:pt x="70" y="23"/>
                    <a:pt x="53" y="29"/>
                    <a:pt x="37" y="34"/>
                  </a:cubicBezTo>
                  <a:cubicBezTo>
                    <a:pt x="24" y="38"/>
                    <a:pt x="12" y="43"/>
                    <a:pt x="0" y="47"/>
                  </a:cubicBezTo>
                  <a:cubicBezTo>
                    <a:pt x="0" y="47"/>
                    <a:pt x="0" y="47"/>
                    <a:pt x="0" y="47"/>
                  </a:cubicBezTo>
                  <a:cubicBezTo>
                    <a:pt x="1" y="49"/>
                    <a:pt x="2" y="52"/>
                    <a:pt x="3" y="55"/>
                  </a:cubicBezTo>
                  <a:cubicBezTo>
                    <a:pt x="36" y="45"/>
                    <a:pt x="124" y="15"/>
                    <a:pt x="144" y="11"/>
                  </a:cubicBezTo>
                  <a:cubicBezTo>
                    <a:pt x="143" y="7"/>
                    <a:pt x="141" y="4"/>
                    <a:pt x="141" y="0"/>
                  </a:cubicBezTo>
                  <a:cubicBezTo>
                    <a:pt x="141" y="0"/>
                    <a:pt x="141" y="0"/>
                    <a:pt x="140"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1"/>
            <p:cNvSpPr/>
            <p:nvPr/>
          </p:nvSpPr>
          <p:spPr>
            <a:xfrm>
              <a:off x="10569959" y="4321118"/>
              <a:ext cx="239943" cy="629852"/>
            </a:xfrm>
            <a:custGeom>
              <a:rect b="b" l="l" r="r" t="t"/>
              <a:pathLst>
                <a:path extrusionOk="0" h="157" w="60">
                  <a:moveTo>
                    <a:pt x="37" y="45"/>
                  </a:moveTo>
                  <a:cubicBezTo>
                    <a:pt x="30" y="64"/>
                    <a:pt x="24" y="84"/>
                    <a:pt x="17" y="103"/>
                  </a:cubicBezTo>
                  <a:cubicBezTo>
                    <a:pt x="12" y="120"/>
                    <a:pt x="6" y="137"/>
                    <a:pt x="0" y="154"/>
                  </a:cubicBezTo>
                  <a:cubicBezTo>
                    <a:pt x="3" y="154"/>
                    <a:pt x="7" y="155"/>
                    <a:pt x="9" y="157"/>
                  </a:cubicBezTo>
                  <a:cubicBezTo>
                    <a:pt x="9" y="157"/>
                    <a:pt x="9" y="157"/>
                    <a:pt x="9" y="157"/>
                  </a:cubicBezTo>
                  <a:cubicBezTo>
                    <a:pt x="26" y="106"/>
                    <a:pt x="43" y="54"/>
                    <a:pt x="60" y="3"/>
                  </a:cubicBezTo>
                  <a:cubicBezTo>
                    <a:pt x="57" y="2"/>
                    <a:pt x="54" y="1"/>
                    <a:pt x="52" y="0"/>
                  </a:cubicBezTo>
                  <a:cubicBezTo>
                    <a:pt x="47" y="15"/>
                    <a:pt x="42" y="30"/>
                    <a:pt x="37" y="4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 name="Google Shape;113;p1"/>
            <p:cNvSpPr/>
            <p:nvPr/>
          </p:nvSpPr>
          <p:spPr>
            <a:xfrm>
              <a:off x="6492922" y="2251608"/>
              <a:ext cx="681839" cy="745824"/>
            </a:xfrm>
            <a:custGeom>
              <a:rect b="b" l="l" r="r" t="t"/>
              <a:pathLst>
                <a:path extrusionOk="0" h="186" w="170">
                  <a:moveTo>
                    <a:pt x="7" y="186"/>
                  </a:moveTo>
                  <a:cubicBezTo>
                    <a:pt x="8" y="185"/>
                    <a:pt x="9" y="184"/>
                    <a:pt x="11" y="182"/>
                  </a:cubicBezTo>
                  <a:cubicBezTo>
                    <a:pt x="51" y="137"/>
                    <a:pt x="92" y="92"/>
                    <a:pt x="133" y="46"/>
                  </a:cubicBezTo>
                  <a:cubicBezTo>
                    <a:pt x="145" y="34"/>
                    <a:pt x="157" y="21"/>
                    <a:pt x="169" y="8"/>
                  </a:cubicBezTo>
                  <a:cubicBezTo>
                    <a:pt x="169" y="7"/>
                    <a:pt x="169" y="7"/>
                    <a:pt x="170" y="7"/>
                  </a:cubicBezTo>
                  <a:cubicBezTo>
                    <a:pt x="167" y="5"/>
                    <a:pt x="165" y="3"/>
                    <a:pt x="163" y="0"/>
                  </a:cubicBezTo>
                  <a:cubicBezTo>
                    <a:pt x="145" y="20"/>
                    <a:pt x="127" y="40"/>
                    <a:pt x="109" y="60"/>
                  </a:cubicBezTo>
                  <a:cubicBezTo>
                    <a:pt x="74" y="99"/>
                    <a:pt x="39" y="137"/>
                    <a:pt x="3" y="176"/>
                  </a:cubicBezTo>
                  <a:cubicBezTo>
                    <a:pt x="2" y="178"/>
                    <a:pt x="1" y="179"/>
                    <a:pt x="0" y="180"/>
                  </a:cubicBezTo>
                  <a:cubicBezTo>
                    <a:pt x="3" y="181"/>
                    <a:pt x="5" y="183"/>
                    <a:pt x="7" y="186"/>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1"/>
            <p:cNvSpPr/>
            <p:nvPr/>
          </p:nvSpPr>
          <p:spPr>
            <a:xfrm>
              <a:off x="6444933" y="3217379"/>
              <a:ext cx="313926" cy="753822"/>
            </a:xfrm>
            <a:custGeom>
              <a:rect b="b" l="l" r="r" t="t"/>
              <a:pathLst>
                <a:path extrusionOk="0" h="188" w="78">
                  <a:moveTo>
                    <a:pt x="59" y="133"/>
                  </a:moveTo>
                  <a:cubicBezTo>
                    <a:pt x="52" y="116"/>
                    <a:pt x="46" y="99"/>
                    <a:pt x="40" y="82"/>
                  </a:cubicBezTo>
                  <a:cubicBezTo>
                    <a:pt x="32" y="60"/>
                    <a:pt x="23" y="38"/>
                    <a:pt x="15" y="16"/>
                  </a:cubicBezTo>
                  <a:cubicBezTo>
                    <a:pt x="13" y="11"/>
                    <a:pt x="11" y="5"/>
                    <a:pt x="9" y="0"/>
                  </a:cubicBezTo>
                  <a:cubicBezTo>
                    <a:pt x="6" y="1"/>
                    <a:pt x="3" y="3"/>
                    <a:pt x="0" y="3"/>
                  </a:cubicBezTo>
                  <a:cubicBezTo>
                    <a:pt x="0" y="4"/>
                    <a:pt x="1" y="4"/>
                    <a:pt x="1" y="5"/>
                  </a:cubicBezTo>
                  <a:cubicBezTo>
                    <a:pt x="12" y="34"/>
                    <a:pt x="23" y="63"/>
                    <a:pt x="34" y="92"/>
                  </a:cubicBezTo>
                  <a:cubicBezTo>
                    <a:pt x="43" y="117"/>
                    <a:pt x="52" y="141"/>
                    <a:pt x="61" y="165"/>
                  </a:cubicBezTo>
                  <a:cubicBezTo>
                    <a:pt x="63" y="169"/>
                    <a:pt x="68" y="184"/>
                    <a:pt x="70" y="188"/>
                  </a:cubicBezTo>
                  <a:cubicBezTo>
                    <a:pt x="72" y="186"/>
                    <a:pt x="75" y="185"/>
                    <a:pt x="78" y="184"/>
                  </a:cubicBezTo>
                  <a:cubicBezTo>
                    <a:pt x="72" y="167"/>
                    <a:pt x="65" y="150"/>
                    <a:pt x="59" y="133"/>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1"/>
            <p:cNvSpPr/>
            <p:nvPr/>
          </p:nvSpPr>
          <p:spPr>
            <a:xfrm>
              <a:off x="8356481" y="4697029"/>
              <a:ext cx="121972" cy="65985"/>
            </a:xfrm>
            <a:custGeom>
              <a:rect b="b" l="l" r="r" t="t"/>
              <a:pathLst>
                <a:path extrusionOk="0" h="16" w="30">
                  <a:moveTo>
                    <a:pt x="0" y="7"/>
                  </a:moveTo>
                  <a:cubicBezTo>
                    <a:pt x="0" y="7"/>
                    <a:pt x="0" y="7"/>
                    <a:pt x="0" y="7"/>
                  </a:cubicBezTo>
                  <a:cubicBezTo>
                    <a:pt x="1" y="10"/>
                    <a:pt x="2" y="13"/>
                    <a:pt x="2" y="16"/>
                  </a:cubicBezTo>
                  <a:cubicBezTo>
                    <a:pt x="12" y="14"/>
                    <a:pt x="21" y="12"/>
                    <a:pt x="30" y="9"/>
                  </a:cubicBezTo>
                  <a:cubicBezTo>
                    <a:pt x="29" y="6"/>
                    <a:pt x="28" y="3"/>
                    <a:pt x="28" y="0"/>
                  </a:cubicBezTo>
                  <a:cubicBezTo>
                    <a:pt x="19" y="2"/>
                    <a:pt x="10" y="4"/>
                    <a:pt x="0" y="7"/>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1"/>
            <p:cNvSpPr/>
            <p:nvPr/>
          </p:nvSpPr>
          <p:spPr>
            <a:xfrm>
              <a:off x="9728157" y="5476844"/>
              <a:ext cx="55987" cy="79981"/>
            </a:xfrm>
            <a:custGeom>
              <a:rect b="b" l="l" r="r" t="t"/>
              <a:pathLst>
                <a:path extrusionOk="0" h="20" w="14">
                  <a:moveTo>
                    <a:pt x="5" y="20"/>
                  </a:moveTo>
                  <a:cubicBezTo>
                    <a:pt x="8" y="19"/>
                    <a:pt x="11" y="18"/>
                    <a:pt x="14" y="17"/>
                  </a:cubicBezTo>
                  <a:cubicBezTo>
                    <a:pt x="13" y="12"/>
                    <a:pt x="11" y="6"/>
                    <a:pt x="10" y="0"/>
                  </a:cubicBezTo>
                  <a:cubicBezTo>
                    <a:pt x="7" y="2"/>
                    <a:pt x="4" y="3"/>
                    <a:pt x="0" y="3"/>
                  </a:cubicBezTo>
                  <a:cubicBezTo>
                    <a:pt x="2" y="9"/>
                    <a:pt x="4" y="14"/>
                    <a:pt x="5" y="2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1"/>
            <p:cNvSpPr/>
            <p:nvPr/>
          </p:nvSpPr>
          <p:spPr>
            <a:xfrm>
              <a:off x="7784617" y="4653039"/>
              <a:ext cx="303928" cy="113974"/>
            </a:xfrm>
            <a:custGeom>
              <a:rect b="b" l="l" r="r" t="t"/>
              <a:pathLst>
                <a:path extrusionOk="0" h="28" w="76">
                  <a:moveTo>
                    <a:pt x="52" y="12"/>
                  </a:moveTo>
                  <a:cubicBezTo>
                    <a:pt x="36" y="8"/>
                    <a:pt x="20" y="5"/>
                    <a:pt x="4" y="1"/>
                  </a:cubicBezTo>
                  <a:cubicBezTo>
                    <a:pt x="3" y="1"/>
                    <a:pt x="3" y="0"/>
                    <a:pt x="2" y="0"/>
                  </a:cubicBezTo>
                  <a:cubicBezTo>
                    <a:pt x="2" y="4"/>
                    <a:pt x="1" y="7"/>
                    <a:pt x="0" y="10"/>
                  </a:cubicBezTo>
                  <a:cubicBezTo>
                    <a:pt x="0" y="10"/>
                    <a:pt x="0" y="10"/>
                    <a:pt x="1" y="10"/>
                  </a:cubicBezTo>
                  <a:cubicBezTo>
                    <a:pt x="4" y="10"/>
                    <a:pt x="7" y="11"/>
                    <a:pt x="10" y="12"/>
                  </a:cubicBezTo>
                  <a:cubicBezTo>
                    <a:pt x="25" y="16"/>
                    <a:pt x="40" y="19"/>
                    <a:pt x="55" y="23"/>
                  </a:cubicBezTo>
                  <a:cubicBezTo>
                    <a:pt x="61" y="24"/>
                    <a:pt x="67" y="26"/>
                    <a:pt x="74" y="28"/>
                  </a:cubicBezTo>
                  <a:cubicBezTo>
                    <a:pt x="74" y="24"/>
                    <a:pt x="75" y="21"/>
                    <a:pt x="76" y="18"/>
                  </a:cubicBezTo>
                  <a:cubicBezTo>
                    <a:pt x="68" y="16"/>
                    <a:pt x="60" y="14"/>
                    <a:pt x="52" y="12"/>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1"/>
            <p:cNvSpPr/>
            <p:nvPr/>
          </p:nvSpPr>
          <p:spPr>
            <a:xfrm>
              <a:off x="10925875" y="3855228"/>
              <a:ext cx="249942" cy="249942"/>
            </a:xfrm>
            <a:custGeom>
              <a:rect b="b" l="l" r="r" t="t"/>
              <a:pathLst>
                <a:path extrusionOk="0" h="62" w="62">
                  <a:moveTo>
                    <a:pt x="56" y="0"/>
                  </a:moveTo>
                  <a:cubicBezTo>
                    <a:pt x="46" y="9"/>
                    <a:pt x="36" y="19"/>
                    <a:pt x="26" y="29"/>
                  </a:cubicBezTo>
                  <a:cubicBezTo>
                    <a:pt x="18" y="37"/>
                    <a:pt x="9" y="45"/>
                    <a:pt x="1" y="54"/>
                  </a:cubicBezTo>
                  <a:cubicBezTo>
                    <a:pt x="1" y="54"/>
                    <a:pt x="0" y="55"/>
                    <a:pt x="0" y="55"/>
                  </a:cubicBezTo>
                  <a:cubicBezTo>
                    <a:pt x="2" y="57"/>
                    <a:pt x="4" y="59"/>
                    <a:pt x="6" y="62"/>
                  </a:cubicBezTo>
                  <a:cubicBezTo>
                    <a:pt x="7" y="61"/>
                    <a:pt x="7" y="61"/>
                    <a:pt x="8" y="61"/>
                  </a:cubicBezTo>
                  <a:cubicBezTo>
                    <a:pt x="20" y="48"/>
                    <a:pt x="32" y="36"/>
                    <a:pt x="44" y="24"/>
                  </a:cubicBezTo>
                  <a:cubicBezTo>
                    <a:pt x="50" y="18"/>
                    <a:pt x="56" y="12"/>
                    <a:pt x="62" y="6"/>
                  </a:cubicBezTo>
                  <a:cubicBezTo>
                    <a:pt x="60" y="4"/>
                    <a:pt x="58" y="2"/>
                    <a:pt x="56"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1"/>
            <p:cNvSpPr/>
            <p:nvPr/>
          </p:nvSpPr>
          <p:spPr>
            <a:xfrm>
              <a:off x="7490687" y="4361108"/>
              <a:ext cx="113974" cy="159962"/>
            </a:xfrm>
            <a:custGeom>
              <a:rect b="b" l="l" r="r" t="t"/>
              <a:pathLst>
                <a:path extrusionOk="0" h="40" w="28">
                  <a:moveTo>
                    <a:pt x="28" y="35"/>
                  </a:moveTo>
                  <a:cubicBezTo>
                    <a:pt x="22" y="24"/>
                    <a:pt x="15" y="12"/>
                    <a:pt x="9" y="0"/>
                  </a:cubicBezTo>
                  <a:cubicBezTo>
                    <a:pt x="7" y="2"/>
                    <a:pt x="4" y="4"/>
                    <a:pt x="0" y="5"/>
                  </a:cubicBezTo>
                  <a:cubicBezTo>
                    <a:pt x="2" y="6"/>
                    <a:pt x="3" y="8"/>
                    <a:pt x="4" y="10"/>
                  </a:cubicBezTo>
                  <a:cubicBezTo>
                    <a:pt x="9" y="20"/>
                    <a:pt x="14" y="30"/>
                    <a:pt x="19" y="40"/>
                  </a:cubicBezTo>
                  <a:cubicBezTo>
                    <a:pt x="22" y="38"/>
                    <a:pt x="25" y="37"/>
                    <a:pt x="28" y="36"/>
                  </a:cubicBezTo>
                  <a:cubicBezTo>
                    <a:pt x="28" y="35"/>
                    <a:pt x="28" y="35"/>
                    <a:pt x="28" y="3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 name="Google Shape;120;p1"/>
            <p:cNvSpPr/>
            <p:nvPr/>
          </p:nvSpPr>
          <p:spPr>
            <a:xfrm>
              <a:off x="7820608" y="2467557"/>
              <a:ext cx="283933" cy="289932"/>
            </a:xfrm>
            <a:custGeom>
              <a:rect b="b" l="l" r="r" t="t"/>
              <a:pathLst>
                <a:path extrusionOk="0" h="72" w="71">
                  <a:moveTo>
                    <a:pt x="10" y="61"/>
                  </a:moveTo>
                  <a:cubicBezTo>
                    <a:pt x="16" y="67"/>
                    <a:pt x="25" y="71"/>
                    <a:pt x="35" y="72"/>
                  </a:cubicBezTo>
                  <a:cubicBezTo>
                    <a:pt x="35" y="72"/>
                    <a:pt x="35" y="72"/>
                    <a:pt x="35" y="72"/>
                  </a:cubicBezTo>
                  <a:cubicBezTo>
                    <a:pt x="38" y="72"/>
                    <a:pt x="41" y="71"/>
                    <a:pt x="44" y="71"/>
                  </a:cubicBezTo>
                  <a:cubicBezTo>
                    <a:pt x="52" y="69"/>
                    <a:pt x="58" y="64"/>
                    <a:pt x="63" y="58"/>
                  </a:cubicBezTo>
                  <a:cubicBezTo>
                    <a:pt x="65" y="56"/>
                    <a:pt x="67" y="53"/>
                    <a:pt x="68" y="50"/>
                  </a:cubicBezTo>
                  <a:cubicBezTo>
                    <a:pt x="70" y="46"/>
                    <a:pt x="71" y="41"/>
                    <a:pt x="71" y="36"/>
                  </a:cubicBezTo>
                  <a:cubicBezTo>
                    <a:pt x="71" y="26"/>
                    <a:pt x="67" y="17"/>
                    <a:pt x="61" y="10"/>
                  </a:cubicBezTo>
                  <a:cubicBezTo>
                    <a:pt x="58" y="8"/>
                    <a:pt x="56" y="6"/>
                    <a:pt x="53" y="5"/>
                  </a:cubicBezTo>
                  <a:cubicBezTo>
                    <a:pt x="48" y="2"/>
                    <a:pt x="42" y="0"/>
                    <a:pt x="35" y="0"/>
                  </a:cubicBezTo>
                  <a:cubicBezTo>
                    <a:pt x="16" y="0"/>
                    <a:pt x="0" y="16"/>
                    <a:pt x="0" y="36"/>
                  </a:cubicBezTo>
                  <a:cubicBezTo>
                    <a:pt x="0" y="38"/>
                    <a:pt x="0" y="39"/>
                    <a:pt x="0" y="41"/>
                  </a:cubicBezTo>
                  <a:cubicBezTo>
                    <a:pt x="0" y="44"/>
                    <a:pt x="1" y="47"/>
                    <a:pt x="3" y="50"/>
                  </a:cubicBezTo>
                  <a:cubicBezTo>
                    <a:pt x="3" y="51"/>
                    <a:pt x="3" y="52"/>
                    <a:pt x="4" y="53"/>
                  </a:cubicBezTo>
                  <a:cubicBezTo>
                    <a:pt x="5" y="56"/>
                    <a:pt x="7" y="58"/>
                    <a:pt x="10" y="61"/>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1"/>
            <p:cNvSpPr/>
            <p:nvPr/>
          </p:nvSpPr>
          <p:spPr>
            <a:xfrm>
              <a:off x="7018798" y="3073413"/>
              <a:ext cx="283933" cy="285933"/>
            </a:xfrm>
            <a:custGeom>
              <a:rect b="b" l="l" r="r" t="t"/>
              <a:pathLst>
                <a:path extrusionOk="0" h="71" w="71">
                  <a:moveTo>
                    <a:pt x="71" y="36"/>
                  </a:moveTo>
                  <a:cubicBezTo>
                    <a:pt x="71" y="35"/>
                    <a:pt x="71" y="35"/>
                    <a:pt x="71" y="34"/>
                  </a:cubicBezTo>
                  <a:cubicBezTo>
                    <a:pt x="71" y="31"/>
                    <a:pt x="71" y="27"/>
                    <a:pt x="70" y="24"/>
                  </a:cubicBezTo>
                  <a:cubicBezTo>
                    <a:pt x="69" y="22"/>
                    <a:pt x="68" y="20"/>
                    <a:pt x="67" y="19"/>
                  </a:cubicBezTo>
                  <a:cubicBezTo>
                    <a:pt x="66" y="16"/>
                    <a:pt x="64" y="13"/>
                    <a:pt x="61" y="11"/>
                  </a:cubicBezTo>
                  <a:cubicBezTo>
                    <a:pt x="57" y="6"/>
                    <a:pt x="51" y="2"/>
                    <a:pt x="44" y="1"/>
                  </a:cubicBezTo>
                  <a:cubicBezTo>
                    <a:pt x="41" y="0"/>
                    <a:pt x="39" y="0"/>
                    <a:pt x="36" y="0"/>
                  </a:cubicBezTo>
                  <a:cubicBezTo>
                    <a:pt x="35" y="0"/>
                    <a:pt x="35" y="0"/>
                    <a:pt x="34" y="0"/>
                  </a:cubicBezTo>
                  <a:cubicBezTo>
                    <a:pt x="19" y="1"/>
                    <a:pt x="6" y="11"/>
                    <a:pt x="1" y="26"/>
                  </a:cubicBezTo>
                  <a:cubicBezTo>
                    <a:pt x="0" y="29"/>
                    <a:pt x="0" y="32"/>
                    <a:pt x="0" y="35"/>
                  </a:cubicBezTo>
                  <a:cubicBezTo>
                    <a:pt x="0" y="35"/>
                    <a:pt x="0" y="35"/>
                    <a:pt x="0" y="36"/>
                  </a:cubicBezTo>
                  <a:cubicBezTo>
                    <a:pt x="0" y="49"/>
                    <a:pt x="7" y="60"/>
                    <a:pt x="17" y="66"/>
                  </a:cubicBezTo>
                  <a:cubicBezTo>
                    <a:pt x="20" y="68"/>
                    <a:pt x="23" y="69"/>
                    <a:pt x="27" y="70"/>
                  </a:cubicBezTo>
                  <a:cubicBezTo>
                    <a:pt x="29" y="71"/>
                    <a:pt x="33" y="71"/>
                    <a:pt x="36" y="71"/>
                  </a:cubicBezTo>
                  <a:cubicBezTo>
                    <a:pt x="37" y="71"/>
                    <a:pt x="38" y="71"/>
                    <a:pt x="39" y="71"/>
                  </a:cubicBezTo>
                  <a:cubicBezTo>
                    <a:pt x="43" y="71"/>
                    <a:pt x="47" y="70"/>
                    <a:pt x="50" y="68"/>
                  </a:cubicBezTo>
                  <a:cubicBezTo>
                    <a:pt x="63" y="63"/>
                    <a:pt x="71" y="50"/>
                    <a:pt x="71" y="36"/>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 name="Google Shape;122;p1"/>
            <p:cNvSpPr/>
            <p:nvPr/>
          </p:nvSpPr>
          <p:spPr>
            <a:xfrm>
              <a:off x="6268975" y="2949442"/>
              <a:ext cx="287932" cy="283933"/>
            </a:xfrm>
            <a:custGeom>
              <a:rect b="b" l="l" r="r" t="t"/>
              <a:pathLst>
                <a:path extrusionOk="0" h="71" w="72">
                  <a:moveTo>
                    <a:pt x="70" y="46"/>
                  </a:moveTo>
                  <a:cubicBezTo>
                    <a:pt x="71" y="43"/>
                    <a:pt x="72" y="40"/>
                    <a:pt x="72" y="36"/>
                  </a:cubicBezTo>
                  <a:cubicBezTo>
                    <a:pt x="72" y="36"/>
                    <a:pt x="72" y="36"/>
                    <a:pt x="72" y="35"/>
                  </a:cubicBezTo>
                  <a:cubicBezTo>
                    <a:pt x="72" y="33"/>
                    <a:pt x="72" y="31"/>
                    <a:pt x="71" y="29"/>
                  </a:cubicBezTo>
                  <a:cubicBezTo>
                    <a:pt x="71" y="26"/>
                    <a:pt x="70" y="23"/>
                    <a:pt x="68" y="20"/>
                  </a:cubicBezTo>
                  <a:cubicBezTo>
                    <a:pt x="67" y="17"/>
                    <a:pt x="65" y="14"/>
                    <a:pt x="63" y="12"/>
                  </a:cubicBezTo>
                  <a:cubicBezTo>
                    <a:pt x="61" y="9"/>
                    <a:pt x="59" y="7"/>
                    <a:pt x="56" y="6"/>
                  </a:cubicBezTo>
                  <a:cubicBezTo>
                    <a:pt x="50" y="2"/>
                    <a:pt x="43" y="0"/>
                    <a:pt x="36" y="0"/>
                  </a:cubicBezTo>
                  <a:cubicBezTo>
                    <a:pt x="16" y="0"/>
                    <a:pt x="0" y="16"/>
                    <a:pt x="0" y="35"/>
                  </a:cubicBezTo>
                  <a:cubicBezTo>
                    <a:pt x="0" y="55"/>
                    <a:pt x="16" y="71"/>
                    <a:pt x="36" y="71"/>
                  </a:cubicBezTo>
                  <a:cubicBezTo>
                    <a:pt x="39" y="71"/>
                    <a:pt x="42" y="71"/>
                    <a:pt x="44" y="70"/>
                  </a:cubicBezTo>
                  <a:cubicBezTo>
                    <a:pt x="47" y="70"/>
                    <a:pt x="50" y="68"/>
                    <a:pt x="53" y="67"/>
                  </a:cubicBezTo>
                  <a:cubicBezTo>
                    <a:pt x="61" y="63"/>
                    <a:pt x="68" y="55"/>
                    <a:pt x="70" y="46"/>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 name="Google Shape;123;p1"/>
            <p:cNvSpPr/>
            <p:nvPr/>
          </p:nvSpPr>
          <p:spPr>
            <a:xfrm>
              <a:off x="6648885" y="3951206"/>
              <a:ext cx="289932" cy="289932"/>
            </a:xfrm>
            <a:custGeom>
              <a:rect b="b" l="l" r="r" t="t"/>
              <a:pathLst>
                <a:path extrusionOk="0" h="72" w="72">
                  <a:moveTo>
                    <a:pt x="72" y="36"/>
                  </a:moveTo>
                  <a:cubicBezTo>
                    <a:pt x="72" y="32"/>
                    <a:pt x="71" y="29"/>
                    <a:pt x="70" y="26"/>
                  </a:cubicBezTo>
                  <a:cubicBezTo>
                    <a:pt x="70" y="22"/>
                    <a:pt x="68" y="19"/>
                    <a:pt x="66" y="17"/>
                  </a:cubicBezTo>
                  <a:cubicBezTo>
                    <a:pt x="63" y="12"/>
                    <a:pt x="59" y="8"/>
                    <a:pt x="54" y="5"/>
                  </a:cubicBezTo>
                  <a:cubicBezTo>
                    <a:pt x="51" y="3"/>
                    <a:pt x="48" y="2"/>
                    <a:pt x="45" y="1"/>
                  </a:cubicBezTo>
                  <a:cubicBezTo>
                    <a:pt x="42" y="1"/>
                    <a:pt x="39" y="0"/>
                    <a:pt x="36" y="0"/>
                  </a:cubicBezTo>
                  <a:cubicBezTo>
                    <a:pt x="33" y="0"/>
                    <a:pt x="30" y="1"/>
                    <a:pt x="27" y="1"/>
                  </a:cubicBezTo>
                  <a:cubicBezTo>
                    <a:pt x="24" y="2"/>
                    <a:pt x="21" y="3"/>
                    <a:pt x="19" y="5"/>
                  </a:cubicBezTo>
                  <a:cubicBezTo>
                    <a:pt x="8" y="11"/>
                    <a:pt x="0" y="23"/>
                    <a:pt x="0" y="36"/>
                  </a:cubicBezTo>
                  <a:cubicBezTo>
                    <a:pt x="0" y="56"/>
                    <a:pt x="16" y="72"/>
                    <a:pt x="36" y="72"/>
                  </a:cubicBezTo>
                  <a:cubicBezTo>
                    <a:pt x="52" y="72"/>
                    <a:pt x="65" y="62"/>
                    <a:pt x="70" y="48"/>
                  </a:cubicBezTo>
                  <a:cubicBezTo>
                    <a:pt x="71" y="46"/>
                    <a:pt x="72" y="43"/>
                    <a:pt x="72" y="39"/>
                  </a:cubicBezTo>
                  <a:cubicBezTo>
                    <a:pt x="72" y="38"/>
                    <a:pt x="72" y="37"/>
                    <a:pt x="72" y="36"/>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1"/>
            <p:cNvSpPr/>
            <p:nvPr/>
          </p:nvSpPr>
          <p:spPr>
            <a:xfrm>
              <a:off x="7298732" y="4105169"/>
              <a:ext cx="287932" cy="283933"/>
            </a:xfrm>
            <a:custGeom>
              <a:rect b="b" l="l" r="r" t="t"/>
              <a:pathLst>
                <a:path extrusionOk="0" h="71" w="72">
                  <a:moveTo>
                    <a:pt x="72" y="35"/>
                  </a:moveTo>
                  <a:cubicBezTo>
                    <a:pt x="72" y="16"/>
                    <a:pt x="56" y="0"/>
                    <a:pt x="36" y="0"/>
                  </a:cubicBezTo>
                  <a:cubicBezTo>
                    <a:pt x="35" y="0"/>
                    <a:pt x="33" y="0"/>
                    <a:pt x="32" y="0"/>
                  </a:cubicBezTo>
                  <a:cubicBezTo>
                    <a:pt x="29" y="0"/>
                    <a:pt x="25" y="1"/>
                    <a:pt x="22" y="2"/>
                  </a:cubicBezTo>
                  <a:cubicBezTo>
                    <a:pt x="13" y="6"/>
                    <a:pt x="6" y="13"/>
                    <a:pt x="3" y="22"/>
                  </a:cubicBezTo>
                  <a:cubicBezTo>
                    <a:pt x="2" y="25"/>
                    <a:pt x="1" y="29"/>
                    <a:pt x="1" y="32"/>
                  </a:cubicBezTo>
                  <a:cubicBezTo>
                    <a:pt x="0" y="33"/>
                    <a:pt x="0" y="34"/>
                    <a:pt x="0" y="35"/>
                  </a:cubicBezTo>
                  <a:cubicBezTo>
                    <a:pt x="0" y="55"/>
                    <a:pt x="16" y="71"/>
                    <a:pt x="36" y="71"/>
                  </a:cubicBezTo>
                  <a:cubicBezTo>
                    <a:pt x="40" y="71"/>
                    <a:pt x="45" y="70"/>
                    <a:pt x="48" y="69"/>
                  </a:cubicBezTo>
                  <a:cubicBezTo>
                    <a:pt x="52" y="68"/>
                    <a:pt x="55" y="66"/>
                    <a:pt x="57" y="64"/>
                  </a:cubicBezTo>
                  <a:cubicBezTo>
                    <a:pt x="66" y="58"/>
                    <a:pt x="72" y="47"/>
                    <a:pt x="72" y="3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1"/>
            <p:cNvSpPr/>
            <p:nvPr/>
          </p:nvSpPr>
          <p:spPr>
            <a:xfrm>
              <a:off x="7506683" y="4493077"/>
              <a:ext cx="289932" cy="289932"/>
            </a:xfrm>
            <a:custGeom>
              <a:rect b="b" l="l" r="r" t="t"/>
              <a:pathLst>
                <a:path extrusionOk="0" h="72" w="72">
                  <a:moveTo>
                    <a:pt x="72" y="36"/>
                  </a:moveTo>
                  <a:cubicBezTo>
                    <a:pt x="72" y="32"/>
                    <a:pt x="71" y="28"/>
                    <a:pt x="70" y="24"/>
                  </a:cubicBezTo>
                  <a:cubicBezTo>
                    <a:pt x="68" y="21"/>
                    <a:pt x="67" y="18"/>
                    <a:pt x="65" y="15"/>
                  </a:cubicBezTo>
                  <a:cubicBezTo>
                    <a:pt x="62" y="11"/>
                    <a:pt x="58" y="7"/>
                    <a:pt x="53" y="5"/>
                  </a:cubicBezTo>
                  <a:cubicBezTo>
                    <a:pt x="50" y="3"/>
                    <a:pt x="47" y="2"/>
                    <a:pt x="44" y="1"/>
                  </a:cubicBezTo>
                  <a:cubicBezTo>
                    <a:pt x="41" y="1"/>
                    <a:pt x="39" y="0"/>
                    <a:pt x="36" y="0"/>
                  </a:cubicBezTo>
                  <a:cubicBezTo>
                    <a:pt x="32" y="0"/>
                    <a:pt x="28" y="1"/>
                    <a:pt x="24" y="3"/>
                  </a:cubicBezTo>
                  <a:cubicBezTo>
                    <a:pt x="21" y="4"/>
                    <a:pt x="18" y="5"/>
                    <a:pt x="15" y="7"/>
                  </a:cubicBezTo>
                  <a:cubicBezTo>
                    <a:pt x="6" y="13"/>
                    <a:pt x="0" y="24"/>
                    <a:pt x="0" y="36"/>
                  </a:cubicBezTo>
                  <a:cubicBezTo>
                    <a:pt x="0" y="56"/>
                    <a:pt x="16" y="72"/>
                    <a:pt x="36" y="72"/>
                  </a:cubicBezTo>
                  <a:cubicBezTo>
                    <a:pt x="51" y="72"/>
                    <a:pt x="64" y="63"/>
                    <a:pt x="69" y="50"/>
                  </a:cubicBezTo>
                  <a:cubicBezTo>
                    <a:pt x="70" y="47"/>
                    <a:pt x="71" y="44"/>
                    <a:pt x="71" y="40"/>
                  </a:cubicBezTo>
                  <a:cubicBezTo>
                    <a:pt x="72" y="39"/>
                    <a:pt x="72" y="38"/>
                    <a:pt x="72" y="36"/>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1"/>
            <p:cNvSpPr/>
            <p:nvPr/>
          </p:nvSpPr>
          <p:spPr>
            <a:xfrm>
              <a:off x="8080547" y="4633044"/>
              <a:ext cx="283933" cy="289932"/>
            </a:xfrm>
            <a:custGeom>
              <a:rect b="b" l="l" r="r" t="t"/>
              <a:pathLst>
                <a:path extrusionOk="0" h="72" w="71">
                  <a:moveTo>
                    <a:pt x="35" y="0"/>
                  </a:moveTo>
                  <a:cubicBezTo>
                    <a:pt x="35" y="0"/>
                    <a:pt x="35" y="0"/>
                    <a:pt x="35" y="0"/>
                  </a:cubicBezTo>
                  <a:cubicBezTo>
                    <a:pt x="32" y="0"/>
                    <a:pt x="29" y="1"/>
                    <a:pt x="26" y="2"/>
                  </a:cubicBezTo>
                  <a:cubicBezTo>
                    <a:pt x="15" y="5"/>
                    <a:pt x="6" y="13"/>
                    <a:pt x="2" y="23"/>
                  </a:cubicBezTo>
                  <a:cubicBezTo>
                    <a:pt x="1" y="26"/>
                    <a:pt x="0" y="29"/>
                    <a:pt x="0" y="33"/>
                  </a:cubicBezTo>
                  <a:cubicBezTo>
                    <a:pt x="0" y="34"/>
                    <a:pt x="0" y="35"/>
                    <a:pt x="0" y="36"/>
                  </a:cubicBezTo>
                  <a:cubicBezTo>
                    <a:pt x="0" y="56"/>
                    <a:pt x="16" y="72"/>
                    <a:pt x="35" y="72"/>
                  </a:cubicBezTo>
                  <a:cubicBezTo>
                    <a:pt x="55" y="72"/>
                    <a:pt x="71" y="56"/>
                    <a:pt x="71" y="36"/>
                  </a:cubicBezTo>
                  <a:cubicBezTo>
                    <a:pt x="71" y="35"/>
                    <a:pt x="71" y="34"/>
                    <a:pt x="71" y="32"/>
                  </a:cubicBezTo>
                  <a:cubicBezTo>
                    <a:pt x="71" y="29"/>
                    <a:pt x="70" y="26"/>
                    <a:pt x="69" y="23"/>
                  </a:cubicBezTo>
                  <a:cubicBezTo>
                    <a:pt x="64" y="10"/>
                    <a:pt x="51" y="0"/>
                    <a:pt x="35"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1"/>
            <p:cNvSpPr/>
            <p:nvPr/>
          </p:nvSpPr>
          <p:spPr>
            <a:xfrm>
              <a:off x="7912586" y="3387339"/>
              <a:ext cx="287932" cy="287932"/>
            </a:xfrm>
            <a:custGeom>
              <a:rect b="b" l="l" r="r" t="t"/>
              <a:pathLst>
                <a:path extrusionOk="0" h="72" w="72">
                  <a:moveTo>
                    <a:pt x="68" y="51"/>
                  </a:moveTo>
                  <a:cubicBezTo>
                    <a:pt x="70" y="48"/>
                    <a:pt x="71" y="45"/>
                    <a:pt x="71" y="42"/>
                  </a:cubicBezTo>
                  <a:cubicBezTo>
                    <a:pt x="72" y="40"/>
                    <a:pt x="72" y="38"/>
                    <a:pt x="72" y="36"/>
                  </a:cubicBezTo>
                  <a:cubicBezTo>
                    <a:pt x="72" y="28"/>
                    <a:pt x="69" y="20"/>
                    <a:pt x="65" y="15"/>
                  </a:cubicBezTo>
                  <a:cubicBezTo>
                    <a:pt x="63" y="12"/>
                    <a:pt x="60" y="10"/>
                    <a:pt x="58" y="8"/>
                  </a:cubicBezTo>
                  <a:cubicBezTo>
                    <a:pt x="52" y="3"/>
                    <a:pt x="45" y="1"/>
                    <a:pt x="38" y="0"/>
                  </a:cubicBezTo>
                  <a:cubicBezTo>
                    <a:pt x="37" y="0"/>
                    <a:pt x="37" y="0"/>
                    <a:pt x="36" y="0"/>
                  </a:cubicBezTo>
                  <a:cubicBezTo>
                    <a:pt x="33" y="0"/>
                    <a:pt x="30" y="0"/>
                    <a:pt x="28" y="1"/>
                  </a:cubicBezTo>
                  <a:cubicBezTo>
                    <a:pt x="12" y="5"/>
                    <a:pt x="0" y="19"/>
                    <a:pt x="0" y="36"/>
                  </a:cubicBezTo>
                  <a:cubicBezTo>
                    <a:pt x="0" y="39"/>
                    <a:pt x="1" y="43"/>
                    <a:pt x="2" y="46"/>
                  </a:cubicBezTo>
                  <a:cubicBezTo>
                    <a:pt x="2" y="49"/>
                    <a:pt x="4" y="52"/>
                    <a:pt x="6" y="55"/>
                  </a:cubicBezTo>
                  <a:cubicBezTo>
                    <a:pt x="8" y="59"/>
                    <a:pt x="12" y="63"/>
                    <a:pt x="17" y="66"/>
                  </a:cubicBezTo>
                  <a:cubicBezTo>
                    <a:pt x="19" y="68"/>
                    <a:pt x="22" y="69"/>
                    <a:pt x="25" y="70"/>
                  </a:cubicBezTo>
                  <a:cubicBezTo>
                    <a:pt x="29" y="71"/>
                    <a:pt x="32" y="72"/>
                    <a:pt x="36" y="72"/>
                  </a:cubicBezTo>
                  <a:cubicBezTo>
                    <a:pt x="36" y="72"/>
                    <a:pt x="36" y="72"/>
                    <a:pt x="36" y="72"/>
                  </a:cubicBezTo>
                  <a:cubicBezTo>
                    <a:pt x="39" y="72"/>
                    <a:pt x="43" y="71"/>
                    <a:pt x="46" y="70"/>
                  </a:cubicBezTo>
                  <a:cubicBezTo>
                    <a:pt x="56" y="67"/>
                    <a:pt x="64" y="60"/>
                    <a:pt x="68" y="51"/>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1"/>
            <p:cNvSpPr/>
            <p:nvPr/>
          </p:nvSpPr>
          <p:spPr>
            <a:xfrm>
              <a:off x="8946343" y="3715261"/>
              <a:ext cx="283933" cy="283933"/>
            </a:xfrm>
            <a:custGeom>
              <a:rect b="b" l="l" r="r" t="t"/>
              <a:pathLst>
                <a:path extrusionOk="0" h="71" w="71">
                  <a:moveTo>
                    <a:pt x="31" y="0"/>
                  </a:moveTo>
                  <a:cubicBezTo>
                    <a:pt x="28" y="1"/>
                    <a:pt x="24" y="1"/>
                    <a:pt x="21" y="3"/>
                  </a:cubicBezTo>
                  <a:cubicBezTo>
                    <a:pt x="14" y="6"/>
                    <a:pt x="7" y="12"/>
                    <a:pt x="3" y="20"/>
                  </a:cubicBezTo>
                  <a:cubicBezTo>
                    <a:pt x="2" y="23"/>
                    <a:pt x="1" y="26"/>
                    <a:pt x="0" y="29"/>
                  </a:cubicBezTo>
                  <a:cubicBezTo>
                    <a:pt x="0" y="31"/>
                    <a:pt x="0" y="33"/>
                    <a:pt x="0" y="36"/>
                  </a:cubicBezTo>
                  <a:cubicBezTo>
                    <a:pt x="0" y="40"/>
                    <a:pt x="1" y="44"/>
                    <a:pt x="2" y="48"/>
                  </a:cubicBezTo>
                  <a:cubicBezTo>
                    <a:pt x="3" y="51"/>
                    <a:pt x="5" y="54"/>
                    <a:pt x="7" y="57"/>
                  </a:cubicBezTo>
                  <a:cubicBezTo>
                    <a:pt x="9" y="60"/>
                    <a:pt x="11" y="62"/>
                    <a:pt x="14" y="64"/>
                  </a:cubicBezTo>
                  <a:cubicBezTo>
                    <a:pt x="16" y="66"/>
                    <a:pt x="19" y="68"/>
                    <a:pt x="22" y="69"/>
                  </a:cubicBezTo>
                  <a:cubicBezTo>
                    <a:pt x="26" y="71"/>
                    <a:pt x="31" y="71"/>
                    <a:pt x="35" y="71"/>
                  </a:cubicBezTo>
                  <a:cubicBezTo>
                    <a:pt x="49" y="71"/>
                    <a:pt x="62" y="63"/>
                    <a:pt x="67" y="52"/>
                  </a:cubicBezTo>
                  <a:cubicBezTo>
                    <a:pt x="69" y="49"/>
                    <a:pt x="70" y="46"/>
                    <a:pt x="71" y="42"/>
                  </a:cubicBezTo>
                  <a:cubicBezTo>
                    <a:pt x="71" y="40"/>
                    <a:pt x="71" y="38"/>
                    <a:pt x="71" y="36"/>
                  </a:cubicBezTo>
                  <a:cubicBezTo>
                    <a:pt x="71" y="35"/>
                    <a:pt x="71" y="34"/>
                    <a:pt x="71" y="33"/>
                  </a:cubicBezTo>
                  <a:cubicBezTo>
                    <a:pt x="71" y="29"/>
                    <a:pt x="70" y="26"/>
                    <a:pt x="69" y="23"/>
                  </a:cubicBezTo>
                  <a:cubicBezTo>
                    <a:pt x="67" y="19"/>
                    <a:pt x="65" y="16"/>
                    <a:pt x="63" y="13"/>
                  </a:cubicBezTo>
                  <a:cubicBezTo>
                    <a:pt x="61" y="10"/>
                    <a:pt x="58" y="8"/>
                    <a:pt x="55" y="6"/>
                  </a:cubicBezTo>
                  <a:cubicBezTo>
                    <a:pt x="49" y="2"/>
                    <a:pt x="43" y="0"/>
                    <a:pt x="35" y="0"/>
                  </a:cubicBezTo>
                  <a:cubicBezTo>
                    <a:pt x="34" y="0"/>
                    <a:pt x="32" y="0"/>
                    <a:pt x="31"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 name="Google Shape;129;p1"/>
            <p:cNvSpPr/>
            <p:nvPr/>
          </p:nvSpPr>
          <p:spPr>
            <a:xfrm>
              <a:off x="8470455" y="4537066"/>
              <a:ext cx="283933" cy="289932"/>
            </a:xfrm>
            <a:custGeom>
              <a:rect b="b" l="l" r="r" t="t"/>
              <a:pathLst>
                <a:path extrusionOk="0" h="72" w="71">
                  <a:moveTo>
                    <a:pt x="65" y="56"/>
                  </a:moveTo>
                  <a:cubicBezTo>
                    <a:pt x="66" y="55"/>
                    <a:pt x="67" y="54"/>
                    <a:pt x="67" y="53"/>
                  </a:cubicBezTo>
                  <a:cubicBezTo>
                    <a:pt x="69" y="50"/>
                    <a:pt x="70" y="47"/>
                    <a:pt x="70" y="43"/>
                  </a:cubicBezTo>
                  <a:cubicBezTo>
                    <a:pt x="71" y="41"/>
                    <a:pt x="71" y="39"/>
                    <a:pt x="71" y="37"/>
                  </a:cubicBezTo>
                  <a:cubicBezTo>
                    <a:pt x="71" y="37"/>
                    <a:pt x="71" y="36"/>
                    <a:pt x="71" y="36"/>
                  </a:cubicBezTo>
                  <a:cubicBezTo>
                    <a:pt x="71" y="33"/>
                    <a:pt x="71" y="30"/>
                    <a:pt x="70" y="27"/>
                  </a:cubicBezTo>
                  <a:cubicBezTo>
                    <a:pt x="68" y="19"/>
                    <a:pt x="64" y="12"/>
                    <a:pt x="57" y="8"/>
                  </a:cubicBezTo>
                  <a:cubicBezTo>
                    <a:pt x="55" y="6"/>
                    <a:pt x="52" y="4"/>
                    <a:pt x="49" y="3"/>
                  </a:cubicBezTo>
                  <a:cubicBezTo>
                    <a:pt x="45" y="1"/>
                    <a:pt x="40" y="0"/>
                    <a:pt x="35" y="0"/>
                  </a:cubicBezTo>
                  <a:cubicBezTo>
                    <a:pt x="16" y="0"/>
                    <a:pt x="0" y="16"/>
                    <a:pt x="0" y="36"/>
                  </a:cubicBezTo>
                  <a:cubicBezTo>
                    <a:pt x="0" y="37"/>
                    <a:pt x="0" y="39"/>
                    <a:pt x="0" y="40"/>
                  </a:cubicBezTo>
                  <a:cubicBezTo>
                    <a:pt x="0" y="43"/>
                    <a:pt x="1" y="46"/>
                    <a:pt x="2" y="49"/>
                  </a:cubicBezTo>
                  <a:cubicBezTo>
                    <a:pt x="8" y="62"/>
                    <a:pt x="20" y="72"/>
                    <a:pt x="35" y="72"/>
                  </a:cubicBezTo>
                  <a:cubicBezTo>
                    <a:pt x="44" y="72"/>
                    <a:pt x="53" y="68"/>
                    <a:pt x="59" y="63"/>
                  </a:cubicBezTo>
                  <a:cubicBezTo>
                    <a:pt x="61" y="61"/>
                    <a:pt x="63" y="58"/>
                    <a:pt x="65" y="56"/>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 name="Google Shape;130;p1"/>
            <p:cNvSpPr/>
            <p:nvPr/>
          </p:nvSpPr>
          <p:spPr>
            <a:xfrm>
              <a:off x="8762386" y="3077412"/>
              <a:ext cx="283933" cy="285933"/>
            </a:xfrm>
            <a:custGeom>
              <a:rect b="b" l="l" r="r" t="t"/>
              <a:pathLst>
                <a:path extrusionOk="0" h="71" w="71">
                  <a:moveTo>
                    <a:pt x="35" y="71"/>
                  </a:moveTo>
                  <a:cubicBezTo>
                    <a:pt x="37" y="71"/>
                    <a:pt x="39" y="71"/>
                    <a:pt x="40" y="71"/>
                  </a:cubicBezTo>
                  <a:cubicBezTo>
                    <a:pt x="44" y="71"/>
                    <a:pt x="47" y="70"/>
                    <a:pt x="50" y="68"/>
                  </a:cubicBezTo>
                  <a:cubicBezTo>
                    <a:pt x="62" y="63"/>
                    <a:pt x="71" y="50"/>
                    <a:pt x="71" y="36"/>
                  </a:cubicBezTo>
                  <a:cubicBezTo>
                    <a:pt x="71" y="29"/>
                    <a:pt x="69" y="22"/>
                    <a:pt x="66" y="17"/>
                  </a:cubicBezTo>
                  <a:cubicBezTo>
                    <a:pt x="64" y="14"/>
                    <a:pt x="62" y="12"/>
                    <a:pt x="60" y="9"/>
                  </a:cubicBezTo>
                  <a:cubicBezTo>
                    <a:pt x="53" y="3"/>
                    <a:pt x="45" y="0"/>
                    <a:pt x="35" y="0"/>
                  </a:cubicBezTo>
                  <a:cubicBezTo>
                    <a:pt x="25" y="0"/>
                    <a:pt x="15" y="5"/>
                    <a:pt x="9" y="12"/>
                  </a:cubicBezTo>
                  <a:cubicBezTo>
                    <a:pt x="6" y="15"/>
                    <a:pt x="5" y="17"/>
                    <a:pt x="3" y="20"/>
                  </a:cubicBezTo>
                  <a:cubicBezTo>
                    <a:pt x="1" y="25"/>
                    <a:pt x="0" y="30"/>
                    <a:pt x="0" y="36"/>
                  </a:cubicBezTo>
                  <a:cubicBezTo>
                    <a:pt x="0" y="55"/>
                    <a:pt x="16" y="71"/>
                    <a:pt x="35" y="71"/>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1"/>
            <p:cNvSpPr/>
            <p:nvPr/>
          </p:nvSpPr>
          <p:spPr>
            <a:xfrm>
              <a:off x="9268266" y="4445088"/>
              <a:ext cx="283933" cy="285933"/>
            </a:xfrm>
            <a:custGeom>
              <a:rect b="b" l="l" r="r" t="t"/>
              <a:pathLst>
                <a:path extrusionOk="0" h="71" w="71">
                  <a:moveTo>
                    <a:pt x="0" y="35"/>
                  </a:moveTo>
                  <a:cubicBezTo>
                    <a:pt x="0" y="35"/>
                    <a:pt x="0" y="35"/>
                    <a:pt x="0" y="36"/>
                  </a:cubicBezTo>
                  <a:cubicBezTo>
                    <a:pt x="0" y="39"/>
                    <a:pt x="0" y="42"/>
                    <a:pt x="1" y="45"/>
                  </a:cubicBezTo>
                  <a:cubicBezTo>
                    <a:pt x="5" y="60"/>
                    <a:pt x="19" y="71"/>
                    <a:pt x="36" y="71"/>
                  </a:cubicBezTo>
                  <a:cubicBezTo>
                    <a:pt x="39" y="71"/>
                    <a:pt x="41" y="71"/>
                    <a:pt x="44" y="70"/>
                  </a:cubicBezTo>
                  <a:cubicBezTo>
                    <a:pt x="48" y="70"/>
                    <a:pt x="51" y="68"/>
                    <a:pt x="54" y="66"/>
                  </a:cubicBezTo>
                  <a:cubicBezTo>
                    <a:pt x="64" y="60"/>
                    <a:pt x="71" y="49"/>
                    <a:pt x="71" y="36"/>
                  </a:cubicBezTo>
                  <a:cubicBezTo>
                    <a:pt x="71" y="32"/>
                    <a:pt x="71" y="29"/>
                    <a:pt x="70" y="26"/>
                  </a:cubicBezTo>
                  <a:cubicBezTo>
                    <a:pt x="69" y="23"/>
                    <a:pt x="68" y="20"/>
                    <a:pt x="66" y="17"/>
                  </a:cubicBezTo>
                  <a:cubicBezTo>
                    <a:pt x="61" y="9"/>
                    <a:pt x="53" y="2"/>
                    <a:pt x="42" y="1"/>
                  </a:cubicBezTo>
                  <a:cubicBezTo>
                    <a:pt x="40" y="0"/>
                    <a:pt x="38" y="0"/>
                    <a:pt x="36" y="0"/>
                  </a:cubicBezTo>
                  <a:cubicBezTo>
                    <a:pt x="35" y="0"/>
                    <a:pt x="34" y="0"/>
                    <a:pt x="33" y="0"/>
                  </a:cubicBezTo>
                  <a:cubicBezTo>
                    <a:pt x="14" y="2"/>
                    <a:pt x="0" y="17"/>
                    <a:pt x="0" y="3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 name="Google Shape;132;p1"/>
            <p:cNvSpPr/>
            <p:nvPr/>
          </p:nvSpPr>
          <p:spPr>
            <a:xfrm>
              <a:off x="9568195" y="5202910"/>
              <a:ext cx="283933" cy="285933"/>
            </a:xfrm>
            <a:custGeom>
              <a:rect b="b" l="l" r="r" t="t"/>
              <a:pathLst>
                <a:path extrusionOk="0" h="71" w="71">
                  <a:moveTo>
                    <a:pt x="57" y="7"/>
                  </a:moveTo>
                  <a:cubicBezTo>
                    <a:pt x="55" y="6"/>
                    <a:pt x="52" y="4"/>
                    <a:pt x="49" y="3"/>
                  </a:cubicBezTo>
                  <a:cubicBezTo>
                    <a:pt x="49" y="3"/>
                    <a:pt x="49" y="3"/>
                    <a:pt x="49" y="3"/>
                  </a:cubicBezTo>
                  <a:cubicBezTo>
                    <a:pt x="46" y="1"/>
                    <a:pt x="43" y="1"/>
                    <a:pt x="40" y="0"/>
                  </a:cubicBezTo>
                  <a:cubicBezTo>
                    <a:pt x="38" y="0"/>
                    <a:pt x="37" y="0"/>
                    <a:pt x="35" y="0"/>
                  </a:cubicBezTo>
                  <a:cubicBezTo>
                    <a:pt x="33" y="0"/>
                    <a:pt x="30" y="0"/>
                    <a:pt x="27" y="1"/>
                  </a:cubicBezTo>
                  <a:cubicBezTo>
                    <a:pt x="24" y="2"/>
                    <a:pt x="21" y="3"/>
                    <a:pt x="18" y="4"/>
                  </a:cubicBezTo>
                  <a:cubicBezTo>
                    <a:pt x="7" y="10"/>
                    <a:pt x="0" y="22"/>
                    <a:pt x="0" y="36"/>
                  </a:cubicBezTo>
                  <a:cubicBezTo>
                    <a:pt x="0" y="55"/>
                    <a:pt x="16" y="71"/>
                    <a:pt x="35" y="71"/>
                  </a:cubicBezTo>
                  <a:cubicBezTo>
                    <a:pt x="37" y="71"/>
                    <a:pt x="39" y="71"/>
                    <a:pt x="40" y="71"/>
                  </a:cubicBezTo>
                  <a:cubicBezTo>
                    <a:pt x="44" y="71"/>
                    <a:pt x="47" y="70"/>
                    <a:pt x="50" y="68"/>
                  </a:cubicBezTo>
                  <a:cubicBezTo>
                    <a:pt x="62" y="63"/>
                    <a:pt x="71" y="50"/>
                    <a:pt x="71" y="36"/>
                  </a:cubicBezTo>
                  <a:cubicBezTo>
                    <a:pt x="71" y="34"/>
                    <a:pt x="71" y="32"/>
                    <a:pt x="71" y="29"/>
                  </a:cubicBezTo>
                  <a:cubicBezTo>
                    <a:pt x="70" y="26"/>
                    <a:pt x="69" y="23"/>
                    <a:pt x="68" y="21"/>
                  </a:cubicBezTo>
                  <a:cubicBezTo>
                    <a:pt x="65" y="15"/>
                    <a:pt x="62" y="11"/>
                    <a:pt x="57" y="7"/>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 name="Google Shape;133;p1"/>
            <p:cNvSpPr/>
            <p:nvPr/>
          </p:nvSpPr>
          <p:spPr>
            <a:xfrm>
              <a:off x="9664172" y="5544828"/>
              <a:ext cx="283933" cy="283933"/>
            </a:xfrm>
            <a:custGeom>
              <a:rect b="b" l="l" r="r" t="t"/>
              <a:pathLst>
                <a:path extrusionOk="0" h="71" w="71">
                  <a:moveTo>
                    <a:pt x="11" y="10"/>
                  </a:moveTo>
                  <a:cubicBezTo>
                    <a:pt x="9" y="12"/>
                    <a:pt x="7" y="14"/>
                    <a:pt x="5" y="17"/>
                  </a:cubicBezTo>
                  <a:cubicBezTo>
                    <a:pt x="2" y="23"/>
                    <a:pt x="0" y="29"/>
                    <a:pt x="0" y="36"/>
                  </a:cubicBezTo>
                  <a:cubicBezTo>
                    <a:pt x="0" y="55"/>
                    <a:pt x="16" y="71"/>
                    <a:pt x="36" y="71"/>
                  </a:cubicBezTo>
                  <a:cubicBezTo>
                    <a:pt x="55" y="71"/>
                    <a:pt x="71" y="55"/>
                    <a:pt x="71" y="36"/>
                  </a:cubicBezTo>
                  <a:cubicBezTo>
                    <a:pt x="71" y="16"/>
                    <a:pt x="55" y="0"/>
                    <a:pt x="36" y="0"/>
                  </a:cubicBezTo>
                  <a:cubicBezTo>
                    <a:pt x="34" y="0"/>
                    <a:pt x="32" y="0"/>
                    <a:pt x="30" y="0"/>
                  </a:cubicBezTo>
                  <a:cubicBezTo>
                    <a:pt x="27" y="1"/>
                    <a:pt x="24" y="2"/>
                    <a:pt x="21" y="3"/>
                  </a:cubicBezTo>
                  <a:cubicBezTo>
                    <a:pt x="17" y="5"/>
                    <a:pt x="14" y="7"/>
                    <a:pt x="11" y="1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1"/>
            <p:cNvSpPr/>
            <p:nvPr/>
          </p:nvSpPr>
          <p:spPr>
            <a:xfrm>
              <a:off x="10405997" y="4934973"/>
              <a:ext cx="283933" cy="287932"/>
            </a:xfrm>
            <a:custGeom>
              <a:rect b="b" l="l" r="r" t="t"/>
              <a:pathLst>
                <a:path extrusionOk="0" h="72" w="71">
                  <a:moveTo>
                    <a:pt x="35" y="0"/>
                  </a:moveTo>
                  <a:cubicBezTo>
                    <a:pt x="33" y="0"/>
                    <a:pt x="30" y="1"/>
                    <a:pt x="28" y="1"/>
                  </a:cubicBezTo>
                  <a:cubicBezTo>
                    <a:pt x="24" y="2"/>
                    <a:pt x="20" y="3"/>
                    <a:pt x="17" y="5"/>
                  </a:cubicBezTo>
                  <a:cubicBezTo>
                    <a:pt x="10" y="9"/>
                    <a:pt x="5" y="16"/>
                    <a:pt x="2" y="23"/>
                  </a:cubicBezTo>
                  <a:cubicBezTo>
                    <a:pt x="1" y="26"/>
                    <a:pt x="0" y="29"/>
                    <a:pt x="0" y="32"/>
                  </a:cubicBezTo>
                  <a:cubicBezTo>
                    <a:pt x="0" y="34"/>
                    <a:pt x="0" y="35"/>
                    <a:pt x="0" y="36"/>
                  </a:cubicBezTo>
                  <a:cubicBezTo>
                    <a:pt x="0" y="38"/>
                    <a:pt x="0" y="39"/>
                    <a:pt x="0" y="41"/>
                  </a:cubicBezTo>
                  <a:cubicBezTo>
                    <a:pt x="0" y="45"/>
                    <a:pt x="2" y="48"/>
                    <a:pt x="3" y="52"/>
                  </a:cubicBezTo>
                  <a:cubicBezTo>
                    <a:pt x="9" y="64"/>
                    <a:pt x="21" y="72"/>
                    <a:pt x="35" y="72"/>
                  </a:cubicBezTo>
                  <a:cubicBezTo>
                    <a:pt x="55" y="72"/>
                    <a:pt x="71" y="56"/>
                    <a:pt x="71" y="36"/>
                  </a:cubicBezTo>
                  <a:cubicBezTo>
                    <a:pt x="71" y="22"/>
                    <a:pt x="63" y="9"/>
                    <a:pt x="50" y="4"/>
                  </a:cubicBezTo>
                  <a:cubicBezTo>
                    <a:pt x="48" y="2"/>
                    <a:pt x="44" y="1"/>
                    <a:pt x="41" y="1"/>
                  </a:cubicBezTo>
                  <a:cubicBezTo>
                    <a:pt x="39" y="1"/>
                    <a:pt x="37" y="0"/>
                    <a:pt x="35"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1"/>
            <p:cNvSpPr/>
            <p:nvPr/>
          </p:nvSpPr>
          <p:spPr>
            <a:xfrm>
              <a:off x="10056080" y="4101170"/>
              <a:ext cx="285933" cy="287932"/>
            </a:xfrm>
            <a:custGeom>
              <a:rect b="b" l="l" r="r" t="t"/>
              <a:pathLst>
                <a:path extrusionOk="0" h="72" w="71">
                  <a:moveTo>
                    <a:pt x="0" y="36"/>
                  </a:moveTo>
                  <a:cubicBezTo>
                    <a:pt x="0" y="39"/>
                    <a:pt x="0" y="43"/>
                    <a:pt x="1" y="46"/>
                  </a:cubicBezTo>
                  <a:cubicBezTo>
                    <a:pt x="2" y="49"/>
                    <a:pt x="4" y="53"/>
                    <a:pt x="6" y="56"/>
                  </a:cubicBezTo>
                  <a:cubicBezTo>
                    <a:pt x="9" y="60"/>
                    <a:pt x="12" y="64"/>
                    <a:pt x="17" y="67"/>
                  </a:cubicBezTo>
                  <a:cubicBezTo>
                    <a:pt x="20" y="68"/>
                    <a:pt x="23" y="70"/>
                    <a:pt x="26" y="71"/>
                  </a:cubicBezTo>
                  <a:cubicBezTo>
                    <a:pt x="29" y="71"/>
                    <a:pt x="32" y="72"/>
                    <a:pt x="36" y="72"/>
                  </a:cubicBezTo>
                  <a:cubicBezTo>
                    <a:pt x="39" y="72"/>
                    <a:pt x="42" y="72"/>
                    <a:pt x="44" y="71"/>
                  </a:cubicBezTo>
                  <a:cubicBezTo>
                    <a:pt x="48" y="70"/>
                    <a:pt x="51" y="69"/>
                    <a:pt x="53" y="67"/>
                  </a:cubicBezTo>
                  <a:cubicBezTo>
                    <a:pt x="64" y="61"/>
                    <a:pt x="71" y="50"/>
                    <a:pt x="71" y="38"/>
                  </a:cubicBezTo>
                  <a:cubicBezTo>
                    <a:pt x="71" y="37"/>
                    <a:pt x="71" y="37"/>
                    <a:pt x="71" y="36"/>
                  </a:cubicBezTo>
                  <a:cubicBezTo>
                    <a:pt x="71" y="33"/>
                    <a:pt x="71" y="31"/>
                    <a:pt x="71" y="28"/>
                  </a:cubicBezTo>
                  <a:cubicBezTo>
                    <a:pt x="67" y="12"/>
                    <a:pt x="53" y="0"/>
                    <a:pt x="36" y="0"/>
                  </a:cubicBezTo>
                  <a:cubicBezTo>
                    <a:pt x="22" y="0"/>
                    <a:pt x="10" y="8"/>
                    <a:pt x="4" y="20"/>
                  </a:cubicBezTo>
                  <a:cubicBezTo>
                    <a:pt x="2" y="23"/>
                    <a:pt x="1" y="26"/>
                    <a:pt x="1" y="29"/>
                  </a:cubicBezTo>
                  <a:cubicBezTo>
                    <a:pt x="0" y="31"/>
                    <a:pt x="0" y="34"/>
                    <a:pt x="0" y="36"/>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1"/>
            <p:cNvSpPr/>
            <p:nvPr/>
          </p:nvSpPr>
          <p:spPr>
            <a:xfrm>
              <a:off x="10008091" y="3475318"/>
              <a:ext cx="289932" cy="287932"/>
            </a:xfrm>
            <a:custGeom>
              <a:rect b="b" l="l" r="r" t="t"/>
              <a:pathLst>
                <a:path extrusionOk="0" h="72" w="72">
                  <a:moveTo>
                    <a:pt x="67" y="18"/>
                  </a:moveTo>
                  <a:cubicBezTo>
                    <a:pt x="65" y="15"/>
                    <a:pt x="63" y="13"/>
                    <a:pt x="61" y="11"/>
                  </a:cubicBezTo>
                  <a:cubicBezTo>
                    <a:pt x="58" y="7"/>
                    <a:pt x="53" y="4"/>
                    <a:pt x="48" y="2"/>
                  </a:cubicBezTo>
                  <a:cubicBezTo>
                    <a:pt x="45" y="1"/>
                    <a:pt x="42" y="1"/>
                    <a:pt x="39" y="0"/>
                  </a:cubicBezTo>
                  <a:cubicBezTo>
                    <a:pt x="38" y="0"/>
                    <a:pt x="37" y="0"/>
                    <a:pt x="36" y="0"/>
                  </a:cubicBezTo>
                  <a:cubicBezTo>
                    <a:pt x="29" y="0"/>
                    <a:pt x="23" y="2"/>
                    <a:pt x="18" y="5"/>
                  </a:cubicBezTo>
                  <a:cubicBezTo>
                    <a:pt x="15" y="7"/>
                    <a:pt x="13" y="9"/>
                    <a:pt x="10" y="11"/>
                  </a:cubicBezTo>
                  <a:cubicBezTo>
                    <a:pt x="4" y="17"/>
                    <a:pt x="0" y="26"/>
                    <a:pt x="0" y="36"/>
                  </a:cubicBezTo>
                  <a:cubicBezTo>
                    <a:pt x="0" y="37"/>
                    <a:pt x="0" y="39"/>
                    <a:pt x="0" y="40"/>
                  </a:cubicBezTo>
                  <a:cubicBezTo>
                    <a:pt x="1" y="43"/>
                    <a:pt x="2" y="46"/>
                    <a:pt x="3" y="49"/>
                  </a:cubicBezTo>
                  <a:cubicBezTo>
                    <a:pt x="6" y="58"/>
                    <a:pt x="13" y="65"/>
                    <a:pt x="22" y="69"/>
                  </a:cubicBezTo>
                  <a:cubicBezTo>
                    <a:pt x="25" y="70"/>
                    <a:pt x="29" y="71"/>
                    <a:pt x="32" y="72"/>
                  </a:cubicBezTo>
                  <a:cubicBezTo>
                    <a:pt x="34" y="72"/>
                    <a:pt x="35" y="72"/>
                    <a:pt x="36" y="72"/>
                  </a:cubicBezTo>
                  <a:cubicBezTo>
                    <a:pt x="45" y="72"/>
                    <a:pt x="53" y="68"/>
                    <a:pt x="59" y="63"/>
                  </a:cubicBezTo>
                  <a:cubicBezTo>
                    <a:pt x="62" y="61"/>
                    <a:pt x="64" y="59"/>
                    <a:pt x="66" y="56"/>
                  </a:cubicBezTo>
                  <a:cubicBezTo>
                    <a:pt x="68" y="53"/>
                    <a:pt x="69" y="50"/>
                    <a:pt x="70" y="46"/>
                  </a:cubicBezTo>
                  <a:cubicBezTo>
                    <a:pt x="71" y="43"/>
                    <a:pt x="72" y="40"/>
                    <a:pt x="72" y="37"/>
                  </a:cubicBezTo>
                  <a:cubicBezTo>
                    <a:pt x="72" y="37"/>
                    <a:pt x="72" y="36"/>
                    <a:pt x="72" y="36"/>
                  </a:cubicBezTo>
                  <a:cubicBezTo>
                    <a:pt x="72" y="29"/>
                    <a:pt x="70" y="23"/>
                    <a:pt x="67" y="18"/>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1"/>
            <p:cNvSpPr/>
            <p:nvPr/>
          </p:nvSpPr>
          <p:spPr>
            <a:xfrm>
              <a:off x="10693929" y="4049182"/>
              <a:ext cx="289932" cy="283933"/>
            </a:xfrm>
            <a:custGeom>
              <a:rect b="b" l="l" r="r" t="t"/>
              <a:pathLst>
                <a:path extrusionOk="0" h="71" w="72">
                  <a:moveTo>
                    <a:pt x="58" y="7"/>
                  </a:moveTo>
                  <a:cubicBezTo>
                    <a:pt x="54" y="4"/>
                    <a:pt x="49" y="2"/>
                    <a:pt x="44" y="1"/>
                  </a:cubicBezTo>
                  <a:cubicBezTo>
                    <a:pt x="41" y="0"/>
                    <a:pt x="39" y="0"/>
                    <a:pt x="36" y="0"/>
                  </a:cubicBezTo>
                  <a:cubicBezTo>
                    <a:pt x="35" y="0"/>
                    <a:pt x="35" y="0"/>
                    <a:pt x="34" y="0"/>
                  </a:cubicBezTo>
                  <a:cubicBezTo>
                    <a:pt x="26" y="0"/>
                    <a:pt x="18" y="4"/>
                    <a:pt x="12" y="9"/>
                  </a:cubicBezTo>
                  <a:cubicBezTo>
                    <a:pt x="9" y="11"/>
                    <a:pt x="7" y="14"/>
                    <a:pt x="6" y="17"/>
                  </a:cubicBezTo>
                  <a:cubicBezTo>
                    <a:pt x="3" y="22"/>
                    <a:pt x="1" y="27"/>
                    <a:pt x="0" y="34"/>
                  </a:cubicBezTo>
                  <a:cubicBezTo>
                    <a:pt x="0" y="34"/>
                    <a:pt x="0" y="35"/>
                    <a:pt x="0" y="36"/>
                  </a:cubicBezTo>
                  <a:cubicBezTo>
                    <a:pt x="0" y="38"/>
                    <a:pt x="0" y="41"/>
                    <a:pt x="1" y="43"/>
                  </a:cubicBezTo>
                  <a:cubicBezTo>
                    <a:pt x="3" y="54"/>
                    <a:pt x="11" y="63"/>
                    <a:pt x="21" y="68"/>
                  </a:cubicBezTo>
                  <a:cubicBezTo>
                    <a:pt x="23" y="69"/>
                    <a:pt x="26" y="70"/>
                    <a:pt x="29" y="71"/>
                  </a:cubicBezTo>
                  <a:cubicBezTo>
                    <a:pt x="32" y="71"/>
                    <a:pt x="34" y="71"/>
                    <a:pt x="36" y="71"/>
                  </a:cubicBezTo>
                  <a:cubicBezTo>
                    <a:pt x="56" y="71"/>
                    <a:pt x="72" y="55"/>
                    <a:pt x="72" y="36"/>
                  </a:cubicBezTo>
                  <a:cubicBezTo>
                    <a:pt x="72" y="27"/>
                    <a:pt x="69" y="20"/>
                    <a:pt x="64" y="14"/>
                  </a:cubicBezTo>
                  <a:cubicBezTo>
                    <a:pt x="62" y="11"/>
                    <a:pt x="60" y="9"/>
                    <a:pt x="58" y="7"/>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1"/>
            <p:cNvSpPr/>
            <p:nvPr/>
          </p:nvSpPr>
          <p:spPr>
            <a:xfrm>
              <a:off x="11119828" y="3623283"/>
              <a:ext cx="287932" cy="283933"/>
            </a:xfrm>
            <a:custGeom>
              <a:rect b="b" l="l" r="r" t="t"/>
              <a:pathLst>
                <a:path extrusionOk="0" h="71" w="72">
                  <a:moveTo>
                    <a:pt x="36" y="0"/>
                  </a:moveTo>
                  <a:cubicBezTo>
                    <a:pt x="33" y="0"/>
                    <a:pt x="30" y="0"/>
                    <a:pt x="27" y="1"/>
                  </a:cubicBezTo>
                  <a:cubicBezTo>
                    <a:pt x="24" y="2"/>
                    <a:pt x="21" y="3"/>
                    <a:pt x="18" y="4"/>
                  </a:cubicBezTo>
                  <a:cubicBezTo>
                    <a:pt x="10" y="9"/>
                    <a:pt x="4" y="17"/>
                    <a:pt x="2" y="26"/>
                  </a:cubicBezTo>
                  <a:cubicBezTo>
                    <a:pt x="1" y="29"/>
                    <a:pt x="0" y="32"/>
                    <a:pt x="0" y="35"/>
                  </a:cubicBezTo>
                  <a:cubicBezTo>
                    <a:pt x="0" y="35"/>
                    <a:pt x="0" y="35"/>
                    <a:pt x="0" y="35"/>
                  </a:cubicBezTo>
                  <a:cubicBezTo>
                    <a:pt x="0" y="44"/>
                    <a:pt x="3" y="52"/>
                    <a:pt x="8" y="58"/>
                  </a:cubicBezTo>
                  <a:cubicBezTo>
                    <a:pt x="10" y="60"/>
                    <a:pt x="12" y="62"/>
                    <a:pt x="14" y="64"/>
                  </a:cubicBezTo>
                  <a:cubicBezTo>
                    <a:pt x="20" y="68"/>
                    <a:pt x="28" y="71"/>
                    <a:pt x="36" y="71"/>
                  </a:cubicBezTo>
                  <a:cubicBezTo>
                    <a:pt x="56" y="71"/>
                    <a:pt x="72" y="55"/>
                    <a:pt x="72" y="35"/>
                  </a:cubicBezTo>
                  <a:cubicBezTo>
                    <a:pt x="72" y="16"/>
                    <a:pt x="56" y="0"/>
                    <a:pt x="36"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1"/>
            <p:cNvSpPr/>
            <p:nvPr/>
          </p:nvSpPr>
          <p:spPr>
            <a:xfrm>
              <a:off x="10789907" y="2853465"/>
              <a:ext cx="285933" cy="283933"/>
            </a:xfrm>
            <a:custGeom>
              <a:rect b="b" l="l" r="r" t="t"/>
              <a:pathLst>
                <a:path extrusionOk="0" h="71" w="71">
                  <a:moveTo>
                    <a:pt x="1" y="24"/>
                  </a:moveTo>
                  <a:cubicBezTo>
                    <a:pt x="0" y="27"/>
                    <a:pt x="0" y="31"/>
                    <a:pt x="0" y="34"/>
                  </a:cubicBezTo>
                  <a:cubicBezTo>
                    <a:pt x="0" y="34"/>
                    <a:pt x="0" y="35"/>
                    <a:pt x="0" y="35"/>
                  </a:cubicBezTo>
                  <a:cubicBezTo>
                    <a:pt x="0" y="42"/>
                    <a:pt x="2" y="49"/>
                    <a:pt x="5" y="54"/>
                  </a:cubicBezTo>
                  <a:cubicBezTo>
                    <a:pt x="7" y="57"/>
                    <a:pt x="9" y="59"/>
                    <a:pt x="11" y="61"/>
                  </a:cubicBezTo>
                  <a:cubicBezTo>
                    <a:pt x="16" y="66"/>
                    <a:pt x="22" y="69"/>
                    <a:pt x="28" y="70"/>
                  </a:cubicBezTo>
                  <a:cubicBezTo>
                    <a:pt x="31" y="71"/>
                    <a:pt x="33" y="71"/>
                    <a:pt x="35" y="71"/>
                  </a:cubicBezTo>
                  <a:cubicBezTo>
                    <a:pt x="36" y="71"/>
                    <a:pt x="37" y="71"/>
                    <a:pt x="38" y="71"/>
                  </a:cubicBezTo>
                  <a:cubicBezTo>
                    <a:pt x="40" y="71"/>
                    <a:pt x="43" y="70"/>
                    <a:pt x="45" y="70"/>
                  </a:cubicBezTo>
                  <a:cubicBezTo>
                    <a:pt x="49" y="69"/>
                    <a:pt x="51" y="68"/>
                    <a:pt x="54" y="66"/>
                  </a:cubicBezTo>
                  <a:cubicBezTo>
                    <a:pt x="64" y="60"/>
                    <a:pt x="71" y="48"/>
                    <a:pt x="71" y="35"/>
                  </a:cubicBezTo>
                  <a:cubicBezTo>
                    <a:pt x="71" y="16"/>
                    <a:pt x="55" y="0"/>
                    <a:pt x="35" y="0"/>
                  </a:cubicBezTo>
                  <a:cubicBezTo>
                    <a:pt x="30" y="0"/>
                    <a:pt x="24" y="1"/>
                    <a:pt x="19" y="3"/>
                  </a:cubicBezTo>
                  <a:cubicBezTo>
                    <a:pt x="16" y="5"/>
                    <a:pt x="14" y="7"/>
                    <a:pt x="12" y="9"/>
                  </a:cubicBezTo>
                  <a:cubicBezTo>
                    <a:pt x="7" y="13"/>
                    <a:pt x="3" y="18"/>
                    <a:pt x="1" y="24"/>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1"/>
            <p:cNvSpPr/>
            <p:nvPr/>
          </p:nvSpPr>
          <p:spPr>
            <a:xfrm>
              <a:off x="10306021" y="2163628"/>
              <a:ext cx="287932" cy="283933"/>
            </a:xfrm>
            <a:custGeom>
              <a:rect b="b" l="l" r="r" t="t"/>
              <a:pathLst>
                <a:path extrusionOk="0" h="71" w="72">
                  <a:moveTo>
                    <a:pt x="1" y="29"/>
                  </a:moveTo>
                  <a:cubicBezTo>
                    <a:pt x="1" y="31"/>
                    <a:pt x="0" y="33"/>
                    <a:pt x="0" y="36"/>
                  </a:cubicBezTo>
                  <a:cubicBezTo>
                    <a:pt x="0" y="37"/>
                    <a:pt x="0" y="38"/>
                    <a:pt x="1" y="39"/>
                  </a:cubicBezTo>
                  <a:cubicBezTo>
                    <a:pt x="1" y="47"/>
                    <a:pt x="4" y="54"/>
                    <a:pt x="9" y="59"/>
                  </a:cubicBezTo>
                  <a:cubicBezTo>
                    <a:pt x="12" y="62"/>
                    <a:pt x="14" y="64"/>
                    <a:pt x="17" y="66"/>
                  </a:cubicBezTo>
                  <a:cubicBezTo>
                    <a:pt x="19" y="67"/>
                    <a:pt x="21" y="68"/>
                    <a:pt x="24" y="69"/>
                  </a:cubicBezTo>
                  <a:cubicBezTo>
                    <a:pt x="27" y="70"/>
                    <a:pt x="30" y="71"/>
                    <a:pt x="33" y="71"/>
                  </a:cubicBezTo>
                  <a:cubicBezTo>
                    <a:pt x="34" y="71"/>
                    <a:pt x="35" y="71"/>
                    <a:pt x="36" y="71"/>
                  </a:cubicBezTo>
                  <a:cubicBezTo>
                    <a:pt x="42" y="71"/>
                    <a:pt x="48" y="70"/>
                    <a:pt x="53" y="67"/>
                  </a:cubicBezTo>
                  <a:cubicBezTo>
                    <a:pt x="56" y="66"/>
                    <a:pt x="58" y="64"/>
                    <a:pt x="61" y="62"/>
                  </a:cubicBezTo>
                  <a:cubicBezTo>
                    <a:pt x="68" y="55"/>
                    <a:pt x="72" y="46"/>
                    <a:pt x="72" y="36"/>
                  </a:cubicBezTo>
                  <a:cubicBezTo>
                    <a:pt x="72" y="16"/>
                    <a:pt x="56" y="0"/>
                    <a:pt x="36" y="0"/>
                  </a:cubicBezTo>
                  <a:cubicBezTo>
                    <a:pt x="26" y="0"/>
                    <a:pt x="16" y="4"/>
                    <a:pt x="10" y="12"/>
                  </a:cubicBezTo>
                  <a:cubicBezTo>
                    <a:pt x="7" y="14"/>
                    <a:pt x="5" y="17"/>
                    <a:pt x="4" y="20"/>
                  </a:cubicBezTo>
                  <a:cubicBezTo>
                    <a:pt x="3" y="23"/>
                    <a:pt x="2" y="26"/>
                    <a:pt x="1" y="29"/>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1"/>
            <p:cNvSpPr/>
            <p:nvPr/>
          </p:nvSpPr>
          <p:spPr>
            <a:xfrm>
              <a:off x="9616184" y="1721732"/>
              <a:ext cx="283933" cy="289932"/>
            </a:xfrm>
            <a:custGeom>
              <a:rect b="b" l="l" r="r" t="t"/>
              <a:pathLst>
                <a:path extrusionOk="0" h="72" w="71">
                  <a:moveTo>
                    <a:pt x="0" y="38"/>
                  </a:moveTo>
                  <a:cubicBezTo>
                    <a:pt x="0" y="45"/>
                    <a:pt x="2" y="51"/>
                    <a:pt x="6" y="57"/>
                  </a:cubicBezTo>
                  <a:cubicBezTo>
                    <a:pt x="8" y="59"/>
                    <a:pt x="10" y="62"/>
                    <a:pt x="13" y="64"/>
                  </a:cubicBezTo>
                  <a:cubicBezTo>
                    <a:pt x="15" y="66"/>
                    <a:pt x="17" y="67"/>
                    <a:pt x="20" y="69"/>
                  </a:cubicBezTo>
                  <a:cubicBezTo>
                    <a:pt x="23" y="70"/>
                    <a:pt x="26" y="71"/>
                    <a:pt x="29" y="71"/>
                  </a:cubicBezTo>
                  <a:cubicBezTo>
                    <a:pt x="31" y="72"/>
                    <a:pt x="33" y="72"/>
                    <a:pt x="35" y="72"/>
                  </a:cubicBezTo>
                  <a:cubicBezTo>
                    <a:pt x="46" y="72"/>
                    <a:pt x="56" y="67"/>
                    <a:pt x="63" y="59"/>
                  </a:cubicBezTo>
                  <a:cubicBezTo>
                    <a:pt x="65" y="57"/>
                    <a:pt x="66" y="54"/>
                    <a:pt x="68" y="51"/>
                  </a:cubicBezTo>
                  <a:cubicBezTo>
                    <a:pt x="70" y="47"/>
                    <a:pt x="71" y="42"/>
                    <a:pt x="71" y="36"/>
                  </a:cubicBezTo>
                  <a:cubicBezTo>
                    <a:pt x="71" y="16"/>
                    <a:pt x="55" y="0"/>
                    <a:pt x="35" y="0"/>
                  </a:cubicBezTo>
                  <a:cubicBezTo>
                    <a:pt x="19" y="0"/>
                    <a:pt x="4" y="12"/>
                    <a:pt x="1" y="28"/>
                  </a:cubicBezTo>
                  <a:cubicBezTo>
                    <a:pt x="0" y="30"/>
                    <a:pt x="0" y="33"/>
                    <a:pt x="0" y="36"/>
                  </a:cubicBezTo>
                  <a:cubicBezTo>
                    <a:pt x="0" y="37"/>
                    <a:pt x="0" y="37"/>
                    <a:pt x="0" y="38"/>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1"/>
            <p:cNvSpPr/>
            <p:nvPr/>
          </p:nvSpPr>
          <p:spPr>
            <a:xfrm>
              <a:off x="9364243" y="2591527"/>
              <a:ext cx="287932" cy="285933"/>
            </a:xfrm>
            <a:custGeom>
              <a:rect b="b" l="l" r="r" t="t"/>
              <a:pathLst>
                <a:path extrusionOk="0" h="71" w="72">
                  <a:moveTo>
                    <a:pt x="50" y="2"/>
                  </a:moveTo>
                  <a:cubicBezTo>
                    <a:pt x="47" y="1"/>
                    <a:pt x="44" y="0"/>
                    <a:pt x="41" y="0"/>
                  </a:cubicBezTo>
                  <a:cubicBezTo>
                    <a:pt x="39" y="0"/>
                    <a:pt x="38" y="0"/>
                    <a:pt x="36" y="0"/>
                  </a:cubicBezTo>
                  <a:cubicBezTo>
                    <a:pt x="28" y="0"/>
                    <a:pt x="20" y="2"/>
                    <a:pt x="14" y="7"/>
                  </a:cubicBezTo>
                  <a:cubicBezTo>
                    <a:pt x="12" y="9"/>
                    <a:pt x="10" y="11"/>
                    <a:pt x="8" y="14"/>
                  </a:cubicBezTo>
                  <a:cubicBezTo>
                    <a:pt x="3" y="20"/>
                    <a:pt x="0" y="27"/>
                    <a:pt x="0" y="35"/>
                  </a:cubicBezTo>
                  <a:cubicBezTo>
                    <a:pt x="0" y="37"/>
                    <a:pt x="0" y="38"/>
                    <a:pt x="0" y="39"/>
                  </a:cubicBezTo>
                  <a:cubicBezTo>
                    <a:pt x="1" y="42"/>
                    <a:pt x="1" y="45"/>
                    <a:pt x="2" y="48"/>
                  </a:cubicBezTo>
                  <a:cubicBezTo>
                    <a:pt x="3" y="50"/>
                    <a:pt x="4" y="52"/>
                    <a:pt x="5" y="54"/>
                  </a:cubicBezTo>
                  <a:cubicBezTo>
                    <a:pt x="7" y="57"/>
                    <a:pt x="9" y="59"/>
                    <a:pt x="12" y="62"/>
                  </a:cubicBezTo>
                  <a:cubicBezTo>
                    <a:pt x="16" y="66"/>
                    <a:pt x="22" y="69"/>
                    <a:pt x="28" y="70"/>
                  </a:cubicBezTo>
                  <a:cubicBezTo>
                    <a:pt x="31" y="71"/>
                    <a:pt x="33" y="71"/>
                    <a:pt x="36" y="71"/>
                  </a:cubicBezTo>
                  <a:cubicBezTo>
                    <a:pt x="37" y="71"/>
                    <a:pt x="38" y="71"/>
                    <a:pt x="39" y="71"/>
                  </a:cubicBezTo>
                  <a:cubicBezTo>
                    <a:pt x="43" y="71"/>
                    <a:pt x="47" y="70"/>
                    <a:pt x="51" y="68"/>
                  </a:cubicBezTo>
                  <a:cubicBezTo>
                    <a:pt x="54" y="66"/>
                    <a:pt x="57" y="64"/>
                    <a:pt x="60" y="62"/>
                  </a:cubicBezTo>
                  <a:cubicBezTo>
                    <a:pt x="64" y="58"/>
                    <a:pt x="68" y="53"/>
                    <a:pt x="70" y="47"/>
                  </a:cubicBezTo>
                  <a:cubicBezTo>
                    <a:pt x="71" y="44"/>
                    <a:pt x="71" y="41"/>
                    <a:pt x="72" y="38"/>
                  </a:cubicBezTo>
                  <a:cubicBezTo>
                    <a:pt x="72" y="37"/>
                    <a:pt x="72" y="36"/>
                    <a:pt x="72" y="35"/>
                  </a:cubicBezTo>
                  <a:cubicBezTo>
                    <a:pt x="72" y="21"/>
                    <a:pt x="63" y="8"/>
                    <a:pt x="50" y="2"/>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 name="Google Shape;143;p1"/>
            <p:cNvSpPr/>
            <p:nvPr/>
          </p:nvSpPr>
          <p:spPr>
            <a:xfrm>
              <a:off x="7114776" y="2019662"/>
              <a:ext cx="283933" cy="287932"/>
            </a:xfrm>
            <a:custGeom>
              <a:rect b="b" l="l" r="r" t="t"/>
              <a:pathLst>
                <a:path extrusionOk="0" h="72" w="71">
                  <a:moveTo>
                    <a:pt x="15" y="65"/>
                  </a:moveTo>
                  <a:cubicBezTo>
                    <a:pt x="18" y="67"/>
                    <a:pt x="22" y="69"/>
                    <a:pt x="26" y="70"/>
                  </a:cubicBezTo>
                  <a:cubicBezTo>
                    <a:pt x="29" y="71"/>
                    <a:pt x="32" y="72"/>
                    <a:pt x="35" y="72"/>
                  </a:cubicBezTo>
                  <a:cubicBezTo>
                    <a:pt x="36" y="72"/>
                    <a:pt x="37" y="72"/>
                    <a:pt x="37" y="72"/>
                  </a:cubicBezTo>
                  <a:cubicBezTo>
                    <a:pt x="54" y="71"/>
                    <a:pt x="68" y="58"/>
                    <a:pt x="71" y="41"/>
                  </a:cubicBezTo>
                  <a:cubicBezTo>
                    <a:pt x="71" y="40"/>
                    <a:pt x="71" y="38"/>
                    <a:pt x="71" y="36"/>
                  </a:cubicBezTo>
                  <a:cubicBezTo>
                    <a:pt x="71" y="34"/>
                    <a:pt x="71" y="33"/>
                    <a:pt x="71" y="31"/>
                  </a:cubicBezTo>
                  <a:cubicBezTo>
                    <a:pt x="71" y="31"/>
                    <a:pt x="71" y="30"/>
                    <a:pt x="71" y="29"/>
                  </a:cubicBezTo>
                  <a:cubicBezTo>
                    <a:pt x="70" y="25"/>
                    <a:pt x="69" y="22"/>
                    <a:pt x="67" y="18"/>
                  </a:cubicBezTo>
                  <a:cubicBezTo>
                    <a:pt x="61" y="8"/>
                    <a:pt x="49" y="0"/>
                    <a:pt x="35" y="0"/>
                  </a:cubicBezTo>
                  <a:cubicBezTo>
                    <a:pt x="16" y="0"/>
                    <a:pt x="0" y="16"/>
                    <a:pt x="0" y="36"/>
                  </a:cubicBezTo>
                  <a:cubicBezTo>
                    <a:pt x="0" y="44"/>
                    <a:pt x="3" y="52"/>
                    <a:pt x="8" y="58"/>
                  </a:cubicBezTo>
                  <a:cubicBezTo>
                    <a:pt x="10" y="61"/>
                    <a:pt x="12" y="63"/>
                    <a:pt x="15" y="6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Google Shape;144;p1"/>
            <p:cNvSpPr/>
            <p:nvPr/>
          </p:nvSpPr>
          <p:spPr>
            <a:xfrm>
              <a:off x="8462457" y="1629754"/>
              <a:ext cx="287932" cy="287932"/>
            </a:xfrm>
            <a:custGeom>
              <a:rect b="b" l="l" r="r" t="t"/>
              <a:pathLst>
                <a:path extrusionOk="0" h="72" w="72">
                  <a:moveTo>
                    <a:pt x="11" y="61"/>
                  </a:moveTo>
                  <a:cubicBezTo>
                    <a:pt x="13" y="63"/>
                    <a:pt x="15" y="65"/>
                    <a:pt x="18" y="67"/>
                  </a:cubicBezTo>
                  <a:cubicBezTo>
                    <a:pt x="23" y="70"/>
                    <a:pt x="30" y="72"/>
                    <a:pt x="36" y="72"/>
                  </a:cubicBezTo>
                  <a:cubicBezTo>
                    <a:pt x="44" y="72"/>
                    <a:pt x="52" y="69"/>
                    <a:pt x="58" y="65"/>
                  </a:cubicBezTo>
                  <a:cubicBezTo>
                    <a:pt x="60" y="63"/>
                    <a:pt x="62" y="61"/>
                    <a:pt x="64" y="58"/>
                  </a:cubicBezTo>
                  <a:cubicBezTo>
                    <a:pt x="68" y="54"/>
                    <a:pt x="70" y="49"/>
                    <a:pt x="71" y="43"/>
                  </a:cubicBezTo>
                  <a:cubicBezTo>
                    <a:pt x="72" y="41"/>
                    <a:pt x="72" y="38"/>
                    <a:pt x="72" y="36"/>
                  </a:cubicBezTo>
                  <a:cubicBezTo>
                    <a:pt x="72" y="35"/>
                    <a:pt x="72" y="34"/>
                    <a:pt x="72" y="33"/>
                  </a:cubicBezTo>
                  <a:cubicBezTo>
                    <a:pt x="70" y="15"/>
                    <a:pt x="55" y="0"/>
                    <a:pt x="36" y="0"/>
                  </a:cubicBezTo>
                  <a:cubicBezTo>
                    <a:pt x="16" y="0"/>
                    <a:pt x="0" y="16"/>
                    <a:pt x="0" y="36"/>
                  </a:cubicBezTo>
                  <a:cubicBezTo>
                    <a:pt x="0" y="38"/>
                    <a:pt x="1" y="39"/>
                    <a:pt x="1" y="41"/>
                  </a:cubicBezTo>
                  <a:cubicBezTo>
                    <a:pt x="1" y="44"/>
                    <a:pt x="2" y="47"/>
                    <a:pt x="3" y="50"/>
                  </a:cubicBezTo>
                  <a:cubicBezTo>
                    <a:pt x="5" y="54"/>
                    <a:pt x="7" y="58"/>
                    <a:pt x="11" y="61"/>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5" name="Google Shape;145;p1"/>
          <p:cNvSpPr txBox="1"/>
          <p:nvPr/>
        </p:nvSpPr>
        <p:spPr>
          <a:xfrm>
            <a:off x="-8890" y="409575"/>
            <a:ext cx="10798810" cy="2399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5000">
                <a:solidFill>
                  <a:schemeClr val="dk1"/>
                </a:solidFill>
                <a:latin typeface="Arial"/>
                <a:ea typeface="Arial"/>
                <a:cs typeface="Arial"/>
                <a:sym typeface="Arial"/>
              </a:rPr>
              <a:t>GEOM-GCN: GEOMETRIC GRAPH CONVOLUTIONAL</a:t>
            </a:r>
            <a:endParaRPr b="1" sz="5000">
              <a:solidFill>
                <a:schemeClr val="dk1"/>
              </a:solidFill>
              <a:latin typeface="Arial"/>
              <a:ea typeface="Arial"/>
              <a:cs typeface="Arial"/>
              <a:sym typeface="Arial"/>
            </a:endParaRPr>
          </a:p>
          <a:p>
            <a:pPr indent="0" lvl="0" marL="0" marR="0" rtl="0" algn="ctr">
              <a:spcBef>
                <a:spcPts val="0"/>
              </a:spcBef>
              <a:spcAft>
                <a:spcPts val="0"/>
              </a:spcAft>
              <a:buNone/>
            </a:pPr>
            <a:r>
              <a:rPr b="1" lang="en-GB" sz="5000">
                <a:solidFill>
                  <a:schemeClr val="dk1"/>
                </a:solidFill>
                <a:latin typeface="Arial"/>
                <a:ea typeface="Arial"/>
                <a:cs typeface="Arial"/>
                <a:sym typeface="Arial"/>
              </a:rPr>
              <a:t>NETWORKS </a:t>
            </a:r>
            <a:endParaRPr b="1" sz="5000">
              <a:solidFill>
                <a:schemeClr val="dk1"/>
              </a:solidFill>
              <a:latin typeface="Arial"/>
              <a:ea typeface="Arial"/>
              <a:cs typeface="Arial"/>
              <a:sym typeface="Arial"/>
            </a:endParaRPr>
          </a:p>
        </p:txBody>
      </p:sp>
      <p:sp>
        <p:nvSpPr>
          <p:cNvPr id="146" name="Google Shape;146;p1"/>
          <p:cNvSpPr txBox="1"/>
          <p:nvPr/>
        </p:nvSpPr>
        <p:spPr>
          <a:xfrm>
            <a:off x="525145" y="3907790"/>
            <a:ext cx="5351100" cy="23088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GB" sz="2400">
                <a:solidFill>
                  <a:schemeClr val="dk1"/>
                </a:solidFill>
                <a:latin typeface="Calibri"/>
                <a:ea typeface="Calibri"/>
                <a:cs typeface="Calibri"/>
                <a:sym typeface="Calibri"/>
              </a:rPr>
              <a:t>Presented by,</a:t>
            </a:r>
            <a:endParaRPr b="1" sz="2400">
              <a:solidFill>
                <a:schemeClr val="dk1"/>
              </a:solidFill>
              <a:latin typeface="Calibri"/>
              <a:ea typeface="Calibri"/>
              <a:cs typeface="Calibri"/>
              <a:sym typeface="Calibri"/>
            </a:endParaRPr>
          </a:p>
          <a:p>
            <a:pPr indent="0" lvl="0" marL="0" marR="0" rtl="0" algn="just">
              <a:spcBef>
                <a:spcPts val="0"/>
              </a:spcBef>
              <a:spcAft>
                <a:spcPts val="0"/>
              </a:spcAft>
              <a:buNone/>
            </a:pPr>
            <a:r>
              <a:rPr lang="en-GB" sz="2400">
                <a:solidFill>
                  <a:schemeClr val="dk1"/>
                </a:solidFill>
                <a:latin typeface="Calibri"/>
                <a:ea typeface="Calibri"/>
                <a:cs typeface="Calibri"/>
                <a:sym typeface="Calibri"/>
              </a:rPr>
              <a:t>Aiman Younas- MSDS20087</a:t>
            </a:r>
            <a:endParaRPr sz="2400">
              <a:solidFill>
                <a:schemeClr val="dk1"/>
              </a:solidFill>
              <a:latin typeface="Calibri"/>
              <a:ea typeface="Calibri"/>
              <a:cs typeface="Calibri"/>
              <a:sym typeface="Calibri"/>
            </a:endParaRPr>
          </a:p>
          <a:p>
            <a:pPr indent="0" lvl="0" marL="0" marR="0" rtl="0" algn="just">
              <a:spcBef>
                <a:spcPts val="0"/>
              </a:spcBef>
              <a:spcAft>
                <a:spcPts val="0"/>
              </a:spcAft>
              <a:buNone/>
            </a:pPr>
            <a:r>
              <a:rPr lang="en-GB" sz="2400">
                <a:solidFill>
                  <a:schemeClr val="dk1"/>
                </a:solidFill>
                <a:latin typeface="Calibri"/>
                <a:ea typeface="Calibri"/>
                <a:cs typeface="Calibri"/>
                <a:sym typeface="Calibri"/>
              </a:rPr>
              <a:t>Qazi Danish Ayub -MSDS20075</a:t>
            </a:r>
            <a:endParaRPr sz="2400">
              <a:solidFill>
                <a:schemeClr val="dk1"/>
              </a:solidFill>
              <a:latin typeface="Calibri"/>
              <a:ea typeface="Calibri"/>
              <a:cs typeface="Calibri"/>
              <a:sym typeface="Calibri"/>
            </a:endParaRPr>
          </a:p>
          <a:p>
            <a:pPr indent="0" lvl="0" marL="0" marR="0" rtl="0" algn="just">
              <a:spcBef>
                <a:spcPts val="0"/>
              </a:spcBef>
              <a:spcAft>
                <a:spcPts val="0"/>
              </a:spcAft>
              <a:buNone/>
            </a:pPr>
            <a:r>
              <a:rPr lang="en-GB" sz="2400">
                <a:solidFill>
                  <a:schemeClr val="dk1"/>
                </a:solidFill>
                <a:latin typeface="Calibri"/>
                <a:ea typeface="Calibri"/>
                <a:cs typeface="Calibri"/>
                <a:sym typeface="Calibri"/>
              </a:rPr>
              <a:t>Muhammad Mubashir Ali -MSDS20085</a:t>
            </a:r>
            <a:endParaRPr sz="2400">
              <a:solidFill>
                <a:schemeClr val="dk1"/>
              </a:solidFill>
              <a:latin typeface="Calibri"/>
              <a:ea typeface="Calibri"/>
              <a:cs typeface="Calibri"/>
              <a:sym typeface="Calibri"/>
            </a:endParaRPr>
          </a:p>
          <a:p>
            <a:pPr indent="0" lvl="0" marL="0" marR="0" rtl="0" algn="just">
              <a:spcBef>
                <a:spcPts val="0"/>
              </a:spcBef>
              <a:spcAft>
                <a:spcPts val="0"/>
              </a:spcAft>
              <a:buNone/>
            </a:pPr>
            <a:r>
              <a:rPr lang="en-GB" sz="2400">
                <a:solidFill>
                  <a:schemeClr val="dk1"/>
                </a:solidFill>
                <a:latin typeface="Calibri"/>
                <a:ea typeface="Calibri"/>
                <a:cs typeface="Calibri"/>
                <a:sym typeface="Calibri"/>
              </a:rPr>
              <a:t>Hira Saleem - MSDS20102</a:t>
            </a:r>
            <a:endParaRPr sz="2400">
              <a:solidFill>
                <a:schemeClr val="dk1"/>
              </a:solidFill>
              <a:latin typeface="Calibri"/>
              <a:ea typeface="Calibri"/>
              <a:cs typeface="Calibri"/>
              <a:sym typeface="Calibri"/>
            </a:endParaRPr>
          </a:p>
          <a:p>
            <a:pPr indent="0" lvl="0" marL="0" marR="0" rtl="0" algn="just">
              <a:spcBef>
                <a:spcPts val="0"/>
              </a:spcBef>
              <a:spcAft>
                <a:spcPts val="0"/>
              </a:spcAft>
              <a:buNone/>
            </a:pPr>
            <a:r>
              <a:rPr lang="en-GB" sz="2400">
                <a:solidFill>
                  <a:schemeClr val="dk1"/>
                </a:solidFill>
                <a:latin typeface="Calibri"/>
                <a:ea typeface="Calibri"/>
                <a:cs typeface="Calibri"/>
                <a:sym typeface="Calibri"/>
              </a:rPr>
              <a:t>Mahnoor Imran -MSDS20088</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6"/>
          <p:cNvSpPr txBox="1"/>
          <p:nvPr>
            <p:ph type="title"/>
          </p:nvPr>
        </p:nvSpPr>
        <p:spPr>
          <a:xfrm>
            <a:off x="838200" y="3346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Node embedding</a:t>
            </a:r>
            <a:endParaRPr b="1"/>
          </a:p>
        </p:txBody>
      </p:sp>
      <p:pic>
        <p:nvPicPr>
          <p:cNvPr descr="a" id="202" name="Google Shape;202;p6"/>
          <p:cNvPicPr preferRelativeResize="0"/>
          <p:nvPr>
            <p:ph idx="1" type="body"/>
          </p:nvPr>
        </p:nvPicPr>
        <p:blipFill rotWithShape="1">
          <a:blip r:embed="rId3">
            <a:alphaModFix/>
          </a:blip>
          <a:srcRect b="0" l="0" r="47029" t="-252"/>
          <a:stretch/>
        </p:blipFill>
        <p:spPr>
          <a:xfrm>
            <a:off x="5937250" y="2139950"/>
            <a:ext cx="3205480" cy="3963035"/>
          </a:xfrm>
          <a:prstGeom prst="rect">
            <a:avLst/>
          </a:prstGeom>
          <a:noFill/>
          <a:ln>
            <a:noFill/>
          </a:ln>
        </p:spPr>
      </p:pic>
      <p:pic>
        <p:nvPicPr>
          <p:cNvPr descr="a" id="203" name="Google Shape;203;p6"/>
          <p:cNvPicPr preferRelativeResize="0"/>
          <p:nvPr>
            <p:ph idx="2" type="body"/>
          </p:nvPr>
        </p:nvPicPr>
        <p:blipFill rotWithShape="1">
          <a:blip r:embed="rId3">
            <a:alphaModFix/>
          </a:blip>
          <a:srcRect b="0" l="52708" r="0" t="49864"/>
          <a:stretch/>
        </p:blipFill>
        <p:spPr>
          <a:xfrm>
            <a:off x="9142730" y="4116070"/>
            <a:ext cx="2450465" cy="1986915"/>
          </a:xfrm>
          <a:prstGeom prst="rect">
            <a:avLst/>
          </a:prstGeom>
          <a:noFill/>
          <a:ln>
            <a:noFill/>
          </a:ln>
        </p:spPr>
      </p:pic>
      <p:sp>
        <p:nvSpPr>
          <p:cNvPr id="204" name="Google Shape;204;p6"/>
          <p:cNvSpPr txBox="1"/>
          <p:nvPr/>
        </p:nvSpPr>
        <p:spPr>
          <a:xfrm>
            <a:off x="1355725" y="2365375"/>
            <a:ext cx="2645410" cy="5835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3200">
                <a:solidFill>
                  <a:schemeClr val="dk1"/>
                </a:solidFill>
                <a:latin typeface="Calibri"/>
                <a:ea typeface="Calibri"/>
                <a:cs typeface="Calibri"/>
                <a:sym typeface="Calibri"/>
              </a:rPr>
              <a:t>G = (V, E)</a:t>
            </a:r>
            <a:endParaRPr sz="3200">
              <a:solidFill>
                <a:schemeClr val="dk1"/>
              </a:solidFill>
              <a:latin typeface="Calibri"/>
              <a:ea typeface="Calibri"/>
              <a:cs typeface="Calibri"/>
              <a:sym typeface="Calibri"/>
            </a:endParaRPr>
          </a:p>
        </p:txBody>
      </p:sp>
      <p:sp>
        <p:nvSpPr>
          <p:cNvPr id="205" name="Google Shape;205;p6"/>
          <p:cNvSpPr txBox="1"/>
          <p:nvPr/>
        </p:nvSpPr>
        <p:spPr>
          <a:xfrm>
            <a:off x="3851275" y="2948940"/>
            <a:ext cx="1453515" cy="5835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3200">
                <a:solidFill>
                  <a:schemeClr val="dk1"/>
                </a:solidFill>
                <a:latin typeface="Calibri"/>
                <a:ea typeface="Calibri"/>
                <a:cs typeface="Calibri"/>
                <a:sym typeface="Calibri"/>
              </a:rPr>
              <a:t>v ∈ V</a:t>
            </a:r>
            <a:endParaRPr sz="3200">
              <a:solidFill>
                <a:schemeClr val="dk1"/>
              </a:solidFill>
              <a:latin typeface="Calibri"/>
              <a:ea typeface="Calibri"/>
              <a:cs typeface="Calibri"/>
              <a:sym typeface="Calibri"/>
            </a:endParaRPr>
          </a:p>
        </p:txBody>
      </p:sp>
      <p:sp>
        <p:nvSpPr>
          <p:cNvPr id="206" name="Google Shape;206;p6"/>
          <p:cNvSpPr txBox="1"/>
          <p:nvPr/>
        </p:nvSpPr>
        <p:spPr>
          <a:xfrm>
            <a:off x="3819525" y="2365375"/>
            <a:ext cx="2117725" cy="5835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3200">
                <a:solidFill>
                  <a:schemeClr val="dk1"/>
                </a:solidFill>
                <a:latin typeface="Calibri"/>
                <a:ea typeface="Calibri"/>
                <a:cs typeface="Calibri"/>
                <a:sym typeface="Calibri"/>
              </a:rPr>
              <a:t>e ∈ E</a:t>
            </a:r>
            <a:endParaRPr sz="3200">
              <a:solidFill>
                <a:schemeClr val="dk1"/>
              </a:solidFill>
              <a:latin typeface="Calibri"/>
              <a:ea typeface="Calibri"/>
              <a:cs typeface="Calibri"/>
              <a:sym typeface="Calibri"/>
            </a:endParaRPr>
          </a:p>
        </p:txBody>
      </p:sp>
      <p:sp>
        <p:nvSpPr>
          <p:cNvPr id="207" name="Google Shape;207;p6"/>
          <p:cNvSpPr txBox="1"/>
          <p:nvPr/>
        </p:nvSpPr>
        <p:spPr>
          <a:xfrm>
            <a:off x="1461135" y="3532505"/>
            <a:ext cx="2540000" cy="5835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3200">
                <a:solidFill>
                  <a:schemeClr val="dk1"/>
                </a:solidFill>
                <a:latin typeface="Calibri"/>
                <a:ea typeface="Calibri"/>
                <a:cs typeface="Calibri"/>
                <a:sym typeface="Calibri"/>
              </a:rPr>
              <a:t>f : v → zv</a:t>
            </a:r>
            <a:endParaRPr sz="3200">
              <a:solidFill>
                <a:schemeClr val="dk1"/>
              </a:solidFill>
              <a:latin typeface="Calibri"/>
              <a:ea typeface="Calibri"/>
              <a:cs typeface="Calibri"/>
              <a:sym typeface="Calibri"/>
            </a:endParaRPr>
          </a:p>
        </p:txBody>
      </p:sp>
      <p:sp>
        <p:nvSpPr>
          <p:cNvPr id="208" name="Google Shape;208;p6"/>
          <p:cNvSpPr txBox="1"/>
          <p:nvPr/>
        </p:nvSpPr>
        <p:spPr>
          <a:xfrm>
            <a:off x="1461135" y="4420235"/>
            <a:ext cx="2540000" cy="5835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3200">
                <a:solidFill>
                  <a:schemeClr val="dk1"/>
                </a:solidFill>
                <a:latin typeface="Calibri"/>
                <a:ea typeface="Calibri"/>
                <a:cs typeface="Calibri"/>
                <a:sym typeface="Calibri"/>
              </a:rPr>
              <a:t>zv ∈ R</a:t>
            </a:r>
            <a:r>
              <a:rPr b="1" baseline="30000" lang="en-GB" sz="3200">
                <a:solidFill>
                  <a:schemeClr val="dk1"/>
                </a:solidFill>
                <a:latin typeface="Calibri"/>
                <a:ea typeface="Calibri"/>
                <a:cs typeface="Calibri"/>
                <a:sym typeface="Calibri"/>
              </a:rPr>
              <a:t>d</a:t>
            </a:r>
            <a:endParaRPr b="1" baseline="30000" sz="32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Structural Neighborhood</a:t>
            </a:r>
            <a:endParaRPr b="1"/>
          </a:p>
        </p:txBody>
      </p:sp>
      <p:pic>
        <p:nvPicPr>
          <p:cNvPr descr="b" id="214" name="Google Shape;214;p7"/>
          <p:cNvPicPr preferRelativeResize="0"/>
          <p:nvPr>
            <p:ph idx="1" type="body"/>
          </p:nvPr>
        </p:nvPicPr>
        <p:blipFill rotWithShape="1">
          <a:blip r:embed="rId3">
            <a:alphaModFix/>
          </a:blip>
          <a:srcRect b="0" l="0" r="0" t="0"/>
          <a:stretch/>
        </p:blipFill>
        <p:spPr>
          <a:xfrm>
            <a:off x="7477125" y="2188210"/>
            <a:ext cx="4222750" cy="3309620"/>
          </a:xfrm>
          <a:prstGeom prst="rect">
            <a:avLst/>
          </a:prstGeom>
          <a:noFill/>
          <a:ln>
            <a:noFill/>
          </a:ln>
        </p:spPr>
      </p:pic>
      <p:sp>
        <p:nvSpPr>
          <p:cNvPr id="215" name="Google Shape;215;p7"/>
          <p:cNvSpPr txBox="1"/>
          <p:nvPr/>
        </p:nvSpPr>
        <p:spPr>
          <a:xfrm>
            <a:off x="1098550" y="1691005"/>
            <a:ext cx="4252595"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2400">
                <a:solidFill>
                  <a:schemeClr val="dk1"/>
                </a:solidFill>
                <a:latin typeface="Calibri"/>
                <a:ea typeface="Calibri"/>
                <a:cs typeface="Calibri"/>
                <a:sym typeface="Calibri"/>
              </a:rPr>
              <a:t>N (v) = ({Ng(v), Ns(v)}, τ )</a:t>
            </a:r>
            <a:endParaRPr b="1" sz="2400">
              <a:solidFill>
                <a:schemeClr val="dk1"/>
              </a:solidFill>
              <a:latin typeface="Calibri"/>
              <a:ea typeface="Calibri"/>
              <a:cs typeface="Calibri"/>
              <a:sym typeface="Calibri"/>
            </a:endParaRPr>
          </a:p>
        </p:txBody>
      </p:sp>
      <p:sp>
        <p:nvSpPr>
          <p:cNvPr id="216" name="Google Shape;216;p7"/>
          <p:cNvSpPr txBox="1"/>
          <p:nvPr/>
        </p:nvSpPr>
        <p:spPr>
          <a:xfrm>
            <a:off x="691515" y="2330450"/>
            <a:ext cx="6784975"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chemeClr val="dk1"/>
                </a:solidFill>
                <a:latin typeface="Calibri"/>
                <a:ea typeface="Calibri"/>
                <a:cs typeface="Calibri"/>
                <a:sym typeface="Calibri"/>
              </a:rPr>
              <a:t>{Ng(v), Ns(v)}, and a relational operator on nodes τ</a:t>
            </a:r>
            <a:endParaRPr sz="2400">
              <a:solidFill>
                <a:schemeClr val="dk1"/>
              </a:solidFill>
              <a:latin typeface="Calibri"/>
              <a:ea typeface="Calibri"/>
              <a:cs typeface="Calibri"/>
              <a:sym typeface="Calibri"/>
            </a:endParaRPr>
          </a:p>
        </p:txBody>
      </p:sp>
      <p:sp>
        <p:nvSpPr>
          <p:cNvPr id="217" name="Google Shape;217;p7"/>
          <p:cNvSpPr txBox="1"/>
          <p:nvPr/>
        </p:nvSpPr>
        <p:spPr>
          <a:xfrm>
            <a:off x="837565" y="2967990"/>
            <a:ext cx="4650105" cy="8299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chemeClr val="dk1"/>
                </a:solidFill>
                <a:latin typeface="Calibri"/>
                <a:ea typeface="Calibri"/>
                <a:cs typeface="Calibri"/>
                <a:sym typeface="Calibri"/>
              </a:rPr>
              <a:t>The neighborhood in the graph:</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GB" sz="2400">
                <a:solidFill>
                  <a:schemeClr val="dk1"/>
                </a:solidFill>
                <a:latin typeface="Calibri"/>
                <a:ea typeface="Calibri"/>
                <a:cs typeface="Calibri"/>
                <a:sym typeface="Calibri"/>
              </a:rPr>
              <a:t> Ng(v) = {u|u ∈ V,(u, v) ∈ E}</a:t>
            </a:r>
            <a:endParaRPr sz="2400">
              <a:solidFill>
                <a:schemeClr val="dk1"/>
              </a:solidFill>
              <a:latin typeface="Calibri"/>
              <a:ea typeface="Calibri"/>
              <a:cs typeface="Calibri"/>
              <a:sym typeface="Calibri"/>
            </a:endParaRPr>
          </a:p>
        </p:txBody>
      </p:sp>
      <p:sp>
        <p:nvSpPr>
          <p:cNvPr id="218" name="Google Shape;218;p7"/>
          <p:cNvSpPr txBox="1"/>
          <p:nvPr/>
        </p:nvSpPr>
        <p:spPr>
          <a:xfrm>
            <a:off x="977900" y="4069715"/>
            <a:ext cx="5096510" cy="8299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chemeClr val="dk1"/>
                </a:solidFill>
                <a:latin typeface="Calibri"/>
                <a:ea typeface="Calibri"/>
                <a:cs typeface="Calibri"/>
                <a:sym typeface="Calibri"/>
              </a:rPr>
              <a:t>The neighborhood in the latent space: Ns(v) = {u|u ∈ V, d(zu, zv) &lt; ρ}</a:t>
            </a:r>
            <a:endParaRPr sz="2400">
              <a:solidFill>
                <a:schemeClr val="dk1"/>
              </a:solidFill>
              <a:latin typeface="Calibri"/>
              <a:ea typeface="Calibri"/>
              <a:cs typeface="Calibri"/>
              <a:sym typeface="Calibri"/>
            </a:endParaRPr>
          </a:p>
        </p:txBody>
      </p:sp>
      <p:sp>
        <p:nvSpPr>
          <p:cNvPr id="219" name="Google Shape;219;p7"/>
          <p:cNvSpPr txBox="1"/>
          <p:nvPr/>
        </p:nvSpPr>
        <p:spPr>
          <a:xfrm>
            <a:off x="2256145" y="4899655"/>
            <a:ext cx="25401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2400">
                <a:solidFill>
                  <a:schemeClr val="dk1"/>
                </a:solidFill>
                <a:latin typeface="Calibri"/>
                <a:ea typeface="Calibri"/>
                <a:cs typeface="Calibri"/>
                <a:sym typeface="Calibri"/>
              </a:rPr>
              <a:t>τ : (zv, zu) → r ∈ R</a:t>
            </a:r>
            <a:endParaRPr b="1" sz="24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b6e5c6d806_1_19"/>
          <p:cNvSpPr txBox="1"/>
          <p:nvPr>
            <p:ph idx="1" type="body"/>
          </p:nvPr>
        </p:nvSpPr>
        <p:spPr>
          <a:xfrm>
            <a:off x="318925" y="178250"/>
            <a:ext cx="11534700" cy="6393300"/>
          </a:xfrm>
          <a:prstGeom prst="rect">
            <a:avLst/>
          </a:prstGeom>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R= {left upper, right upper, left lower, right lower}, and a τ (zv, zu)</a:t>
            </a:r>
            <a:endParaRPr/>
          </a:p>
          <a:p>
            <a:pPr indent="0" lvl="0" marL="0" rtl="0" algn="l">
              <a:lnSpc>
                <a:spcPct val="100000"/>
              </a:lnSpc>
              <a:spcBef>
                <a:spcPts val="0"/>
              </a:spcBef>
              <a:spcAft>
                <a:spcPts val="0"/>
              </a:spcAft>
              <a:buNone/>
            </a:pPr>
            <a:r>
              <a:rPr lang="en-GB"/>
              <a:t>Notice that, we adopt the rectangular coordinate system in the Euclidean space and angular coordinate in the hyperbolic space. By this way, the relationship “upper” indicates the node nearer to the origin and thus lie in a higher level in a hierarchical graph. One can design a more sophisticated operator τ , such as borrowing the structure of descriptors in manifold(high </a:t>
            </a:r>
            <a:r>
              <a:rPr lang="en-GB"/>
              <a:t>dimensional</a:t>
            </a:r>
            <a:r>
              <a:rPr lang="en-GB"/>
              <a:t> surface) geometry  thereby preserving more and richer neighborhood structures.</a:t>
            </a:r>
            <a:endParaRPr/>
          </a:p>
          <a:p>
            <a:pPr indent="0" lvl="0" marL="0" rtl="0" algn="l">
              <a:lnSpc>
                <a:spcPct val="100000"/>
              </a:lnSpc>
              <a:spcBef>
                <a:spcPts val="0"/>
              </a:spcBef>
              <a:spcAft>
                <a:spcPts val="0"/>
              </a:spcAft>
              <a:buNone/>
            </a:pPr>
            <a:r>
              <a:t/>
            </a:r>
            <a:endParaRPr/>
          </a:p>
          <a:p>
            <a:pPr indent="0" lvl="0" marL="0" rtl="0" algn="l">
              <a:spcBef>
                <a:spcPts val="1000"/>
              </a:spcBef>
              <a:spcAft>
                <a:spcPts val="0"/>
              </a:spcAft>
              <a:buNone/>
            </a:pPr>
            <a:r>
              <a:t/>
            </a:r>
            <a:endParaRPr/>
          </a:p>
        </p:txBody>
      </p:sp>
      <p:pic>
        <p:nvPicPr>
          <p:cNvPr id="225" name="Google Shape;225;gb6e5c6d806_1_19"/>
          <p:cNvPicPr preferRelativeResize="0"/>
          <p:nvPr/>
        </p:nvPicPr>
        <p:blipFill>
          <a:blip r:embed="rId3">
            <a:alphaModFix/>
          </a:blip>
          <a:stretch>
            <a:fillRect/>
          </a:stretch>
        </p:blipFill>
        <p:spPr>
          <a:xfrm>
            <a:off x="1051800" y="4422850"/>
            <a:ext cx="10068950" cy="1808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Bi-level Aggregation</a:t>
            </a:r>
            <a:endParaRPr b="1"/>
          </a:p>
        </p:txBody>
      </p:sp>
      <p:pic>
        <p:nvPicPr>
          <p:cNvPr descr="c" id="231" name="Google Shape;231;p8"/>
          <p:cNvPicPr preferRelativeResize="0"/>
          <p:nvPr>
            <p:ph idx="1" type="body"/>
          </p:nvPr>
        </p:nvPicPr>
        <p:blipFill rotWithShape="1">
          <a:blip r:embed="rId3">
            <a:alphaModFix/>
          </a:blip>
          <a:srcRect b="0" l="0" r="0" t="0"/>
          <a:stretch/>
        </p:blipFill>
        <p:spPr>
          <a:xfrm>
            <a:off x="8320405" y="1367155"/>
            <a:ext cx="3952875" cy="4380865"/>
          </a:xfrm>
          <a:prstGeom prst="rect">
            <a:avLst/>
          </a:prstGeom>
          <a:noFill/>
          <a:ln>
            <a:noFill/>
          </a:ln>
        </p:spPr>
      </p:pic>
      <p:pic>
        <p:nvPicPr>
          <p:cNvPr id="232" name="Google Shape;232;p8"/>
          <p:cNvPicPr preferRelativeResize="0"/>
          <p:nvPr/>
        </p:nvPicPr>
        <p:blipFill>
          <a:blip r:embed="rId4">
            <a:alphaModFix/>
          </a:blip>
          <a:stretch>
            <a:fillRect/>
          </a:stretch>
        </p:blipFill>
        <p:spPr>
          <a:xfrm>
            <a:off x="496225" y="2315700"/>
            <a:ext cx="7710076" cy="2304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b6e5c6d806_1_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a:t>Experiments</a:t>
            </a:r>
            <a:endParaRPr/>
          </a:p>
        </p:txBody>
      </p:sp>
      <p:sp>
        <p:nvSpPr>
          <p:cNvPr id="238" name="Google Shape;238;gb6e5c6d806_1_7"/>
          <p:cNvSpPr txBox="1"/>
          <p:nvPr>
            <p:ph idx="1" type="body"/>
          </p:nvPr>
        </p:nvSpPr>
        <p:spPr>
          <a:xfrm>
            <a:off x="838200" y="1825625"/>
            <a:ext cx="109620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239" name="Google Shape;239;gb6e5c6d806_1_7"/>
          <p:cNvPicPr preferRelativeResize="0"/>
          <p:nvPr/>
        </p:nvPicPr>
        <p:blipFill>
          <a:blip r:embed="rId3">
            <a:alphaModFix/>
          </a:blip>
          <a:stretch>
            <a:fillRect/>
          </a:stretch>
        </p:blipFill>
        <p:spPr>
          <a:xfrm>
            <a:off x="759350" y="2954500"/>
            <a:ext cx="11119700" cy="2758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b6e5c6d806_1_3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a:t>RESULTS AND ANALYSIS</a:t>
            </a:r>
            <a:endParaRPr/>
          </a:p>
        </p:txBody>
      </p:sp>
      <p:pic>
        <p:nvPicPr>
          <p:cNvPr id="245" name="Google Shape;245;gb6e5c6d806_1_32"/>
          <p:cNvPicPr preferRelativeResize="0"/>
          <p:nvPr/>
        </p:nvPicPr>
        <p:blipFill>
          <a:blip r:embed="rId3">
            <a:alphaModFix/>
          </a:blip>
          <a:stretch>
            <a:fillRect/>
          </a:stretch>
        </p:blipFill>
        <p:spPr>
          <a:xfrm>
            <a:off x="613305" y="2011975"/>
            <a:ext cx="10515600" cy="2402794"/>
          </a:xfrm>
          <a:prstGeom prst="rect">
            <a:avLst/>
          </a:prstGeom>
          <a:noFill/>
          <a:ln>
            <a:noFill/>
          </a:ln>
        </p:spPr>
      </p:pic>
      <p:sp>
        <p:nvSpPr>
          <p:cNvPr id="246" name="Google Shape;246;gb6e5c6d806_1_32"/>
          <p:cNvSpPr txBox="1"/>
          <p:nvPr/>
        </p:nvSpPr>
        <p:spPr>
          <a:xfrm>
            <a:off x="613300" y="4601850"/>
            <a:ext cx="4758600" cy="1088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GB" sz="2800">
                <a:solidFill>
                  <a:schemeClr val="dk1"/>
                </a:solidFill>
                <a:latin typeface="Calibri"/>
                <a:ea typeface="Calibri"/>
                <a:cs typeface="Calibri"/>
                <a:sym typeface="Calibri"/>
              </a:rPr>
              <a:t>Activation function: ReLU</a:t>
            </a:r>
            <a:endParaRPr sz="28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lang="en-GB" sz="2800">
                <a:solidFill>
                  <a:schemeClr val="dk1"/>
                </a:solidFill>
                <a:latin typeface="Calibri"/>
                <a:ea typeface="Calibri"/>
                <a:cs typeface="Calibri"/>
                <a:sym typeface="Calibri"/>
              </a:rPr>
              <a:t>Loss: Adam optimizer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b6e5c6d806_1_4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a:t>Mean Classification Accuracy (Percent)</a:t>
            </a:r>
            <a:endParaRPr/>
          </a:p>
        </p:txBody>
      </p:sp>
      <p:graphicFrame>
        <p:nvGraphicFramePr>
          <p:cNvPr id="252" name="Google Shape;252;gb6e5c6d806_1_43"/>
          <p:cNvGraphicFramePr/>
          <p:nvPr/>
        </p:nvGraphicFramePr>
        <p:xfrm>
          <a:off x="838200" y="2397350"/>
          <a:ext cx="3000000" cy="3000000"/>
        </p:xfrm>
        <a:graphic>
          <a:graphicData uri="http://schemas.openxmlformats.org/drawingml/2006/table">
            <a:tbl>
              <a:tblPr>
                <a:noFill/>
                <a:tableStyleId>{8986F5C2-21EC-438F-80A2-9962A06F6A88}</a:tableStyleId>
              </a:tblPr>
              <a:tblGrid>
                <a:gridCol w="1846900"/>
                <a:gridCol w="881250"/>
                <a:gridCol w="848100"/>
                <a:gridCol w="1052300"/>
                <a:gridCol w="1102250"/>
                <a:gridCol w="983975"/>
                <a:gridCol w="1068450"/>
                <a:gridCol w="1000875"/>
                <a:gridCol w="967125"/>
                <a:gridCol w="946150"/>
              </a:tblGrid>
              <a:tr h="883900">
                <a:tc>
                  <a:txBody>
                    <a:bodyPr/>
                    <a:lstStyle/>
                    <a:p>
                      <a:pPr indent="0" lvl="0" marL="0" rtl="0" algn="l">
                        <a:spcBef>
                          <a:spcPts val="0"/>
                        </a:spcBef>
                        <a:spcAft>
                          <a:spcPts val="0"/>
                        </a:spcAft>
                        <a:buNone/>
                      </a:pPr>
                      <a:r>
                        <a:rPr b="1" lang="en-GB" sz="2200"/>
                        <a:t>Dataset</a:t>
                      </a:r>
                      <a:endParaRPr b="1" sz="2200"/>
                    </a:p>
                  </a:txBody>
                  <a:tcPr marT="91425" marB="91425" marR="91425" marL="91425"/>
                </a:tc>
                <a:tc>
                  <a:txBody>
                    <a:bodyPr/>
                    <a:lstStyle/>
                    <a:p>
                      <a:pPr indent="0" lvl="0" marL="0" rtl="0" algn="l">
                        <a:spcBef>
                          <a:spcPts val="0"/>
                        </a:spcBef>
                        <a:spcAft>
                          <a:spcPts val="0"/>
                        </a:spcAft>
                        <a:buNone/>
                      </a:pPr>
                      <a:r>
                        <a:rPr b="1" lang="en-GB" sz="2200"/>
                        <a:t>Cora</a:t>
                      </a:r>
                      <a:endParaRPr b="1" sz="2200"/>
                    </a:p>
                  </a:txBody>
                  <a:tcPr marT="91425" marB="91425" marR="91425" marL="91425"/>
                </a:tc>
                <a:tc>
                  <a:txBody>
                    <a:bodyPr/>
                    <a:lstStyle/>
                    <a:p>
                      <a:pPr indent="0" lvl="0" marL="0" rtl="0" algn="l">
                        <a:spcBef>
                          <a:spcPts val="0"/>
                        </a:spcBef>
                        <a:spcAft>
                          <a:spcPts val="0"/>
                        </a:spcAft>
                        <a:buNone/>
                      </a:pPr>
                      <a:r>
                        <a:rPr b="1" lang="en-GB" sz="2200"/>
                        <a:t>Cite.</a:t>
                      </a:r>
                      <a:endParaRPr b="1" sz="2200"/>
                    </a:p>
                  </a:txBody>
                  <a:tcPr marT="91425" marB="91425" marR="91425" marL="91425"/>
                </a:tc>
                <a:tc>
                  <a:txBody>
                    <a:bodyPr/>
                    <a:lstStyle/>
                    <a:p>
                      <a:pPr indent="0" lvl="0" marL="0" rtl="0" algn="l">
                        <a:spcBef>
                          <a:spcPts val="0"/>
                        </a:spcBef>
                        <a:spcAft>
                          <a:spcPts val="0"/>
                        </a:spcAft>
                        <a:buNone/>
                      </a:pPr>
                      <a:r>
                        <a:rPr b="1" lang="en-GB" sz="2200"/>
                        <a:t>Pubm.</a:t>
                      </a:r>
                      <a:endParaRPr b="1" sz="2200"/>
                    </a:p>
                  </a:txBody>
                  <a:tcPr marT="91425" marB="91425" marR="91425" marL="91425"/>
                </a:tc>
                <a:tc>
                  <a:txBody>
                    <a:bodyPr/>
                    <a:lstStyle/>
                    <a:p>
                      <a:pPr indent="0" lvl="0" marL="0" rtl="0" algn="l">
                        <a:spcBef>
                          <a:spcPts val="0"/>
                        </a:spcBef>
                        <a:spcAft>
                          <a:spcPts val="0"/>
                        </a:spcAft>
                        <a:buNone/>
                      </a:pPr>
                      <a:r>
                        <a:rPr b="1" lang="en-GB" sz="2200"/>
                        <a:t>Cham.</a:t>
                      </a:r>
                      <a:endParaRPr b="1" sz="2200"/>
                    </a:p>
                  </a:txBody>
                  <a:tcPr marT="91425" marB="91425" marR="91425" marL="91425"/>
                </a:tc>
                <a:tc>
                  <a:txBody>
                    <a:bodyPr/>
                    <a:lstStyle/>
                    <a:p>
                      <a:pPr indent="0" lvl="0" marL="0" rtl="0" algn="l">
                        <a:spcBef>
                          <a:spcPts val="0"/>
                        </a:spcBef>
                        <a:spcAft>
                          <a:spcPts val="0"/>
                        </a:spcAft>
                        <a:buNone/>
                      </a:pPr>
                      <a:r>
                        <a:rPr b="1" lang="en-GB" sz="2300"/>
                        <a:t>Squi.</a:t>
                      </a:r>
                      <a:endParaRPr b="1" sz="2300"/>
                    </a:p>
                  </a:txBody>
                  <a:tcPr marT="91425" marB="91425" marR="91425" marL="91425"/>
                </a:tc>
                <a:tc>
                  <a:txBody>
                    <a:bodyPr/>
                    <a:lstStyle/>
                    <a:p>
                      <a:pPr indent="0" lvl="0" marL="0" rtl="0" algn="l">
                        <a:spcBef>
                          <a:spcPts val="0"/>
                        </a:spcBef>
                        <a:spcAft>
                          <a:spcPts val="0"/>
                        </a:spcAft>
                        <a:buNone/>
                      </a:pPr>
                      <a:r>
                        <a:rPr b="1" lang="en-GB" sz="2300"/>
                        <a:t>Actor</a:t>
                      </a:r>
                      <a:endParaRPr b="1" sz="2300"/>
                    </a:p>
                  </a:txBody>
                  <a:tcPr marT="91425" marB="91425" marR="91425" marL="91425"/>
                </a:tc>
                <a:tc>
                  <a:txBody>
                    <a:bodyPr/>
                    <a:lstStyle/>
                    <a:p>
                      <a:pPr indent="0" lvl="0" marL="0" rtl="0" algn="l">
                        <a:spcBef>
                          <a:spcPts val="0"/>
                        </a:spcBef>
                        <a:spcAft>
                          <a:spcPts val="0"/>
                        </a:spcAft>
                        <a:buNone/>
                      </a:pPr>
                      <a:r>
                        <a:rPr b="1" lang="en-GB" sz="2300"/>
                        <a:t>Corn.</a:t>
                      </a:r>
                      <a:endParaRPr b="1" sz="2300"/>
                    </a:p>
                  </a:txBody>
                  <a:tcPr marT="91425" marB="91425" marR="91425" marL="91425"/>
                </a:tc>
                <a:tc>
                  <a:txBody>
                    <a:bodyPr/>
                    <a:lstStyle/>
                    <a:p>
                      <a:pPr indent="0" lvl="0" marL="0" rtl="0" algn="l">
                        <a:spcBef>
                          <a:spcPts val="0"/>
                        </a:spcBef>
                        <a:spcAft>
                          <a:spcPts val="0"/>
                        </a:spcAft>
                        <a:buNone/>
                      </a:pPr>
                      <a:r>
                        <a:rPr b="1" lang="en-GB" sz="2300"/>
                        <a:t>Texa.</a:t>
                      </a:r>
                      <a:endParaRPr b="1" sz="2300"/>
                    </a:p>
                  </a:txBody>
                  <a:tcPr marT="91425" marB="91425" marR="91425" marL="91425"/>
                </a:tc>
                <a:tc>
                  <a:txBody>
                    <a:bodyPr/>
                    <a:lstStyle/>
                    <a:p>
                      <a:pPr indent="0" lvl="0" marL="0" rtl="0" algn="l">
                        <a:spcBef>
                          <a:spcPts val="0"/>
                        </a:spcBef>
                        <a:spcAft>
                          <a:spcPts val="0"/>
                        </a:spcAft>
                        <a:buNone/>
                      </a:pPr>
                      <a:r>
                        <a:rPr b="1" lang="en-GB" sz="2300"/>
                        <a:t>W</a:t>
                      </a:r>
                      <a:r>
                        <a:rPr b="1" lang="en-GB" sz="2300"/>
                        <a:t>ix.</a:t>
                      </a:r>
                      <a:endParaRPr b="1" sz="2300"/>
                    </a:p>
                  </a:txBody>
                  <a:tcPr marT="91425" marB="91425" marR="91425" marL="91425"/>
                </a:tc>
              </a:tr>
              <a:tr h="792450">
                <a:tc>
                  <a:txBody>
                    <a:bodyPr/>
                    <a:lstStyle/>
                    <a:p>
                      <a:pPr indent="0" lvl="0" marL="0" rtl="0" algn="l">
                        <a:spcBef>
                          <a:spcPts val="0"/>
                        </a:spcBef>
                        <a:spcAft>
                          <a:spcPts val="0"/>
                        </a:spcAft>
                        <a:buNone/>
                      </a:pPr>
                      <a:r>
                        <a:rPr b="1" lang="en-GB" sz="2000"/>
                        <a:t>GCN</a:t>
                      </a:r>
                      <a:endParaRPr b="1" sz="2000"/>
                    </a:p>
                  </a:txBody>
                  <a:tcPr marT="91425" marB="91425" marR="91425" marL="91425"/>
                </a:tc>
                <a:tc>
                  <a:txBody>
                    <a:bodyPr/>
                    <a:lstStyle/>
                    <a:p>
                      <a:pPr indent="0" lvl="0" marL="0" rtl="0" algn="l">
                        <a:spcBef>
                          <a:spcPts val="0"/>
                        </a:spcBef>
                        <a:spcAft>
                          <a:spcPts val="0"/>
                        </a:spcAft>
                        <a:buNone/>
                      </a:pPr>
                      <a:r>
                        <a:rPr lang="en-GB" sz="2000"/>
                        <a:t>90.54 </a:t>
                      </a:r>
                      <a:endParaRPr sz="2000"/>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GB" sz="2000">
                          <a:solidFill>
                            <a:schemeClr val="dk2"/>
                          </a:solidFill>
                        </a:rPr>
                        <a:t>78.22 </a:t>
                      </a:r>
                      <a:endParaRPr sz="2000"/>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GB" sz="2000">
                          <a:solidFill>
                            <a:schemeClr val="dk2"/>
                          </a:solidFill>
                        </a:rPr>
                        <a:t>88.79 </a:t>
                      </a:r>
                      <a:endParaRPr sz="2000"/>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GB" sz="2000">
                          <a:solidFill>
                            <a:schemeClr val="dk2"/>
                          </a:solidFill>
                        </a:rPr>
                        <a:t>36.84 </a:t>
                      </a:r>
                      <a:endParaRPr sz="2000"/>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GB" sz="2000">
                          <a:solidFill>
                            <a:schemeClr val="dk2"/>
                          </a:solidFill>
                        </a:rPr>
                        <a:t>28.62 </a:t>
                      </a:r>
                      <a:endParaRPr sz="2000"/>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GB" sz="2000">
                          <a:solidFill>
                            <a:schemeClr val="dk2"/>
                          </a:solidFill>
                        </a:rPr>
                        <a:t>59.45 </a:t>
                      </a:r>
                      <a:endParaRPr sz="2000"/>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GB" sz="2000">
                          <a:solidFill>
                            <a:schemeClr val="dk2"/>
                          </a:solidFill>
                        </a:rPr>
                        <a:t>30.13 </a:t>
                      </a:r>
                      <a:endParaRPr sz="2000"/>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GB" sz="2000">
                          <a:solidFill>
                            <a:schemeClr val="dk2"/>
                          </a:solidFill>
                        </a:rPr>
                        <a:t>67.56 </a:t>
                      </a:r>
                      <a:endParaRPr sz="2000"/>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GB" sz="2000">
                          <a:solidFill>
                            <a:schemeClr val="dk2"/>
                          </a:solidFill>
                        </a:rPr>
                        <a:t>56.86</a:t>
                      </a:r>
                      <a:endParaRPr sz="2000"/>
                    </a:p>
                  </a:txBody>
                  <a:tcPr marT="91425" marB="91425" marR="91425" marL="91425"/>
                </a:tc>
              </a:tr>
              <a:tr h="792450">
                <a:tc>
                  <a:txBody>
                    <a:bodyPr/>
                    <a:lstStyle/>
                    <a:p>
                      <a:pPr indent="0" lvl="0" marL="0" rtl="0" algn="l">
                        <a:spcBef>
                          <a:spcPts val="0"/>
                        </a:spcBef>
                        <a:spcAft>
                          <a:spcPts val="0"/>
                        </a:spcAft>
                        <a:buNone/>
                      </a:pPr>
                      <a:r>
                        <a:rPr b="1" lang="en-GB" sz="2000"/>
                        <a:t>GAT</a:t>
                      </a:r>
                      <a:endParaRPr b="1" sz="2000"/>
                    </a:p>
                  </a:txBody>
                  <a:tcPr marT="91425" marB="91425" marR="91425" marL="91425">
                    <a:lnB cap="flat" cmpd="sng" w="1143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2000"/>
                        <a:t>90.74 </a:t>
                      </a:r>
                      <a:endParaRPr sz="2000"/>
                    </a:p>
                  </a:txBody>
                  <a:tcPr marT="91425" marB="91425" marR="91425" marL="91425">
                    <a:lnB cap="flat" cmpd="sng" w="114300">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2"/>
                        </a:buClr>
                        <a:buSzPts val="1100"/>
                        <a:buFont typeface="Arial"/>
                        <a:buNone/>
                      </a:pPr>
                      <a:r>
                        <a:rPr lang="en-GB" sz="2000">
                          <a:solidFill>
                            <a:schemeClr val="dk2"/>
                          </a:solidFill>
                        </a:rPr>
                        <a:t>78.12 </a:t>
                      </a:r>
                      <a:endParaRPr sz="2000"/>
                    </a:p>
                  </a:txBody>
                  <a:tcPr marT="91425" marB="91425" marR="91425" marL="91425">
                    <a:lnB cap="flat" cmpd="sng" w="114300">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2"/>
                        </a:buClr>
                        <a:buSzPts val="1100"/>
                        <a:buFont typeface="Arial"/>
                        <a:buNone/>
                      </a:pPr>
                      <a:r>
                        <a:rPr lang="en-GB" sz="2000">
                          <a:solidFill>
                            <a:schemeClr val="dk2"/>
                          </a:solidFill>
                        </a:rPr>
                        <a:t>88.48 </a:t>
                      </a:r>
                      <a:endParaRPr sz="2000"/>
                    </a:p>
                  </a:txBody>
                  <a:tcPr marT="91425" marB="91425" marR="91425" marL="91425">
                    <a:lnB cap="flat" cmpd="sng" w="114300">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2"/>
                        </a:buClr>
                        <a:buSzPts val="1100"/>
                        <a:buFont typeface="Arial"/>
                        <a:buNone/>
                      </a:pPr>
                      <a:r>
                        <a:rPr lang="en-GB" sz="2000">
                          <a:solidFill>
                            <a:schemeClr val="dk2"/>
                          </a:solidFill>
                        </a:rPr>
                        <a:t>49.12 </a:t>
                      </a:r>
                      <a:endParaRPr sz="2000"/>
                    </a:p>
                  </a:txBody>
                  <a:tcPr marT="91425" marB="91425" marR="91425" marL="91425">
                    <a:lnB cap="flat" cmpd="sng" w="114300">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2"/>
                        </a:buClr>
                        <a:buSzPts val="1100"/>
                        <a:buFont typeface="Arial"/>
                        <a:buNone/>
                      </a:pPr>
                      <a:r>
                        <a:rPr lang="en-GB" sz="2000">
                          <a:solidFill>
                            <a:schemeClr val="dk2"/>
                          </a:solidFill>
                        </a:rPr>
                        <a:t>32.66 </a:t>
                      </a:r>
                      <a:endParaRPr sz="2000"/>
                    </a:p>
                  </a:txBody>
                  <a:tcPr marT="91425" marB="91425" marR="91425" marL="91425">
                    <a:lnB cap="flat" cmpd="sng" w="114300">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2"/>
                        </a:buClr>
                        <a:buSzPts val="1100"/>
                        <a:buFont typeface="Arial"/>
                        <a:buNone/>
                      </a:pPr>
                      <a:r>
                        <a:rPr lang="en-GB" sz="2000">
                          <a:solidFill>
                            <a:schemeClr val="dk2"/>
                          </a:solidFill>
                        </a:rPr>
                        <a:t>30.66 </a:t>
                      </a:r>
                      <a:endParaRPr sz="2000"/>
                    </a:p>
                  </a:txBody>
                  <a:tcPr marT="91425" marB="91425" marR="91425" marL="91425">
                    <a:lnB cap="flat" cmpd="sng" w="114300">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2"/>
                        </a:buClr>
                        <a:buSzPts val="1100"/>
                        <a:buFont typeface="Arial"/>
                        <a:buNone/>
                      </a:pPr>
                      <a:r>
                        <a:rPr lang="en-GB" sz="2000">
                          <a:solidFill>
                            <a:schemeClr val="dk2"/>
                          </a:solidFill>
                        </a:rPr>
                        <a:t>62.16 </a:t>
                      </a:r>
                      <a:endParaRPr sz="2000"/>
                    </a:p>
                  </a:txBody>
                  <a:tcPr marT="91425" marB="91425" marR="91425" marL="91425">
                    <a:lnB cap="flat" cmpd="sng" w="114300">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2"/>
                        </a:buClr>
                        <a:buSzPts val="1100"/>
                        <a:buFont typeface="Arial"/>
                        <a:buNone/>
                      </a:pPr>
                      <a:r>
                        <a:rPr lang="en-GB" sz="2000">
                          <a:solidFill>
                            <a:schemeClr val="dk2"/>
                          </a:solidFill>
                        </a:rPr>
                        <a:t>64.86 </a:t>
                      </a:r>
                      <a:endParaRPr sz="2000"/>
                    </a:p>
                  </a:txBody>
                  <a:tcPr marT="91425" marB="91425" marR="91425" marL="91425">
                    <a:lnB cap="flat" cmpd="sng" w="114300">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2"/>
                        </a:buClr>
                        <a:buSzPts val="1100"/>
                        <a:buFont typeface="Arial"/>
                        <a:buNone/>
                      </a:pPr>
                      <a:r>
                        <a:rPr lang="en-GB" sz="2000">
                          <a:solidFill>
                            <a:schemeClr val="dk2"/>
                          </a:solidFill>
                        </a:rPr>
                        <a:t>60.78</a:t>
                      </a:r>
                      <a:endParaRPr sz="2000"/>
                    </a:p>
                  </a:txBody>
                  <a:tcPr marT="91425" marB="91425" marR="91425" marL="91425">
                    <a:lnB cap="flat" cmpd="sng" w="11430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GB" sz="2000"/>
                        <a:t>Geom-GCN-I</a:t>
                      </a:r>
                      <a:endParaRPr b="1" sz="2000"/>
                    </a:p>
                  </a:txBody>
                  <a:tcPr marT="91425" marB="91425" marR="91425" marL="91425">
                    <a:lnT cap="flat" cmpd="sng" w="11430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sz="2000"/>
                        <a:t>90.59 </a:t>
                      </a:r>
                      <a:endParaRPr sz="2000"/>
                    </a:p>
                  </a:txBody>
                  <a:tcPr marT="91425" marB="91425" marR="91425" marL="91425">
                    <a:lnT cap="flat" cmpd="sng" w="114300">
                      <a:solidFill>
                        <a:srgbClr val="9E9E9E"/>
                      </a:solidFill>
                      <a:prstDash val="solid"/>
                      <a:round/>
                      <a:headEnd len="sm" w="sm" type="none"/>
                      <a:tailEnd len="sm" w="sm" type="none"/>
                    </a:lnT>
                  </a:tcPr>
                </a:tc>
                <a:tc>
                  <a:txBody>
                    <a:bodyPr/>
                    <a:lstStyle/>
                    <a:p>
                      <a:pPr indent="0" lvl="0" marL="0" rtl="0" algn="l">
                        <a:spcBef>
                          <a:spcPts val="0"/>
                        </a:spcBef>
                        <a:spcAft>
                          <a:spcPts val="0"/>
                        </a:spcAft>
                        <a:buClr>
                          <a:schemeClr val="dk2"/>
                        </a:buClr>
                        <a:buSzPts val="1100"/>
                        <a:buFont typeface="Arial"/>
                        <a:buNone/>
                      </a:pPr>
                      <a:r>
                        <a:rPr lang="en-GB" sz="2000">
                          <a:solidFill>
                            <a:schemeClr val="dk2"/>
                          </a:solidFill>
                        </a:rPr>
                        <a:t>79.12 </a:t>
                      </a:r>
                      <a:endParaRPr sz="2000"/>
                    </a:p>
                  </a:txBody>
                  <a:tcPr marT="91425" marB="91425" marR="91425" marL="91425">
                    <a:lnT cap="flat" cmpd="sng" w="114300">
                      <a:solidFill>
                        <a:srgbClr val="9E9E9E"/>
                      </a:solidFill>
                      <a:prstDash val="solid"/>
                      <a:round/>
                      <a:headEnd len="sm" w="sm" type="none"/>
                      <a:tailEnd len="sm" w="sm" type="none"/>
                    </a:lnT>
                  </a:tcPr>
                </a:tc>
                <a:tc>
                  <a:txBody>
                    <a:bodyPr/>
                    <a:lstStyle/>
                    <a:p>
                      <a:pPr indent="0" lvl="0" marL="0" rtl="0" algn="l">
                        <a:spcBef>
                          <a:spcPts val="0"/>
                        </a:spcBef>
                        <a:spcAft>
                          <a:spcPts val="0"/>
                        </a:spcAft>
                        <a:buClr>
                          <a:schemeClr val="dk2"/>
                        </a:buClr>
                        <a:buSzPts val="1100"/>
                        <a:buFont typeface="Arial"/>
                        <a:buNone/>
                      </a:pPr>
                      <a:r>
                        <a:rPr lang="en-GB" sz="2000">
                          <a:solidFill>
                            <a:schemeClr val="dk2"/>
                          </a:solidFill>
                        </a:rPr>
                        <a:t>90.11 </a:t>
                      </a:r>
                      <a:endParaRPr sz="2000"/>
                    </a:p>
                  </a:txBody>
                  <a:tcPr marT="91425" marB="91425" marR="91425" marL="91425">
                    <a:lnT cap="flat" cmpd="sng" w="114300">
                      <a:solidFill>
                        <a:srgbClr val="9E9E9E"/>
                      </a:solidFill>
                      <a:prstDash val="solid"/>
                      <a:round/>
                      <a:headEnd len="sm" w="sm" type="none"/>
                      <a:tailEnd len="sm" w="sm" type="none"/>
                    </a:lnT>
                  </a:tcPr>
                </a:tc>
                <a:tc>
                  <a:txBody>
                    <a:bodyPr/>
                    <a:lstStyle/>
                    <a:p>
                      <a:pPr indent="0" lvl="0" marL="0" rtl="0" algn="l">
                        <a:spcBef>
                          <a:spcPts val="0"/>
                        </a:spcBef>
                        <a:spcAft>
                          <a:spcPts val="0"/>
                        </a:spcAft>
                        <a:buClr>
                          <a:schemeClr val="dk2"/>
                        </a:buClr>
                        <a:buSzPts val="1100"/>
                        <a:buFont typeface="Arial"/>
                        <a:buNone/>
                      </a:pPr>
                      <a:r>
                        <a:rPr lang="en-GB" sz="2000">
                          <a:solidFill>
                            <a:schemeClr val="dk2"/>
                          </a:solidFill>
                        </a:rPr>
                        <a:t>89.32 </a:t>
                      </a:r>
                      <a:endParaRPr sz="2000"/>
                    </a:p>
                  </a:txBody>
                  <a:tcPr marT="91425" marB="91425" marR="91425" marL="91425">
                    <a:lnT cap="flat" cmpd="sng" w="114300">
                      <a:solidFill>
                        <a:srgbClr val="9E9E9E"/>
                      </a:solidFill>
                      <a:prstDash val="solid"/>
                      <a:round/>
                      <a:headEnd len="sm" w="sm" type="none"/>
                      <a:tailEnd len="sm" w="sm" type="none"/>
                    </a:lnT>
                  </a:tcPr>
                </a:tc>
                <a:tc>
                  <a:txBody>
                    <a:bodyPr/>
                    <a:lstStyle/>
                    <a:p>
                      <a:pPr indent="0" lvl="0" marL="0" rtl="0" algn="l">
                        <a:spcBef>
                          <a:spcPts val="0"/>
                        </a:spcBef>
                        <a:spcAft>
                          <a:spcPts val="0"/>
                        </a:spcAft>
                        <a:buClr>
                          <a:schemeClr val="dk2"/>
                        </a:buClr>
                        <a:buSzPts val="1100"/>
                        <a:buFont typeface="Arial"/>
                        <a:buNone/>
                      </a:pPr>
                      <a:r>
                        <a:rPr lang="en-GB" sz="2000">
                          <a:solidFill>
                            <a:schemeClr val="dk2"/>
                          </a:solidFill>
                        </a:rPr>
                        <a:t>29.20 </a:t>
                      </a:r>
                      <a:endParaRPr sz="2000"/>
                    </a:p>
                  </a:txBody>
                  <a:tcPr marT="91425" marB="91425" marR="91425" marL="91425">
                    <a:lnT cap="flat" cmpd="sng" w="114300">
                      <a:solidFill>
                        <a:srgbClr val="9E9E9E"/>
                      </a:solidFill>
                      <a:prstDash val="solid"/>
                      <a:round/>
                      <a:headEnd len="sm" w="sm" type="none"/>
                      <a:tailEnd len="sm" w="sm" type="none"/>
                    </a:lnT>
                  </a:tcPr>
                </a:tc>
                <a:tc>
                  <a:txBody>
                    <a:bodyPr/>
                    <a:lstStyle/>
                    <a:p>
                      <a:pPr indent="0" lvl="0" marL="0" rtl="0" algn="l">
                        <a:spcBef>
                          <a:spcPts val="0"/>
                        </a:spcBef>
                        <a:spcAft>
                          <a:spcPts val="0"/>
                        </a:spcAft>
                        <a:buClr>
                          <a:schemeClr val="dk2"/>
                        </a:buClr>
                        <a:buSzPts val="1100"/>
                        <a:buFont typeface="Arial"/>
                        <a:buNone/>
                      </a:pPr>
                      <a:r>
                        <a:rPr lang="en-GB" sz="2000">
                          <a:solidFill>
                            <a:schemeClr val="dk2"/>
                          </a:solidFill>
                        </a:rPr>
                        <a:t>29.34 </a:t>
                      </a:r>
                      <a:endParaRPr sz="2000"/>
                    </a:p>
                  </a:txBody>
                  <a:tcPr marT="91425" marB="91425" marR="91425" marL="91425">
                    <a:lnT cap="flat" cmpd="sng" w="114300">
                      <a:solidFill>
                        <a:srgbClr val="9E9E9E"/>
                      </a:solidFill>
                      <a:prstDash val="solid"/>
                      <a:round/>
                      <a:headEnd len="sm" w="sm" type="none"/>
                      <a:tailEnd len="sm" w="sm" type="none"/>
                    </a:lnT>
                  </a:tcPr>
                </a:tc>
                <a:tc>
                  <a:txBody>
                    <a:bodyPr/>
                    <a:lstStyle/>
                    <a:p>
                      <a:pPr indent="0" lvl="0" marL="0" rtl="0" algn="l">
                        <a:spcBef>
                          <a:spcPts val="0"/>
                        </a:spcBef>
                        <a:spcAft>
                          <a:spcPts val="0"/>
                        </a:spcAft>
                        <a:buClr>
                          <a:schemeClr val="dk2"/>
                        </a:buClr>
                        <a:buSzPts val="1100"/>
                        <a:buFont typeface="Arial"/>
                        <a:buNone/>
                      </a:pPr>
                      <a:r>
                        <a:rPr lang="en-GB" sz="2000">
                          <a:solidFill>
                            <a:schemeClr val="dk2"/>
                          </a:solidFill>
                        </a:rPr>
                        <a:t>66.66 </a:t>
                      </a:r>
                      <a:endParaRPr sz="2000"/>
                    </a:p>
                  </a:txBody>
                  <a:tcPr marT="91425" marB="91425" marR="91425" marL="91425">
                    <a:lnT cap="flat" cmpd="sng" w="114300">
                      <a:solidFill>
                        <a:srgbClr val="9E9E9E"/>
                      </a:solidFill>
                      <a:prstDash val="solid"/>
                      <a:round/>
                      <a:headEnd len="sm" w="sm" type="none"/>
                      <a:tailEnd len="sm" w="sm" type="none"/>
                    </a:lnT>
                  </a:tcPr>
                </a:tc>
                <a:tc>
                  <a:txBody>
                    <a:bodyPr/>
                    <a:lstStyle/>
                    <a:p>
                      <a:pPr indent="0" lvl="0" marL="0" rtl="0" algn="l">
                        <a:spcBef>
                          <a:spcPts val="0"/>
                        </a:spcBef>
                        <a:spcAft>
                          <a:spcPts val="0"/>
                        </a:spcAft>
                        <a:buClr>
                          <a:schemeClr val="dk2"/>
                        </a:buClr>
                        <a:buSzPts val="1100"/>
                        <a:buFont typeface="Arial"/>
                        <a:buNone/>
                      </a:pPr>
                      <a:r>
                        <a:rPr lang="en-GB" sz="2000">
                          <a:solidFill>
                            <a:schemeClr val="dk2"/>
                          </a:solidFill>
                        </a:rPr>
                        <a:t>67.56 </a:t>
                      </a:r>
                      <a:endParaRPr sz="2000"/>
                    </a:p>
                  </a:txBody>
                  <a:tcPr marT="91425" marB="91425" marR="91425" marL="91425">
                    <a:lnT cap="flat" cmpd="sng" w="114300">
                      <a:solidFill>
                        <a:srgbClr val="9E9E9E"/>
                      </a:solidFill>
                      <a:prstDash val="solid"/>
                      <a:round/>
                      <a:headEnd len="sm" w="sm" type="none"/>
                      <a:tailEnd len="sm" w="sm" type="none"/>
                    </a:lnT>
                  </a:tcPr>
                </a:tc>
                <a:tc>
                  <a:txBody>
                    <a:bodyPr/>
                    <a:lstStyle/>
                    <a:p>
                      <a:pPr indent="0" lvl="0" marL="0" rtl="0" algn="l">
                        <a:spcBef>
                          <a:spcPts val="0"/>
                        </a:spcBef>
                        <a:spcAft>
                          <a:spcPts val="0"/>
                        </a:spcAft>
                        <a:buClr>
                          <a:schemeClr val="dk2"/>
                        </a:buClr>
                        <a:buSzPts val="1100"/>
                        <a:buFont typeface="Arial"/>
                        <a:buNone/>
                      </a:pPr>
                      <a:r>
                        <a:rPr lang="en-GB" sz="2000">
                          <a:solidFill>
                            <a:schemeClr val="dk2"/>
                          </a:solidFill>
                        </a:rPr>
                        <a:t>76.47</a:t>
                      </a:r>
                      <a:endParaRPr sz="2000"/>
                    </a:p>
                  </a:txBody>
                  <a:tcPr marT="91425" marB="91425" marR="91425" marL="91425">
                    <a:lnT cap="flat" cmpd="sng" w="114300">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Clr>
                          <a:schemeClr val="dk2"/>
                        </a:buClr>
                        <a:buSzPts val="1100"/>
                        <a:buFont typeface="Arial"/>
                        <a:buNone/>
                      </a:pPr>
                      <a:r>
                        <a:rPr b="1" lang="en-GB" sz="2000">
                          <a:solidFill>
                            <a:schemeClr val="dk2"/>
                          </a:solidFill>
                        </a:rPr>
                        <a:t>Geom-GCN-P</a:t>
                      </a:r>
                      <a:endParaRPr b="1" sz="2000"/>
                    </a:p>
                  </a:txBody>
                  <a:tcPr marT="91425" marB="91425" marR="91425" marL="91425"/>
                </a:tc>
                <a:tc>
                  <a:txBody>
                    <a:bodyPr/>
                    <a:lstStyle/>
                    <a:p>
                      <a:pPr indent="0" lvl="0" marL="0" rtl="0" algn="l">
                        <a:spcBef>
                          <a:spcPts val="0"/>
                        </a:spcBef>
                        <a:spcAft>
                          <a:spcPts val="0"/>
                        </a:spcAft>
                        <a:buNone/>
                      </a:pPr>
                      <a:r>
                        <a:rPr lang="en-GB" sz="2000"/>
                        <a:t>89.75 </a:t>
                      </a:r>
                      <a:endParaRPr sz="2000"/>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GB" sz="2000">
                          <a:solidFill>
                            <a:schemeClr val="dk2"/>
                          </a:solidFill>
                        </a:rPr>
                        <a:t>78.97</a:t>
                      </a:r>
                      <a:endParaRPr sz="2000"/>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GB" sz="2000">
                          <a:solidFill>
                            <a:schemeClr val="dk2"/>
                          </a:solidFill>
                        </a:rPr>
                        <a:t>89.75</a:t>
                      </a:r>
                      <a:endParaRPr sz="2000"/>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GB" sz="2000">
                          <a:solidFill>
                            <a:schemeClr val="dk2"/>
                          </a:solidFill>
                        </a:rPr>
                        <a:t>69.51 </a:t>
                      </a:r>
                      <a:endParaRPr sz="2000"/>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GB" sz="2000">
                          <a:solidFill>
                            <a:schemeClr val="dk2"/>
                          </a:solidFill>
                        </a:rPr>
                        <a:t>39.76</a:t>
                      </a:r>
                      <a:endParaRPr sz="2000"/>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GB" sz="2000">
                          <a:solidFill>
                            <a:schemeClr val="dk2"/>
                          </a:solidFill>
                        </a:rPr>
                        <a:t>30.19 </a:t>
                      </a:r>
                      <a:endParaRPr sz="2000"/>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GB" sz="2000">
                          <a:solidFill>
                            <a:schemeClr val="dk2"/>
                          </a:solidFill>
                        </a:rPr>
                        <a:t>59.45</a:t>
                      </a:r>
                      <a:endParaRPr sz="2000"/>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GB" sz="2000">
                          <a:solidFill>
                            <a:schemeClr val="dk2"/>
                          </a:solidFill>
                        </a:rPr>
                        <a:t>75.67</a:t>
                      </a:r>
                      <a:endParaRPr sz="2000"/>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GB" sz="2000">
                          <a:solidFill>
                            <a:schemeClr val="dk2"/>
                          </a:solidFill>
                        </a:rPr>
                        <a:t>70.58</a:t>
                      </a:r>
                      <a:endParaRPr sz="2000"/>
                    </a:p>
                  </a:txBody>
                  <a:tcPr marT="91425" marB="91425" marR="91425" marL="91425"/>
                </a:tc>
              </a:tr>
              <a:tr h="381000">
                <a:tc>
                  <a:txBody>
                    <a:bodyPr/>
                    <a:lstStyle/>
                    <a:p>
                      <a:pPr indent="0" lvl="0" marL="0" rtl="0" algn="l">
                        <a:spcBef>
                          <a:spcPts val="0"/>
                        </a:spcBef>
                        <a:spcAft>
                          <a:spcPts val="0"/>
                        </a:spcAft>
                        <a:buClr>
                          <a:schemeClr val="dk2"/>
                        </a:buClr>
                        <a:buSzPts val="1100"/>
                        <a:buFont typeface="Arial"/>
                        <a:buNone/>
                      </a:pPr>
                      <a:r>
                        <a:rPr b="1" lang="en-GB" sz="2000">
                          <a:solidFill>
                            <a:schemeClr val="dk2"/>
                          </a:solidFill>
                        </a:rPr>
                        <a:t>Geom-GCN-S</a:t>
                      </a:r>
                      <a:endParaRPr b="1" sz="2000"/>
                    </a:p>
                  </a:txBody>
                  <a:tcPr marT="91425" marB="91425" marR="91425" marL="91425"/>
                </a:tc>
                <a:tc>
                  <a:txBody>
                    <a:bodyPr/>
                    <a:lstStyle/>
                    <a:p>
                      <a:pPr indent="0" lvl="0" marL="0" rtl="0" algn="l">
                        <a:spcBef>
                          <a:spcPts val="0"/>
                        </a:spcBef>
                        <a:spcAft>
                          <a:spcPts val="0"/>
                        </a:spcAft>
                        <a:buNone/>
                      </a:pPr>
                      <a:r>
                        <a:rPr lang="en-GB" sz="2000"/>
                        <a:t>70.58 </a:t>
                      </a:r>
                      <a:endParaRPr sz="2000"/>
                    </a:p>
                  </a:txBody>
                  <a:tcPr marT="91425" marB="91425" marR="91425" marL="91425"/>
                </a:tc>
                <a:tc>
                  <a:txBody>
                    <a:bodyPr/>
                    <a:lstStyle/>
                    <a:p>
                      <a:pPr indent="0" lvl="0" marL="0" rtl="0" algn="l">
                        <a:spcBef>
                          <a:spcPts val="0"/>
                        </a:spcBef>
                        <a:spcAft>
                          <a:spcPts val="0"/>
                        </a:spcAft>
                        <a:buNone/>
                      </a:pPr>
                      <a:r>
                        <a:rPr lang="en-GB" sz="2000"/>
                        <a:t>69.96 </a:t>
                      </a:r>
                      <a:endParaRPr sz="2000"/>
                    </a:p>
                  </a:txBody>
                  <a:tcPr marT="91425" marB="91425" marR="91425" marL="91425"/>
                </a:tc>
                <a:tc>
                  <a:txBody>
                    <a:bodyPr/>
                    <a:lstStyle/>
                    <a:p>
                      <a:pPr indent="0" lvl="0" marL="0" rtl="0" algn="l">
                        <a:spcBef>
                          <a:spcPts val="0"/>
                        </a:spcBef>
                        <a:spcAft>
                          <a:spcPts val="0"/>
                        </a:spcAft>
                        <a:buNone/>
                      </a:pPr>
                      <a:r>
                        <a:rPr lang="en-GB" sz="2000"/>
                        <a:t>90.09 </a:t>
                      </a:r>
                      <a:endParaRPr sz="2000"/>
                    </a:p>
                  </a:txBody>
                  <a:tcPr marT="91425" marB="91425" marR="91425" marL="91425"/>
                </a:tc>
                <a:tc>
                  <a:txBody>
                    <a:bodyPr/>
                    <a:lstStyle/>
                    <a:p>
                      <a:pPr indent="0" lvl="0" marL="0" rtl="0" algn="l">
                        <a:spcBef>
                          <a:spcPts val="0"/>
                        </a:spcBef>
                        <a:spcAft>
                          <a:spcPts val="0"/>
                        </a:spcAft>
                        <a:buNone/>
                      </a:pPr>
                      <a:r>
                        <a:rPr lang="en-GB" sz="2000"/>
                        <a:t>65.57 </a:t>
                      </a:r>
                      <a:endParaRPr sz="2000"/>
                    </a:p>
                  </a:txBody>
                  <a:tcPr marT="91425" marB="91425" marR="91425" marL="91425"/>
                </a:tc>
                <a:tc>
                  <a:txBody>
                    <a:bodyPr/>
                    <a:lstStyle/>
                    <a:p>
                      <a:pPr indent="0" lvl="0" marL="0" rtl="0" algn="l">
                        <a:spcBef>
                          <a:spcPts val="0"/>
                        </a:spcBef>
                        <a:spcAft>
                          <a:spcPts val="0"/>
                        </a:spcAft>
                        <a:buNone/>
                      </a:pPr>
                      <a:r>
                        <a:rPr lang="en-GB" sz="2000"/>
                        <a:t>65.57 </a:t>
                      </a:r>
                      <a:endParaRPr sz="2000"/>
                    </a:p>
                  </a:txBody>
                  <a:tcPr marT="91425" marB="91425" marR="91425" marL="91425"/>
                </a:tc>
                <a:tc>
                  <a:txBody>
                    <a:bodyPr/>
                    <a:lstStyle/>
                    <a:p>
                      <a:pPr indent="0" lvl="0" marL="0" rtl="0" algn="l">
                        <a:spcBef>
                          <a:spcPts val="0"/>
                        </a:spcBef>
                        <a:spcAft>
                          <a:spcPts val="0"/>
                        </a:spcAft>
                        <a:buNone/>
                      </a:pPr>
                      <a:r>
                        <a:rPr lang="en-GB" sz="2000"/>
                        <a:t>29.73 </a:t>
                      </a:r>
                      <a:endParaRPr sz="2000"/>
                    </a:p>
                  </a:txBody>
                  <a:tcPr marT="91425" marB="91425" marR="91425" marL="91425"/>
                </a:tc>
                <a:tc>
                  <a:txBody>
                    <a:bodyPr/>
                    <a:lstStyle/>
                    <a:p>
                      <a:pPr indent="0" lvl="0" marL="0" rtl="0" algn="l">
                        <a:spcBef>
                          <a:spcPts val="0"/>
                        </a:spcBef>
                        <a:spcAft>
                          <a:spcPts val="0"/>
                        </a:spcAft>
                        <a:buNone/>
                      </a:pPr>
                      <a:r>
                        <a:rPr lang="en-GB" sz="2000"/>
                        <a:t>56.75 </a:t>
                      </a:r>
                      <a:endParaRPr sz="2000"/>
                    </a:p>
                  </a:txBody>
                  <a:tcPr marT="91425" marB="91425" marR="91425" marL="91425"/>
                </a:tc>
                <a:tc>
                  <a:txBody>
                    <a:bodyPr/>
                    <a:lstStyle/>
                    <a:p>
                      <a:pPr indent="0" lvl="0" marL="0" rtl="0" algn="l">
                        <a:spcBef>
                          <a:spcPts val="0"/>
                        </a:spcBef>
                        <a:spcAft>
                          <a:spcPts val="0"/>
                        </a:spcAft>
                        <a:buNone/>
                      </a:pPr>
                      <a:r>
                        <a:rPr lang="en-GB" sz="2000"/>
                        <a:t>72.97</a:t>
                      </a:r>
                      <a:endParaRPr sz="2000"/>
                    </a:p>
                  </a:txBody>
                  <a:tcPr marT="91425" marB="91425" marR="91425" marL="91425"/>
                </a:tc>
                <a:tc>
                  <a:txBody>
                    <a:bodyPr/>
                    <a:lstStyle/>
                    <a:p>
                      <a:pPr indent="0" lvl="0" marL="0" rtl="0" algn="l">
                        <a:spcBef>
                          <a:spcPts val="0"/>
                        </a:spcBef>
                        <a:spcAft>
                          <a:spcPts val="0"/>
                        </a:spcAft>
                        <a:buNone/>
                      </a:pPr>
                      <a:r>
                        <a:rPr lang="en-GB" sz="2000"/>
                        <a:t>60.78</a:t>
                      </a:r>
                      <a:endParaRPr sz="2000"/>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e1dfc3f4c4_0_1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a:t>DATASET STATISTICS</a:t>
            </a:r>
            <a:endParaRPr/>
          </a:p>
        </p:txBody>
      </p:sp>
      <p:graphicFrame>
        <p:nvGraphicFramePr>
          <p:cNvPr id="258" name="Google Shape;258;ge1dfc3f4c4_0_10"/>
          <p:cNvGraphicFramePr/>
          <p:nvPr/>
        </p:nvGraphicFramePr>
        <p:xfrm>
          <a:off x="838200" y="2397350"/>
          <a:ext cx="3000000" cy="3000000"/>
        </p:xfrm>
        <a:graphic>
          <a:graphicData uri="http://schemas.openxmlformats.org/drawingml/2006/table">
            <a:tbl>
              <a:tblPr>
                <a:noFill/>
                <a:tableStyleId>{8986F5C2-21EC-438F-80A2-9962A06F6A88}</a:tableStyleId>
              </a:tblPr>
              <a:tblGrid>
                <a:gridCol w="1846900"/>
                <a:gridCol w="881250"/>
                <a:gridCol w="848100"/>
                <a:gridCol w="1052300"/>
                <a:gridCol w="1102250"/>
                <a:gridCol w="1050075"/>
                <a:gridCol w="1002350"/>
                <a:gridCol w="1000875"/>
                <a:gridCol w="967125"/>
                <a:gridCol w="946150"/>
              </a:tblGrid>
              <a:tr h="883900">
                <a:tc>
                  <a:txBody>
                    <a:bodyPr/>
                    <a:lstStyle/>
                    <a:p>
                      <a:pPr indent="0" lvl="0" marL="0" rtl="0" algn="l">
                        <a:spcBef>
                          <a:spcPts val="0"/>
                        </a:spcBef>
                        <a:spcAft>
                          <a:spcPts val="0"/>
                        </a:spcAft>
                        <a:buNone/>
                      </a:pPr>
                      <a:r>
                        <a:rPr b="1" lang="en-GB" sz="2200"/>
                        <a:t>Dataset</a:t>
                      </a:r>
                      <a:endParaRPr b="1" sz="2200"/>
                    </a:p>
                  </a:txBody>
                  <a:tcPr marT="91425" marB="91425" marR="91425" marL="91425"/>
                </a:tc>
                <a:tc>
                  <a:txBody>
                    <a:bodyPr/>
                    <a:lstStyle/>
                    <a:p>
                      <a:pPr indent="0" lvl="0" marL="0" rtl="0" algn="l">
                        <a:spcBef>
                          <a:spcPts val="0"/>
                        </a:spcBef>
                        <a:spcAft>
                          <a:spcPts val="0"/>
                        </a:spcAft>
                        <a:buNone/>
                      </a:pPr>
                      <a:r>
                        <a:rPr b="1" lang="en-GB" sz="2200"/>
                        <a:t>Cora</a:t>
                      </a:r>
                      <a:endParaRPr b="1" sz="2200"/>
                    </a:p>
                  </a:txBody>
                  <a:tcPr marT="91425" marB="91425" marR="91425" marL="91425"/>
                </a:tc>
                <a:tc>
                  <a:txBody>
                    <a:bodyPr/>
                    <a:lstStyle/>
                    <a:p>
                      <a:pPr indent="0" lvl="0" marL="0" rtl="0" algn="l">
                        <a:spcBef>
                          <a:spcPts val="0"/>
                        </a:spcBef>
                        <a:spcAft>
                          <a:spcPts val="0"/>
                        </a:spcAft>
                        <a:buNone/>
                      </a:pPr>
                      <a:r>
                        <a:rPr b="1" lang="en-GB" sz="2200"/>
                        <a:t>Cite.</a:t>
                      </a:r>
                      <a:endParaRPr b="1" sz="2200"/>
                    </a:p>
                  </a:txBody>
                  <a:tcPr marT="91425" marB="91425" marR="91425" marL="91425"/>
                </a:tc>
                <a:tc>
                  <a:txBody>
                    <a:bodyPr/>
                    <a:lstStyle/>
                    <a:p>
                      <a:pPr indent="0" lvl="0" marL="0" rtl="0" algn="l">
                        <a:spcBef>
                          <a:spcPts val="0"/>
                        </a:spcBef>
                        <a:spcAft>
                          <a:spcPts val="0"/>
                        </a:spcAft>
                        <a:buNone/>
                      </a:pPr>
                      <a:r>
                        <a:rPr b="1" lang="en-GB" sz="2200"/>
                        <a:t>Pubm.</a:t>
                      </a:r>
                      <a:endParaRPr b="1" sz="2200"/>
                    </a:p>
                  </a:txBody>
                  <a:tcPr marT="91425" marB="91425" marR="91425" marL="91425"/>
                </a:tc>
                <a:tc>
                  <a:txBody>
                    <a:bodyPr/>
                    <a:lstStyle/>
                    <a:p>
                      <a:pPr indent="0" lvl="0" marL="0" rtl="0" algn="l">
                        <a:spcBef>
                          <a:spcPts val="0"/>
                        </a:spcBef>
                        <a:spcAft>
                          <a:spcPts val="0"/>
                        </a:spcAft>
                        <a:buNone/>
                      </a:pPr>
                      <a:r>
                        <a:rPr b="1" lang="en-GB" sz="2200"/>
                        <a:t>Cham.</a:t>
                      </a:r>
                      <a:endParaRPr b="1" sz="2200"/>
                    </a:p>
                  </a:txBody>
                  <a:tcPr marT="91425" marB="91425" marR="91425" marL="91425"/>
                </a:tc>
                <a:tc>
                  <a:txBody>
                    <a:bodyPr/>
                    <a:lstStyle/>
                    <a:p>
                      <a:pPr indent="0" lvl="0" marL="0" rtl="0" algn="l">
                        <a:spcBef>
                          <a:spcPts val="0"/>
                        </a:spcBef>
                        <a:spcAft>
                          <a:spcPts val="0"/>
                        </a:spcAft>
                        <a:buNone/>
                      </a:pPr>
                      <a:r>
                        <a:rPr b="1" lang="en-GB" sz="2300"/>
                        <a:t>Squi.</a:t>
                      </a:r>
                      <a:endParaRPr b="1" sz="2300"/>
                    </a:p>
                  </a:txBody>
                  <a:tcPr marT="91425" marB="91425" marR="91425" marL="91425"/>
                </a:tc>
                <a:tc>
                  <a:txBody>
                    <a:bodyPr/>
                    <a:lstStyle/>
                    <a:p>
                      <a:pPr indent="0" lvl="0" marL="0" rtl="0" algn="l">
                        <a:spcBef>
                          <a:spcPts val="0"/>
                        </a:spcBef>
                        <a:spcAft>
                          <a:spcPts val="0"/>
                        </a:spcAft>
                        <a:buNone/>
                      </a:pPr>
                      <a:r>
                        <a:rPr b="1" lang="en-GB" sz="2300"/>
                        <a:t>Actor</a:t>
                      </a:r>
                      <a:endParaRPr b="1" sz="2300"/>
                    </a:p>
                  </a:txBody>
                  <a:tcPr marT="91425" marB="91425" marR="91425" marL="91425"/>
                </a:tc>
                <a:tc>
                  <a:txBody>
                    <a:bodyPr/>
                    <a:lstStyle/>
                    <a:p>
                      <a:pPr indent="0" lvl="0" marL="0" rtl="0" algn="l">
                        <a:spcBef>
                          <a:spcPts val="0"/>
                        </a:spcBef>
                        <a:spcAft>
                          <a:spcPts val="0"/>
                        </a:spcAft>
                        <a:buNone/>
                      </a:pPr>
                      <a:r>
                        <a:rPr b="1" lang="en-GB" sz="2300"/>
                        <a:t>Corn.</a:t>
                      </a:r>
                      <a:endParaRPr b="1" sz="2300"/>
                    </a:p>
                  </a:txBody>
                  <a:tcPr marT="91425" marB="91425" marR="91425" marL="91425"/>
                </a:tc>
                <a:tc>
                  <a:txBody>
                    <a:bodyPr/>
                    <a:lstStyle/>
                    <a:p>
                      <a:pPr indent="0" lvl="0" marL="0" rtl="0" algn="l">
                        <a:spcBef>
                          <a:spcPts val="0"/>
                        </a:spcBef>
                        <a:spcAft>
                          <a:spcPts val="0"/>
                        </a:spcAft>
                        <a:buNone/>
                      </a:pPr>
                      <a:r>
                        <a:rPr b="1" lang="en-GB" sz="2300"/>
                        <a:t>Texa.</a:t>
                      </a:r>
                      <a:endParaRPr b="1" sz="2300"/>
                    </a:p>
                  </a:txBody>
                  <a:tcPr marT="91425" marB="91425" marR="91425" marL="91425"/>
                </a:tc>
                <a:tc>
                  <a:txBody>
                    <a:bodyPr/>
                    <a:lstStyle/>
                    <a:p>
                      <a:pPr indent="0" lvl="0" marL="0" rtl="0" algn="l">
                        <a:spcBef>
                          <a:spcPts val="0"/>
                        </a:spcBef>
                        <a:spcAft>
                          <a:spcPts val="0"/>
                        </a:spcAft>
                        <a:buNone/>
                      </a:pPr>
                      <a:r>
                        <a:rPr b="1" lang="en-GB" sz="2300"/>
                        <a:t>Wix.</a:t>
                      </a:r>
                      <a:endParaRPr b="1" sz="2300"/>
                    </a:p>
                  </a:txBody>
                  <a:tcPr marT="91425" marB="91425" marR="91425" marL="91425"/>
                </a:tc>
              </a:tr>
              <a:tr h="792450">
                <a:tc>
                  <a:txBody>
                    <a:bodyPr/>
                    <a:lstStyle/>
                    <a:p>
                      <a:pPr indent="0" lvl="0" marL="0" rtl="0" algn="l">
                        <a:spcBef>
                          <a:spcPts val="0"/>
                        </a:spcBef>
                        <a:spcAft>
                          <a:spcPts val="0"/>
                        </a:spcAft>
                        <a:buNone/>
                      </a:pPr>
                      <a:r>
                        <a:rPr b="1" lang="en-GB" sz="2000"/>
                        <a:t>#NODES</a:t>
                      </a:r>
                      <a:endParaRPr b="1" sz="2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2000"/>
                        <a:t>2708 </a:t>
                      </a:r>
                      <a:endParaRPr sz="2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2000"/>
                        <a:t>3327 </a:t>
                      </a:r>
                      <a:endParaRPr sz="2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2000"/>
                        <a:t>19717</a:t>
                      </a:r>
                      <a:endParaRPr sz="2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2000"/>
                        <a:t>2277  </a:t>
                      </a:r>
                      <a:endParaRPr sz="2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2000"/>
                        <a:t>5201 </a:t>
                      </a:r>
                      <a:endParaRPr sz="2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2000"/>
                        <a:t>7600 </a:t>
                      </a:r>
                      <a:endParaRPr sz="2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2000"/>
                        <a:t>183 </a:t>
                      </a:r>
                      <a:endParaRPr sz="2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2000"/>
                        <a:t>183 </a:t>
                      </a:r>
                      <a:endParaRPr sz="2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2000"/>
                        <a:t>251</a:t>
                      </a:r>
                      <a:endParaRPr sz="2000"/>
                    </a:p>
                  </a:txBody>
                  <a:tcPr marT="91425" marB="91425" marR="91425" marL="91425">
                    <a:lnB cap="flat" cmpd="sng" w="9525">
                      <a:solidFill>
                        <a:srgbClr val="9E9E9E"/>
                      </a:solidFill>
                      <a:prstDash val="solid"/>
                      <a:round/>
                      <a:headEnd len="sm" w="sm" type="none"/>
                      <a:tailEnd len="sm" w="sm" type="none"/>
                    </a:lnB>
                  </a:tcPr>
                </a:tc>
              </a:tr>
              <a:tr h="792450">
                <a:tc>
                  <a:txBody>
                    <a:bodyPr/>
                    <a:lstStyle/>
                    <a:p>
                      <a:pPr indent="0" lvl="0" marL="0" rtl="0" algn="l">
                        <a:spcBef>
                          <a:spcPts val="0"/>
                        </a:spcBef>
                        <a:spcAft>
                          <a:spcPts val="0"/>
                        </a:spcAft>
                        <a:buNone/>
                      </a:pPr>
                      <a:r>
                        <a:rPr b="1" lang="en-GB" sz="2000"/>
                        <a:t>#EDGES</a:t>
                      </a:r>
                      <a:endParaRPr b="1" sz="2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2000"/>
                        <a:t>5429 </a:t>
                      </a:r>
                      <a:endParaRPr sz="2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2000"/>
                        <a:t>4732 </a:t>
                      </a:r>
                      <a:endParaRPr sz="2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2000"/>
                        <a:t> 44338 </a:t>
                      </a:r>
                      <a:endParaRPr sz="2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2000"/>
                        <a:t>36101 </a:t>
                      </a:r>
                      <a:endParaRPr sz="2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2000"/>
                        <a:t>217073 </a:t>
                      </a:r>
                      <a:endParaRPr sz="2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2000"/>
                        <a:t>33544 </a:t>
                      </a:r>
                      <a:endParaRPr sz="2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2000"/>
                        <a:t>295 </a:t>
                      </a:r>
                      <a:endParaRPr sz="2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2000"/>
                        <a:t>309</a:t>
                      </a:r>
                      <a:endParaRPr sz="2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2000"/>
                        <a:t>499</a:t>
                      </a:r>
                      <a:endParaRPr sz="2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GB" sz="2000"/>
                        <a:t>#FEATURES</a:t>
                      </a:r>
                      <a:endParaRPr b="1" sz="20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GB" sz="2000"/>
                        <a:t>1433 </a:t>
                      </a:r>
                      <a:endParaRPr sz="20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GB" sz="2000"/>
                        <a:t>3703 </a:t>
                      </a:r>
                      <a:endParaRPr sz="20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GB" sz="2000"/>
                        <a:t>500 </a:t>
                      </a:r>
                      <a:endParaRPr sz="20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GB" sz="2000"/>
                        <a:t>2325 </a:t>
                      </a:r>
                      <a:endParaRPr sz="20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GB" sz="2000"/>
                        <a:t>2089 </a:t>
                      </a:r>
                      <a:endParaRPr sz="20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GB" sz="2000"/>
                        <a:t>931 </a:t>
                      </a:r>
                      <a:endParaRPr sz="20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GB" sz="2000"/>
                        <a:t>1703 </a:t>
                      </a:r>
                      <a:endParaRPr sz="20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GB" sz="2000"/>
                        <a:t>1703 </a:t>
                      </a:r>
                      <a:endParaRPr sz="20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GB" sz="2000"/>
                        <a:t>1703 </a:t>
                      </a:r>
                      <a:endParaRPr sz="2000"/>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b="1" lang="en-GB" sz="2000">
                          <a:solidFill>
                            <a:schemeClr val="dk2"/>
                          </a:solidFill>
                        </a:rPr>
                        <a:t>#CLASSES</a:t>
                      </a:r>
                      <a:endParaRPr b="1" sz="2000"/>
                    </a:p>
                  </a:txBody>
                  <a:tcPr marT="91425" marB="91425" marR="91425" marL="91425"/>
                </a:tc>
                <a:tc>
                  <a:txBody>
                    <a:bodyPr/>
                    <a:lstStyle/>
                    <a:p>
                      <a:pPr indent="0" lvl="0" marL="0" rtl="0" algn="ctr">
                        <a:spcBef>
                          <a:spcPts val="0"/>
                        </a:spcBef>
                        <a:spcAft>
                          <a:spcPts val="0"/>
                        </a:spcAft>
                        <a:buNone/>
                      </a:pPr>
                      <a:r>
                        <a:rPr lang="en-GB" sz="2000"/>
                        <a:t>7</a:t>
                      </a:r>
                      <a:r>
                        <a:rPr lang="en-GB" sz="2000"/>
                        <a:t> </a:t>
                      </a:r>
                      <a:endParaRPr sz="2000"/>
                    </a:p>
                  </a:txBody>
                  <a:tcPr marT="91425" marB="91425" marR="91425" marL="91425"/>
                </a:tc>
                <a:tc>
                  <a:txBody>
                    <a:bodyPr/>
                    <a:lstStyle/>
                    <a:p>
                      <a:pPr indent="0" lvl="0" marL="0" rtl="0" algn="ctr">
                        <a:spcBef>
                          <a:spcPts val="0"/>
                        </a:spcBef>
                        <a:spcAft>
                          <a:spcPts val="0"/>
                        </a:spcAft>
                        <a:buNone/>
                      </a:pPr>
                      <a:r>
                        <a:rPr lang="en-GB" sz="2000">
                          <a:solidFill>
                            <a:schemeClr val="dk2"/>
                          </a:solidFill>
                        </a:rPr>
                        <a:t>6</a:t>
                      </a:r>
                      <a:endParaRPr sz="2000"/>
                    </a:p>
                  </a:txBody>
                  <a:tcPr marT="91425" marB="91425" marR="91425" marL="91425"/>
                </a:tc>
                <a:tc>
                  <a:txBody>
                    <a:bodyPr/>
                    <a:lstStyle/>
                    <a:p>
                      <a:pPr indent="0" lvl="0" marL="0" rtl="0" algn="ctr">
                        <a:spcBef>
                          <a:spcPts val="0"/>
                        </a:spcBef>
                        <a:spcAft>
                          <a:spcPts val="0"/>
                        </a:spcAft>
                        <a:buNone/>
                      </a:pPr>
                      <a:r>
                        <a:rPr lang="en-GB" sz="2000">
                          <a:solidFill>
                            <a:schemeClr val="dk2"/>
                          </a:solidFill>
                        </a:rPr>
                        <a:t>3</a:t>
                      </a:r>
                      <a:endParaRPr sz="2000"/>
                    </a:p>
                  </a:txBody>
                  <a:tcPr marT="91425" marB="91425" marR="91425" marL="91425"/>
                </a:tc>
                <a:tc>
                  <a:txBody>
                    <a:bodyPr/>
                    <a:lstStyle/>
                    <a:p>
                      <a:pPr indent="0" lvl="0" marL="0" rtl="0" algn="ctr">
                        <a:spcBef>
                          <a:spcPts val="0"/>
                        </a:spcBef>
                        <a:spcAft>
                          <a:spcPts val="0"/>
                        </a:spcAft>
                        <a:buNone/>
                      </a:pPr>
                      <a:r>
                        <a:rPr lang="en-GB" sz="2000">
                          <a:solidFill>
                            <a:schemeClr val="dk2"/>
                          </a:solidFill>
                        </a:rPr>
                        <a:t>5</a:t>
                      </a:r>
                      <a:endParaRPr sz="2000"/>
                    </a:p>
                  </a:txBody>
                  <a:tcPr marT="91425" marB="91425" marR="91425" marL="91425"/>
                </a:tc>
                <a:tc>
                  <a:txBody>
                    <a:bodyPr/>
                    <a:lstStyle/>
                    <a:p>
                      <a:pPr indent="0" lvl="0" marL="0" rtl="0" algn="ctr">
                        <a:spcBef>
                          <a:spcPts val="0"/>
                        </a:spcBef>
                        <a:spcAft>
                          <a:spcPts val="0"/>
                        </a:spcAft>
                        <a:buNone/>
                      </a:pPr>
                      <a:r>
                        <a:rPr lang="en-GB" sz="2000">
                          <a:solidFill>
                            <a:schemeClr val="dk2"/>
                          </a:solidFill>
                        </a:rPr>
                        <a:t>5</a:t>
                      </a:r>
                      <a:endParaRPr sz="2000"/>
                    </a:p>
                  </a:txBody>
                  <a:tcPr marT="91425" marB="91425" marR="91425" marL="91425"/>
                </a:tc>
                <a:tc>
                  <a:txBody>
                    <a:bodyPr/>
                    <a:lstStyle/>
                    <a:p>
                      <a:pPr indent="0" lvl="0" marL="0" rtl="0" algn="ctr">
                        <a:spcBef>
                          <a:spcPts val="0"/>
                        </a:spcBef>
                        <a:spcAft>
                          <a:spcPts val="0"/>
                        </a:spcAft>
                        <a:buNone/>
                      </a:pPr>
                      <a:r>
                        <a:rPr lang="en-GB" sz="2000">
                          <a:solidFill>
                            <a:schemeClr val="dk2"/>
                          </a:solidFill>
                        </a:rPr>
                        <a:t>5</a:t>
                      </a:r>
                      <a:r>
                        <a:rPr lang="en-GB" sz="2000">
                          <a:solidFill>
                            <a:schemeClr val="dk2"/>
                          </a:solidFill>
                        </a:rPr>
                        <a:t> </a:t>
                      </a:r>
                      <a:endParaRPr sz="2000"/>
                    </a:p>
                  </a:txBody>
                  <a:tcPr marT="91425" marB="91425" marR="91425" marL="91425"/>
                </a:tc>
                <a:tc>
                  <a:txBody>
                    <a:bodyPr/>
                    <a:lstStyle/>
                    <a:p>
                      <a:pPr indent="0" lvl="0" marL="0" rtl="0" algn="ctr">
                        <a:spcBef>
                          <a:spcPts val="0"/>
                        </a:spcBef>
                        <a:spcAft>
                          <a:spcPts val="0"/>
                        </a:spcAft>
                        <a:buNone/>
                      </a:pPr>
                      <a:r>
                        <a:rPr lang="en-GB" sz="2000">
                          <a:solidFill>
                            <a:schemeClr val="dk2"/>
                          </a:solidFill>
                        </a:rPr>
                        <a:t>5</a:t>
                      </a:r>
                      <a:endParaRPr sz="2000"/>
                    </a:p>
                  </a:txBody>
                  <a:tcPr marT="91425" marB="91425" marR="91425" marL="91425"/>
                </a:tc>
                <a:tc>
                  <a:txBody>
                    <a:bodyPr/>
                    <a:lstStyle/>
                    <a:p>
                      <a:pPr indent="0" lvl="0" marL="0" rtl="0" algn="ctr">
                        <a:spcBef>
                          <a:spcPts val="0"/>
                        </a:spcBef>
                        <a:spcAft>
                          <a:spcPts val="0"/>
                        </a:spcAft>
                        <a:buNone/>
                      </a:pPr>
                      <a:r>
                        <a:rPr lang="en-GB" sz="2000">
                          <a:solidFill>
                            <a:schemeClr val="dk2"/>
                          </a:solidFill>
                        </a:rPr>
                        <a:t>5</a:t>
                      </a:r>
                      <a:endParaRPr sz="2000"/>
                    </a:p>
                  </a:txBody>
                  <a:tcPr marT="91425" marB="91425" marR="91425" marL="91425"/>
                </a:tc>
                <a:tc>
                  <a:txBody>
                    <a:bodyPr/>
                    <a:lstStyle/>
                    <a:p>
                      <a:pPr indent="0" lvl="0" marL="0" rtl="0" algn="ctr">
                        <a:spcBef>
                          <a:spcPts val="0"/>
                        </a:spcBef>
                        <a:spcAft>
                          <a:spcPts val="0"/>
                        </a:spcAft>
                        <a:buNone/>
                      </a:pPr>
                      <a:r>
                        <a:rPr lang="en-GB" sz="2000">
                          <a:solidFill>
                            <a:schemeClr val="dk2"/>
                          </a:solidFill>
                        </a:rPr>
                        <a:t>5</a:t>
                      </a:r>
                      <a:endParaRPr sz="2000"/>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b6e5c6d806_2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a:t>Related Work</a:t>
            </a:r>
            <a:endParaRPr/>
          </a:p>
        </p:txBody>
      </p:sp>
      <p:sp>
        <p:nvSpPr>
          <p:cNvPr id="264" name="Google Shape;264;gb6e5c6d806_2_0"/>
          <p:cNvSpPr txBox="1"/>
          <p:nvPr>
            <p:ph idx="1" type="body"/>
          </p:nvPr>
        </p:nvSpPr>
        <p:spPr>
          <a:xfrm>
            <a:off x="838200" y="1825625"/>
            <a:ext cx="10515600" cy="45699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2"/>
              </a:buClr>
              <a:buSzPts val="1100"/>
              <a:buFont typeface="Arial"/>
              <a:buNone/>
            </a:pPr>
            <a:r>
              <a:rPr lang="en-GB"/>
              <a:t>Hongyun Cai, Vincent W Zheng, and Kevin Chen-Chuan Chang. A comprehensive survey of graph</a:t>
            </a:r>
            <a:endParaRPr/>
          </a:p>
          <a:p>
            <a:pPr indent="0" lvl="0" marL="0" rtl="0" algn="l">
              <a:spcBef>
                <a:spcPts val="1000"/>
              </a:spcBef>
              <a:spcAft>
                <a:spcPts val="0"/>
              </a:spcAft>
              <a:buClr>
                <a:schemeClr val="dk2"/>
              </a:buClr>
              <a:buSzPts val="1100"/>
              <a:buFont typeface="Arial"/>
              <a:buNone/>
            </a:pPr>
            <a:r>
              <a:rPr lang="en-GB"/>
              <a:t>embedding: Problems, techniques, and applications. IEEE Transactions on Knowledge and Data</a:t>
            </a:r>
            <a:endParaRPr/>
          </a:p>
          <a:p>
            <a:pPr indent="0" lvl="0" marL="0" rtl="0" algn="l">
              <a:spcBef>
                <a:spcPts val="1000"/>
              </a:spcBef>
              <a:spcAft>
                <a:spcPts val="0"/>
              </a:spcAft>
              <a:buClr>
                <a:schemeClr val="dk2"/>
              </a:buClr>
              <a:buSzPts val="1100"/>
              <a:buFont typeface="Arial"/>
              <a:buNone/>
            </a:pPr>
            <a:r>
              <a:rPr lang="en-GB"/>
              <a:t>Engineering, 30(9):1616–1637, 2018.</a:t>
            </a:r>
            <a:endParaRPr/>
          </a:p>
          <a:p>
            <a:pPr indent="0" lvl="0" marL="0" rtl="0" algn="l">
              <a:spcBef>
                <a:spcPts val="10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b6e5c6d806_2_7"/>
          <p:cNvSpPr txBox="1"/>
          <p:nvPr>
            <p:ph type="title"/>
          </p:nvPr>
        </p:nvSpPr>
        <p:spPr>
          <a:xfrm>
            <a:off x="838200" y="365125"/>
            <a:ext cx="10515600" cy="1325700"/>
          </a:xfrm>
          <a:prstGeom prst="rect">
            <a:avLst/>
          </a:prstGeom>
        </p:spPr>
        <p:txBody>
          <a:bodyPr anchorCtr="0" anchor="ctr" bIns="45700" lIns="91425" spcFirstLastPara="1" rIns="91425" wrap="square" tIns="45700">
            <a:normAutofit fontScale="90000"/>
          </a:bodyPr>
          <a:lstStyle/>
          <a:p>
            <a:pPr indent="0" lvl="0" marL="0" rtl="0" algn="l">
              <a:spcBef>
                <a:spcPts val="1000"/>
              </a:spcBef>
              <a:spcAft>
                <a:spcPts val="0"/>
              </a:spcAft>
              <a:buClr>
                <a:schemeClr val="dk2"/>
              </a:buClr>
              <a:buSzPct val="39285"/>
              <a:buFont typeface="Arial"/>
              <a:buNone/>
            </a:pPr>
            <a:r>
              <a:rPr lang="en-GB" sz="2800"/>
              <a:t>Hongyun Cai, Vincent W Zheng, and Kevin Chen-Chuan Chang. A comprehensive survey of graph</a:t>
            </a:r>
            <a:endParaRPr sz="2800"/>
          </a:p>
          <a:p>
            <a:pPr indent="0" lvl="0" marL="0" rtl="0" algn="l">
              <a:spcBef>
                <a:spcPts val="1000"/>
              </a:spcBef>
              <a:spcAft>
                <a:spcPts val="0"/>
              </a:spcAft>
              <a:buClr>
                <a:schemeClr val="dk2"/>
              </a:buClr>
              <a:buSzPct val="39285"/>
              <a:buFont typeface="Arial"/>
              <a:buNone/>
            </a:pPr>
            <a:r>
              <a:rPr lang="en-GB" sz="2800"/>
              <a:t>embedding: Problems, techniques, and applications.</a:t>
            </a:r>
            <a:endParaRPr/>
          </a:p>
        </p:txBody>
      </p:sp>
      <p:sp>
        <p:nvSpPr>
          <p:cNvPr id="270" name="Google Shape;270;gb6e5c6d806_2_7"/>
          <p:cNvSpPr txBox="1"/>
          <p:nvPr>
            <p:ph idx="1" type="body"/>
          </p:nvPr>
        </p:nvSpPr>
        <p:spPr>
          <a:xfrm>
            <a:off x="838200" y="1825625"/>
            <a:ext cx="5181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271" name="Google Shape;271;gb6e5c6d806_2_7"/>
          <p:cNvSpPr txBox="1"/>
          <p:nvPr>
            <p:ph idx="2" type="body"/>
          </p:nvPr>
        </p:nvSpPr>
        <p:spPr>
          <a:xfrm>
            <a:off x="6172200" y="1825625"/>
            <a:ext cx="5181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ABSTRACT</a:t>
            </a:r>
            <a:endParaRPr b="1"/>
          </a:p>
        </p:txBody>
      </p:sp>
      <p:sp>
        <p:nvSpPr>
          <p:cNvPr id="152" name="Google Shape;152;p2"/>
          <p:cNvSpPr txBox="1"/>
          <p:nvPr>
            <p:ph idx="1" type="body"/>
          </p:nvPr>
        </p:nvSpPr>
        <p:spPr>
          <a:xfrm>
            <a:off x="1109345" y="2219325"/>
            <a:ext cx="9490075" cy="3462020"/>
          </a:xfrm>
          <a:prstGeom prst="rect">
            <a:avLst/>
          </a:prstGeom>
          <a:noFill/>
          <a:ln>
            <a:noFill/>
          </a:ln>
        </p:spPr>
        <p:txBody>
          <a:bodyPr anchorCtr="0" anchor="t" bIns="45700" lIns="91425" spcFirstLastPara="1" rIns="91425" wrap="square" tIns="45700">
            <a:normAutofit/>
          </a:bodyPr>
          <a:lstStyle/>
          <a:p>
            <a:pPr indent="-381000" lvl="0" marL="457200" rtl="0" algn="just">
              <a:lnSpc>
                <a:spcPct val="90000"/>
              </a:lnSpc>
              <a:spcBef>
                <a:spcPts val="0"/>
              </a:spcBef>
              <a:spcAft>
                <a:spcPts val="0"/>
              </a:spcAft>
              <a:buSzPts val="2400"/>
              <a:buChar char="●"/>
            </a:pPr>
            <a:r>
              <a:rPr lang="en-GB" sz="2400"/>
              <a:t>Message-passing neural networks (MPNNs) have been effectively employed in a wide range of real-world applications.</a:t>
            </a:r>
            <a:endParaRPr sz="2400"/>
          </a:p>
          <a:p>
            <a:pPr indent="-381000" lvl="0" marL="457200" rtl="0" algn="just">
              <a:lnSpc>
                <a:spcPct val="90000"/>
              </a:lnSpc>
              <a:spcBef>
                <a:spcPts val="0"/>
              </a:spcBef>
              <a:spcAft>
                <a:spcPts val="0"/>
              </a:spcAft>
              <a:buSzPts val="2400"/>
              <a:buChar char="●"/>
            </a:pPr>
            <a:r>
              <a:rPr lang="en-GB" sz="2400"/>
              <a:t>Two fundamental shortcomings of MPNN aggregators limit their capacity to represent graph-structured data.</a:t>
            </a:r>
            <a:endParaRPr sz="2400"/>
          </a:p>
          <a:p>
            <a:pPr indent="-381000" lvl="0" marL="457200" rtl="0" algn="just">
              <a:lnSpc>
                <a:spcPct val="90000"/>
              </a:lnSpc>
              <a:spcBef>
                <a:spcPts val="0"/>
              </a:spcBef>
              <a:spcAft>
                <a:spcPts val="0"/>
              </a:spcAft>
              <a:buSzPts val="2400"/>
              <a:buChar char="●"/>
            </a:pPr>
            <a:r>
              <a:rPr lang="en-GB" sz="2400"/>
              <a:t>The proposed aggregation approach is permutation-invariant and includes three modules.</a:t>
            </a:r>
            <a:endParaRPr sz="2400"/>
          </a:p>
          <a:p>
            <a:pPr indent="-381000" lvl="0" marL="457200" rtl="0" algn="just">
              <a:lnSpc>
                <a:spcPct val="90000"/>
              </a:lnSpc>
              <a:spcBef>
                <a:spcPts val="0"/>
              </a:spcBef>
              <a:spcAft>
                <a:spcPts val="0"/>
              </a:spcAft>
              <a:buSzPts val="2400"/>
              <a:buChar char="●"/>
            </a:pPr>
            <a:r>
              <a:rPr lang="en-GB" sz="2400"/>
              <a:t> Node embedding  </a:t>
            </a:r>
            <a:endParaRPr sz="2400"/>
          </a:p>
          <a:p>
            <a:pPr indent="-381000" lvl="0" marL="457200" rtl="0" algn="just">
              <a:lnSpc>
                <a:spcPct val="90000"/>
              </a:lnSpc>
              <a:spcBef>
                <a:spcPts val="0"/>
              </a:spcBef>
              <a:spcAft>
                <a:spcPts val="0"/>
              </a:spcAft>
              <a:buSzPts val="2400"/>
              <a:buChar char="●"/>
            </a:pPr>
            <a:r>
              <a:rPr lang="en-GB" sz="2400"/>
              <a:t>Structural neighborhood </a:t>
            </a:r>
            <a:endParaRPr sz="2400"/>
          </a:p>
          <a:p>
            <a:pPr indent="-381000" lvl="0" marL="457200" rtl="0" algn="just">
              <a:lnSpc>
                <a:spcPct val="90000"/>
              </a:lnSpc>
              <a:spcBef>
                <a:spcPts val="0"/>
              </a:spcBef>
              <a:spcAft>
                <a:spcPts val="0"/>
              </a:spcAft>
              <a:buSzPts val="2400"/>
              <a:buChar char="●"/>
            </a:pPr>
            <a:r>
              <a:rPr lang="en-GB" sz="2400"/>
              <a:t>Bi-level aggregation.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Introduction</a:t>
            </a:r>
            <a:br>
              <a:rPr lang="en-GB"/>
            </a:br>
            <a:r>
              <a:rPr lang="en-GB" sz="3200"/>
              <a:t>Message-passing neural networks (MPNNs)</a:t>
            </a:r>
            <a:endParaRPr sz="3200"/>
          </a:p>
        </p:txBody>
      </p:sp>
      <p:sp>
        <p:nvSpPr>
          <p:cNvPr id="158" name="Google Shape;158;p3"/>
          <p:cNvSpPr txBox="1"/>
          <p:nvPr>
            <p:ph idx="1" type="body"/>
          </p:nvPr>
        </p:nvSpPr>
        <p:spPr>
          <a:xfrm>
            <a:off x="838200" y="1825625"/>
            <a:ext cx="10515600" cy="25434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None/>
            </a:pPr>
            <a:r>
              <a:t/>
            </a:r>
            <a:endParaRPr sz="2400"/>
          </a:p>
          <a:p>
            <a:pPr indent="0" lvl="0" marL="228600" rtl="0" algn="l">
              <a:lnSpc>
                <a:spcPct val="90000"/>
              </a:lnSpc>
              <a:spcBef>
                <a:spcPts val="0"/>
              </a:spcBef>
              <a:spcAft>
                <a:spcPts val="0"/>
              </a:spcAft>
              <a:buNone/>
            </a:pPr>
            <a:r>
              <a:rPr lang="en-GB" sz="2400"/>
              <a:t>Each node sends its feature representation, a “message”, to the nodes in its neighborhood; and then updates its feature representation by aggregating all “messages” received from the neighborhood. By adopting permutation-invariant aggregation functions </a:t>
            </a:r>
            <a:endParaRPr sz="2400"/>
          </a:p>
          <a:p>
            <a:pPr indent="0" lvl="0" marL="228600" rtl="0" algn="l">
              <a:lnSpc>
                <a:spcPct val="90000"/>
              </a:lnSpc>
              <a:spcBef>
                <a:spcPts val="1000"/>
              </a:spcBef>
              <a:spcAft>
                <a:spcPts val="0"/>
              </a:spcAft>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4"/>
          <p:cNvSpPr txBox="1"/>
          <p:nvPr>
            <p:ph type="title"/>
          </p:nvPr>
        </p:nvSpPr>
        <p:spPr>
          <a:xfrm>
            <a:off x="838200" y="636905"/>
            <a:ext cx="10515600" cy="20796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Problem Statement</a:t>
            </a:r>
            <a:br>
              <a:rPr lang="en-GB"/>
            </a:br>
            <a:r>
              <a:rPr lang="en-GB" sz="3200"/>
              <a:t>Fundamental weaknesses of MPNNs’ aggregators limit their ability to represent graph-structured data.</a:t>
            </a:r>
            <a:endParaRPr sz="3200"/>
          </a:p>
        </p:txBody>
      </p:sp>
      <p:sp>
        <p:nvSpPr>
          <p:cNvPr id="164" name="Google Shape;164;p4"/>
          <p:cNvSpPr txBox="1"/>
          <p:nvPr>
            <p:ph idx="1" type="body"/>
          </p:nvPr>
        </p:nvSpPr>
        <p:spPr>
          <a:xfrm>
            <a:off x="1345565" y="2912110"/>
            <a:ext cx="10731500" cy="2480945"/>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en-GB"/>
              <a:t>The aggregators lose the structural information of nodes in       neighborhoods.</a:t>
            </a:r>
            <a:endParaRPr/>
          </a:p>
          <a:p>
            <a:pPr indent="0" lvl="0" marL="0" rtl="0" algn="l">
              <a:lnSpc>
                <a:spcPct val="90000"/>
              </a:lnSpc>
              <a:spcBef>
                <a:spcPts val="1000"/>
              </a:spcBef>
              <a:spcAft>
                <a:spcPts val="0"/>
              </a:spcAft>
              <a:buClr>
                <a:schemeClr val="dk1"/>
              </a:buClr>
              <a:buSzPts val="2800"/>
              <a:buNone/>
            </a:pPr>
            <a:r>
              <a:rPr lang="en-GB"/>
              <a:t> The aggregators lack the ability to capture long-range dependencies in disassortative graphs</a:t>
            </a:r>
            <a:endParaRPr/>
          </a:p>
        </p:txBody>
      </p:sp>
      <p:sp>
        <p:nvSpPr>
          <p:cNvPr id="165" name="Google Shape;165;p4"/>
          <p:cNvSpPr/>
          <p:nvPr/>
        </p:nvSpPr>
        <p:spPr>
          <a:xfrm>
            <a:off x="839081" y="2911829"/>
            <a:ext cx="506366" cy="506366"/>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800">
                <a:solidFill>
                  <a:schemeClr val="lt1"/>
                </a:solidFill>
                <a:latin typeface="Calibri"/>
                <a:ea typeface="Calibri"/>
                <a:cs typeface="Calibri"/>
                <a:sym typeface="Calibri"/>
              </a:rPr>
              <a:t>1</a:t>
            </a:r>
            <a:endParaRPr b="1" sz="1800">
              <a:solidFill>
                <a:schemeClr val="lt1"/>
              </a:solidFill>
              <a:latin typeface="Calibri"/>
              <a:ea typeface="Calibri"/>
              <a:cs typeface="Calibri"/>
              <a:sym typeface="Calibri"/>
            </a:endParaRPr>
          </a:p>
        </p:txBody>
      </p:sp>
      <p:sp>
        <p:nvSpPr>
          <p:cNvPr id="166" name="Google Shape;166;p4"/>
          <p:cNvSpPr/>
          <p:nvPr/>
        </p:nvSpPr>
        <p:spPr>
          <a:xfrm>
            <a:off x="839716" y="3899487"/>
            <a:ext cx="506366" cy="506366"/>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800">
                <a:solidFill>
                  <a:schemeClr val="lt1"/>
                </a:solidFill>
                <a:latin typeface="Calibri"/>
                <a:ea typeface="Calibri"/>
                <a:cs typeface="Calibri"/>
                <a:sym typeface="Calibri"/>
              </a:rPr>
              <a:t>2</a:t>
            </a:r>
            <a:endParaRPr b="1"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b6e5c6d5f0_1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a:t>1</a:t>
            </a:r>
            <a:endParaRPr/>
          </a:p>
        </p:txBody>
      </p:sp>
      <p:sp>
        <p:nvSpPr>
          <p:cNvPr id="172" name="Google Shape;172;gb6e5c6d5f0_1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2"/>
              </a:buClr>
              <a:buSzPts val="1100"/>
              <a:buFont typeface="Arial"/>
              <a:buNone/>
            </a:pPr>
            <a:r>
              <a:rPr lang="en-GB"/>
              <a:t>MPNNs adopt permutation-invariant aggregation functions which treat all “messages” from neighborhood as a set. For instance, GCN simply sums the normalized “messages” from all one-hop neighbors  Such aggregation loses the structural information of nodes in</a:t>
            </a:r>
            <a:endParaRPr/>
          </a:p>
          <a:p>
            <a:pPr indent="0" lvl="0" marL="0" rtl="0" algn="l">
              <a:spcBef>
                <a:spcPts val="1000"/>
              </a:spcBef>
              <a:spcAft>
                <a:spcPts val="0"/>
              </a:spcAft>
              <a:buClr>
                <a:schemeClr val="dk2"/>
              </a:buClr>
              <a:buSzPts val="1100"/>
              <a:buFont typeface="Arial"/>
              <a:buNone/>
            </a:pPr>
            <a:r>
              <a:rPr lang="en-GB"/>
              <a:t>neighborhood because it does not distinguish the “messages” from different nodes. Therefore, after such aggregation, we cannot know which node contributes what to the final aggregated output.</a:t>
            </a:r>
            <a:endParaRPr/>
          </a:p>
          <a:p>
            <a:pPr indent="0" lvl="0" marL="0" rtl="0" algn="l">
              <a:spcBef>
                <a:spcPts val="10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b6e5c6d806_1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a:t>2</a:t>
            </a:r>
            <a:endParaRPr/>
          </a:p>
        </p:txBody>
      </p:sp>
      <p:sp>
        <p:nvSpPr>
          <p:cNvPr id="178" name="Google Shape;178;gb6e5c6d806_1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GB"/>
              <a:t>T</a:t>
            </a:r>
            <a:r>
              <a:rPr lang="en-GB"/>
              <a:t>he MPNNs are inclined to learn similar representations for proximal nodes in the graph. This implies that they are probably desirable methods for assortative graphs (e.g., citation networks )and community networks  where node homophily holds (i.e., similar nodes are more likely to be proximal, and vice versa.), but may be inappropriate to the disassortative graphs where node homophily does not hold. In such cases, the representation ability of MPNNs may be limited significantly, since they cannot capture the important features from distant but informative nodes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Methodology</a:t>
            </a:r>
            <a:endParaRPr b="1"/>
          </a:p>
        </p:txBody>
      </p:sp>
      <p:sp>
        <p:nvSpPr>
          <p:cNvPr id="184" name="Google Shape;184;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228600" rtl="0" algn="just">
              <a:lnSpc>
                <a:spcPct val="90000"/>
              </a:lnSpc>
              <a:spcBef>
                <a:spcPts val="0"/>
              </a:spcBef>
              <a:spcAft>
                <a:spcPts val="0"/>
              </a:spcAft>
              <a:buNone/>
            </a:pPr>
            <a:r>
              <a:rPr lang="en-GB"/>
              <a:t>GEOMETRIC AGGREGATION SCHEME:</a:t>
            </a:r>
            <a:endParaRPr/>
          </a:p>
          <a:p>
            <a:pPr indent="-317500" lvl="0" marL="457200" rtl="0" algn="just">
              <a:lnSpc>
                <a:spcPct val="90000"/>
              </a:lnSpc>
              <a:spcBef>
                <a:spcPts val="1000"/>
              </a:spcBef>
              <a:spcAft>
                <a:spcPts val="0"/>
              </a:spcAft>
              <a:buSzPts val="1400"/>
              <a:buChar char="●"/>
            </a:pPr>
            <a:r>
              <a:rPr lang="en-GB" sz="2400"/>
              <a:t>The proposed aggregation scheme is permutation-invariant and consists of three modules :</a:t>
            </a:r>
            <a:endParaRPr sz="2400"/>
          </a:p>
          <a:p>
            <a:pPr indent="-317500" lvl="0" marL="457200" rtl="0" algn="just">
              <a:lnSpc>
                <a:spcPct val="90000"/>
              </a:lnSpc>
              <a:spcBef>
                <a:spcPts val="0"/>
              </a:spcBef>
              <a:spcAft>
                <a:spcPts val="0"/>
              </a:spcAft>
              <a:buSzPts val="1400"/>
              <a:buChar char="●"/>
            </a:pPr>
            <a:r>
              <a:rPr lang="en-GB" sz="2400"/>
              <a:t>Node embedding, </a:t>
            </a:r>
            <a:endParaRPr sz="2400"/>
          </a:p>
          <a:p>
            <a:pPr indent="-317500" lvl="0" marL="457200" rtl="0" algn="just">
              <a:lnSpc>
                <a:spcPct val="90000"/>
              </a:lnSpc>
              <a:spcBef>
                <a:spcPts val="0"/>
              </a:spcBef>
              <a:spcAft>
                <a:spcPts val="0"/>
              </a:spcAft>
              <a:buSzPts val="1400"/>
              <a:buChar char="●"/>
            </a:pPr>
            <a:r>
              <a:rPr lang="en-GB" sz="2400"/>
              <a:t>Structural Neighborhood, </a:t>
            </a:r>
            <a:endParaRPr sz="2400"/>
          </a:p>
          <a:p>
            <a:pPr indent="-317500" lvl="0" marL="457200" rtl="0" algn="just">
              <a:lnSpc>
                <a:spcPct val="90000"/>
              </a:lnSpc>
              <a:spcBef>
                <a:spcPts val="0"/>
              </a:spcBef>
              <a:spcAft>
                <a:spcPts val="0"/>
              </a:spcAft>
              <a:buSzPts val="1400"/>
              <a:buChar char="●"/>
            </a:pPr>
            <a:r>
              <a:rPr lang="en-GB" sz="2400"/>
              <a:t>Bi-level aggregation.</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b6e5c6d806_1_1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a:t>Node embedding</a:t>
            </a:r>
            <a:endParaRPr/>
          </a:p>
        </p:txBody>
      </p:sp>
      <p:sp>
        <p:nvSpPr>
          <p:cNvPr id="190" name="Google Shape;190;gb6e5c6d806_1_1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85000" lnSpcReduction="10000"/>
          </a:bodyPr>
          <a:lstStyle/>
          <a:p>
            <a:pPr indent="0" lvl="0" marL="0" rtl="0" algn="l">
              <a:spcBef>
                <a:spcPts val="1000"/>
              </a:spcBef>
              <a:spcAft>
                <a:spcPts val="0"/>
              </a:spcAft>
              <a:buClr>
                <a:schemeClr val="dk2"/>
              </a:buClr>
              <a:buSzPct val="39285"/>
              <a:buFont typeface="Arial"/>
              <a:buNone/>
            </a:pPr>
            <a:r>
              <a:rPr lang="en-GB"/>
              <a:t>Node embedding is the fundamental.</a:t>
            </a:r>
            <a:endParaRPr/>
          </a:p>
          <a:p>
            <a:pPr indent="0" lvl="0" marL="0" rtl="0" algn="l">
              <a:spcBef>
                <a:spcPts val="1000"/>
              </a:spcBef>
              <a:spcAft>
                <a:spcPts val="0"/>
              </a:spcAft>
              <a:buClr>
                <a:schemeClr val="dk2"/>
              </a:buClr>
              <a:buSzPct val="39285"/>
              <a:buFont typeface="Arial"/>
              <a:buNone/>
            </a:pPr>
            <a:r>
              <a:rPr lang="en-GB"/>
              <a:t>A common embedding method which only preserves the connection patterns of a graph can already benefit the aggregation.</a:t>
            </a:r>
            <a:endParaRPr/>
          </a:p>
          <a:p>
            <a:pPr indent="0" lvl="0" marL="0" rtl="0" algn="l">
              <a:spcBef>
                <a:spcPts val="1000"/>
              </a:spcBef>
              <a:spcAft>
                <a:spcPts val="0"/>
              </a:spcAft>
              <a:buClr>
                <a:schemeClr val="dk2"/>
              </a:buClr>
              <a:buSzPct val="39285"/>
              <a:buFont typeface="Arial"/>
              <a:buNone/>
            </a:pPr>
            <a:r>
              <a:rPr lang="en-GB"/>
              <a:t> For particular applications, one can specify embedding methods to create suitable latent spaces where particular topological patterns (e.g., hierarchy) are preserved.</a:t>
            </a:r>
            <a:endParaRPr/>
          </a:p>
          <a:p>
            <a:pPr indent="0" lvl="0" marL="0" rtl="0" algn="l">
              <a:spcBef>
                <a:spcPts val="1000"/>
              </a:spcBef>
              <a:spcAft>
                <a:spcPts val="0"/>
              </a:spcAft>
              <a:buClr>
                <a:schemeClr val="dk2"/>
              </a:buClr>
              <a:buSzPct val="39285"/>
              <a:buFont typeface="Arial"/>
              <a:buNone/>
            </a:pPr>
            <a:r>
              <a:rPr lang="en-GB"/>
              <a:t>We employ three embedding methods:</a:t>
            </a:r>
            <a:endParaRPr/>
          </a:p>
          <a:p>
            <a:pPr indent="0" lvl="0" marL="0" rtl="0" algn="l">
              <a:spcBef>
                <a:spcPts val="1000"/>
              </a:spcBef>
              <a:spcAft>
                <a:spcPts val="0"/>
              </a:spcAft>
              <a:buClr>
                <a:schemeClr val="dk2"/>
              </a:buClr>
              <a:buSzPct val="39285"/>
              <a:buFont typeface="Arial"/>
              <a:buNone/>
            </a:pPr>
            <a:r>
              <a:rPr lang="en-GB"/>
              <a:t> Isomap or Geom-GCN-I</a:t>
            </a:r>
            <a:endParaRPr/>
          </a:p>
          <a:p>
            <a:pPr indent="0" lvl="0" marL="0" rtl="0" algn="l">
              <a:spcBef>
                <a:spcPts val="1000"/>
              </a:spcBef>
              <a:spcAft>
                <a:spcPts val="0"/>
              </a:spcAft>
              <a:buClr>
                <a:schemeClr val="dk2"/>
              </a:buClr>
              <a:buSzPct val="39285"/>
              <a:buFont typeface="Arial"/>
              <a:buNone/>
            </a:pPr>
            <a:r>
              <a:rPr lang="en-GB"/>
              <a:t> Poincare embedding or Geom-GCN-P</a:t>
            </a:r>
            <a:endParaRPr/>
          </a:p>
          <a:p>
            <a:pPr indent="0" lvl="0" marL="0" rtl="0" algn="l">
              <a:spcBef>
                <a:spcPts val="1000"/>
              </a:spcBef>
              <a:spcAft>
                <a:spcPts val="0"/>
              </a:spcAft>
              <a:buClr>
                <a:schemeClr val="dk2"/>
              </a:buClr>
              <a:buSzPct val="39285"/>
              <a:buFont typeface="Arial"/>
              <a:buNone/>
            </a:pPr>
            <a:r>
              <a:rPr lang="en-GB"/>
              <a:t> Struc2vec or Geom-GCN-S</a:t>
            </a:r>
            <a:endParaRPr/>
          </a:p>
          <a:p>
            <a:pPr indent="0" lvl="0" marL="0" rtl="0" algn="l">
              <a:spcBef>
                <a:spcPts val="1000"/>
              </a:spcBef>
              <a:spcAft>
                <a:spcPts val="0"/>
              </a:spcAft>
              <a:buClr>
                <a:schemeClr val="dk2"/>
              </a:buClr>
              <a:buSzPct val="39285"/>
              <a:buFont typeface="Arial"/>
              <a:buNone/>
            </a:pPr>
            <a:r>
              <a:t/>
            </a:r>
            <a:endParaRPr/>
          </a:p>
          <a:p>
            <a:pPr indent="0" lvl="0" marL="0" rtl="0" algn="l">
              <a:spcBef>
                <a:spcPts val="10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b6e5c6d806_1_4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a:t>Types of embeddings</a:t>
            </a:r>
            <a:endParaRPr/>
          </a:p>
        </p:txBody>
      </p:sp>
      <p:sp>
        <p:nvSpPr>
          <p:cNvPr id="196" name="Google Shape;196;gb6e5c6d806_1_49"/>
          <p:cNvSpPr txBox="1"/>
          <p:nvPr>
            <p:ph idx="1" type="body"/>
          </p:nvPr>
        </p:nvSpPr>
        <p:spPr>
          <a:xfrm>
            <a:off x="838200" y="1307150"/>
            <a:ext cx="10515600" cy="4869600"/>
          </a:xfrm>
          <a:prstGeom prst="rect">
            <a:avLst/>
          </a:prstGeom>
        </p:spPr>
        <p:txBody>
          <a:bodyPr anchorCtr="0" anchor="t" bIns="45700" lIns="91425" spcFirstLastPara="1" rIns="91425" wrap="square" tIns="45700">
            <a:normAutofit fontScale="47500" lnSpcReduction="10000"/>
          </a:bodyPr>
          <a:lstStyle/>
          <a:p>
            <a:pPr indent="0" lvl="0" marL="0" rtl="0" algn="l">
              <a:lnSpc>
                <a:spcPct val="100000"/>
              </a:lnSpc>
              <a:spcBef>
                <a:spcPts val="0"/>
              </a:spcBef>
              <a:spcAft>
                <a:spcPts val="0"/>
              </a:spcAft>
              <a:buNone/>
            </a:pPr>
            <a:r>
              <a:rPr lang="en-GB" sz="3004">
                <a:solidFill>
                  <a:srgbClr val="222222"/>
                </a:solidFill>
                <a:highlight>
                  <a:srgbClr val="FFFFFF"/>
                </a:highlight>
                <a:latin typeface="Arial"/>
                <a:ea typeface="Arial"/>
                <a:cs typeface="Arial"/>
                <a:sym typeface="Arial"/>
              </a:rPr>
              <a:t>Poincaré Embeddings learn hierarchical representations of symbolic data by embedding them into hyperbolic space -- or more precisely into an -dimensional Poincaré ball. Due to the underlying hyperbolic geometry, this allows for learning of parsimonious representations of symbolic data by simultaneously capturing hierarchy and similarity. Embeddings are learnt based on Riemannian optimization.</a:t>
            </a:r>
            <a:endParaRPr sz="3004">
              <a:solidFill>
                <a:srgbClr val="222222"/>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3004">
              <a:solidFill>
                <a:srgbClr val="222222"/>
              </a:solidFill>
              <a:highlight>
                <a:srgbClr val="FFFFFF"/>
              </a:highlight>
              <a:latin typeface="Arial"/>
              <a:ea typeface="Arial"/>
              <a:cs typeface="Arial"/>
              <a:sym typeface="Arial"/>
            </a:endParaRPr>
          </a:p>
          <a:p>
            <a:pPr indent="0" lvl="0" marL="0" rtl="0" algn="l">
              <a:lnSpc>
                <a:spcPct val="100000"/>
              </a:lnSpc>
              <a:spcBef>
                <a:spcPts val="600"/>
              </a:spcBef>
              <a:spcAft>
                <a:spcPts val="0"/>
              </a:spcAft>
              <a:buClr>
                <a:schemeClr val="dk2"/>
              </a:buClr>
              <a:buSzPct val="36611"/>
              <a:buFont typeface="Arial"/>
              <a:buNone/>
            </a:pPr>
            <a:r>
              <a:rPr lang="en-GB" sz="3004">
                <a:solidFill>
                  <a:srgbClr val="222222"/>
                </a:solidFill>
                <a:highlight>
                  <a:srgbClr val="FFFFFF"/>
                </a:highlight>
                <a:latin typeface="Arial"/>
                <a:ea typeface="Arial"/>
                <a:cs typeface="Arial"/>
                <a:sym typeface="Arial"/>
              </a:rPr>
              <a:t>Isomap is a nonlinear dimensionality reduction method. It is one of several widely used low-dimensional embedding methods.[1] Isomap is used for computing a quasi-isometric, low-dimensional embedding of a set of high-dimensional data points. The algorithm provides a simple method for estimating the intrinsic geometry of a data manifold based on a rough estimate of each data point’s neighbors on the manifold. Isomap is highly efficient and generally applicable to a broad range of data sources and dimensionalities.</a:t>
            </a:r>
            <a:endParaRPr sz="3004">
              <a:solidFill>
                <a:srgbClr val="222222"/>
              </a:solidFill>
              <a:highlight>
                <a:srgbClr val="FFFFFF"/>
              </a:highlight>
              <a:latin typeface="Arial"/>
              <a:ea typeface="Arial"/>
              <a:cs typeface="Arial"/>
              <a:sym typeface="Arial"/>
            </a:endParaRPr>
          </a:p>
          <a:p>
            <a:pPr indent="0" lvl="0" marL="0" rtl="0" algn="l">
              <a:lnSpc>
                <a:spcPct val="150000"/>
              </a:lnSpc>
              <a:spcBef>
                <a:spcPts val="600"/>
              </a:spcBef>
              <a:spcAft>
                <a:spcPts val="0"/>
              </a:spcAft>
              <a:buNone/>
            </a:pPr>
            <a:r>
              <a:t/>
            </a:r>
            <a:endParaRPr sz="2659">
              <a:solidFill>
                <a:srgbClr val="222222"/>
              </a:solidFill>
              <a:highlight>
                <a:srgbClr val="FFFFFF"/>
              </a:highlight>
              <a:latin typeface="Arial"/>
              <a:ea typeface="Arial"/>
              <a:cs typeface="Arial"/>
              <a:sym typeface="Arial"/>
            </a:endParaRPr>
          </a:p>
          <a:p>
            <a:pPr indent="0" lvl="0" marL="0" rtl="0" algn="l">
              <a:lnSpc>
                <a:spcPct val="150000"/>
              </a:lnSpc>
              <a:spcBef>
                <a:spcPts val="600"/>
              </a:spcBef>
              <a:spcAft>
                <a:spcPts val="0"/>
              </a:spcAft>
              <a:buNone/>
            </a:pPr>
            <a:r>
              <a:rPr b="1" lang="en-GB" sz="2659">
                <a:solidFill>
                  <a:srgbClr val="202122"/>
                </a:solidFill>
                <a:highlight>
                  <a:srgbClr val="FFFFFF"/>
                </a:highlight>
                <a:latin typeface="Arial"/>
                <a:ea typeface="Arial"/>
                <a:cs typeface="Arial"/>
                <a:sym typeface="Arial"/>
              </a:rPr>
              <a:t>struc2vec</a:t>
            </a:r>
            <a:r>
              <a:rPr lang="en-GB" sz="2659">
                <a:solidFill>
                  <a:srgbClr val="202122"/>
                </a:solidFill>
                <a:highlight>
                  <a:srgbClr val="FFFFFF"/>
                </a:highlight>
                <a:latin typeface="Arial"/>
                <a:ea typeface="Arial"/>
                <a:cs typeface="Arial"/>
                <a:sym typeface="Arial"/>
              </a:rPr>
              <a:t> is a framework to generate node vector representations on a </a:t>
            </a:r>
            <a:r>
              <a:rPr lang="en-GB" sz="2659">
                <a:solidFill>
                  <a:srgbClr val="0645AD"/>
                </a:solidFill>
                <a:highlight>
                  <a:srgbClr val="FFFFFF"/>
                </a:highlight>
                <a:uFill>
                  <a:noFill/>
                </a:uFill>
                <a:latin typeface="Arial"/>
                <a:ea typeface="Arial"/>
                <a:cs typeface="Arial"/>
                <a:sym typeface="Arial"/>
                <a:hlinkClick r:id="rId3">
                  <a:extLst>
                    <a:ext uri="{A12FA001-AC4F-418D-AE19-62706E023703}">
                      <ahyp:hlinkClr val="tx"/>
                    </a:ext>
                  </a:extLst>
                </a:hlinkClick>
              </a:rPr>
              <a:t>graph</a:t>
            </a:r>
            <a:r>
              <a:rPr lang="en-GB" sz="2659">
                <a:solidFill>
                  <a:srgbClr val="202122"/>
                </a:solidFill>
                <a:highlight>
                  <a:srgbClr val="FFFFFF"/>
                </a:highlight>
                <a:latin typeface="Arial"/>
                <a:ea typeface="Arial"/>
                <a:cs typeface="Arial"/>
                <a:sym typeface="Arial"/>
              </a:rPr>
              <a:t> that preserve the </a:t>
            </a:r>
            <a:r>
              <a:rPr lang="en-GB" sz="2659">
                <a:solidFill>
                  <a:srgbClr val="0645AD"/>
                </a:solidFill>
                <a:highlight>
                  <a:srgbClr val="FFFFFF"/>
                </a:highlight>
                <a:uFill>
                  <a:noFill/>
                </a:uFill>
                <a:latin typeface="Arial"/>
                <a:ea typeface="Arial"/>
                <a:cs typeface="Arial"/>
                <a:sym typeface="Arial"/>
                <a:hlinkClick r:id="rId4">
                  <a:extLst>
                    <a:ext uri="{A12FA001-AC4F-418D-AE19-62706E023703}">
                      <ahyp:hlinkClr val="tx"/>
                    </a:ext>
                  </a:extLst>
                </a:hlinkClick>
              </a:rPr>
              <a:t>structural identity</a:t>
            </a:r>
            <a:r>
              <a:rPr lang="en-GB" sz="2659">
                <a:solidFill>
                  <a:srgbClr val="202122"/>
                </a:solidFill>
                <a:highlight>
                  <a:srgbClr val="FFFFFF"/>
                </a:highlight>
                <a:latin typeface="Arial"/>
                <a:ea typeface="Arial"/>
                <a:cs typeface="Arial"/>
                <a:sym typeface="Arial"/>
              </a:rPr>
              <a:t>.</a:t>
            </a:r>
            <a:r>
              <a:rPr i="1" lang="en-GB" sz="1959">
                <a:solidFill>
                  <a:srgbClr val="202122"/>
                </a:solidFill>
                <a:highlight>
                  <a:srgbClr val="FFFFFF"/>
                </a:highlight>
                <a:latin typeface="Arial"/>
                <a:ea typeface="Arial"/>
                <a:cs typeface="Arial"/>
                <a:sym typeface="Arial"/>
              </a:rPr>
              <a:t>struc2vec</a:t>
            </a:r>
            <a:r>
              <a:rPr lang="en-GB" sz="1959">
                <a:solidFill>
                  <a:srgbClr val="202122"/>
                </a:solidFill>
                <a:highlight>
                  <a:srgbClr val="FFFFFF"/>
                </a:highlight>
                <a:latin typeface="Arial"/>
                <a:ea typeface="Arial"/>
                <a:cs typeface="Arial"/>
                <a:sym typeface="Arial"/>
              </a:rPr>
              <a:t> captures the </a:t>
            </a:r>
            <a:r>
              <a:rPr b="1" lang="en-GB" sz="1959">
                <a:solidFill>
                  <a:srgbClr val="202122"/>
                </a:solidFill>
                <a:highlight>
                  <a:srgbClr val="FFFFFF"/>
                </a:highlight>
                <a:latin typeface="Arial"/>
                <a:ea typeface="Arial"/>
                <a:cs typeface="Arial"/>
                <a:sym typeface="Arial"/>
              </a:rPr>
              <a:t>roles</a:t>
            </a:r>
            <a:r>
              <a:rPr lang="en-GB" sz="1959">
                <a:solidFill>
                  <a:srgbClr val="202122"/>
                </a:solidFill>
                <a:highlight>
                  <a:srgbClr val="FFFFFF"/>
                </a:highlight>
                <a:latin typeface="Arial"/>
                <a:ea typeface="Arial"/>
                <a:cs typeface="Arial"/>
                <a:sym typeface="Arial"/>
              </a:rPr>
              <a:t> of </a:t>
            </a:r>
            <a:r>
              <a:rPr lang="en-GB" sz="2862">
                <a:solidFill>
                  <a:srgbClr val="202122"/>
                </a:solidFill>
                <a:highlight>
                  <a:srgbClr val="FFFFFF"/>
                </a:highlight>
                <a:latin typeface="Arial"/>
                <a:ea typeface="Arial"/>
                <a:cs typeface="Arial"/>
                <a:sym typeface="Arial"/>
              </a:rPr>
              <a:t>nodes in a graph, even if structurally similar nodes are far apart in the graph. It learns low-dimensional representations for nodes in a graph, generating </a:t>
            </a:r>
            <a:r>
              <a:rPr lang="en-GB" sz="2862">
                <a:solidFill>
                  <a:srgbClr val="0645AD"/>
                </a:solidFill>
                <a:highlight>
                  <a:srgbClr val="FFFFFF"/>
                </a:highlight>
                <a:uFill>
                  <a:noFill/>
                </a:uFill>
                <a:latin typeface="Arial"/>
                <a:ea typeface="Arial"/>
                <a:cs typeface="Arial"/>
                <a:sym typeface="Arial"/>
                <a:hlinkClick r:id="rId5">
                  <a:extLst>
                    <a:ext uri="{A12FA001-AC4F-418D-AE19-62706E023703}">
                      <ahyp:hlinkClr val="tx"/>
                    </a:ext>
                  </a:extLst>
                </a:hlinkClick>
              </a:rPr>
              <a:t>random walks</a:t>
            </a:r>
            <a:r>
              <a:rPr lang="en-GB" sz="2862">
                <a:solidFill>
                  <a:srgbClr val="202122"/>
                </a:solidFill>
                <a:highlight>
                  <a:srgbClr val="FFFFFF"/>
                </a:highlight>
                <a:latin typeface="Arial"/>
                <a:ea typeface="Arial"/>
                <a:cs typeface="Arial"/>
                <a:sym typeface="Arial"/>
              </a:rPr>
              <a:t> through a constructed </a:t>
            </a:r>
            <a:r>
              <a:rPr lang="en-GB" sz="2862">
                <a:solidFill>
                  <a:srgbClr val="0645AD"/>
                </a:solidFill>
                <a:highlight>
                  <a:srgbClr val="FFFFFF"/>
                </a:highlight>
                <a:uFill>
                  <a:noFill/>
                </a:uFill>
                <a:latin typeface="Arial"/>
                <a:ea typeface="Arial"/>
                <a:cs typeface="Arial"/>
                <a:sym typeface="Arial"/>
                <a:hlinkClick r:id="rId6">
                  <a:extLst>
                    <a:ext uri="{A12FA001-AC4F-418D-AE19-62706E023703}">
                      <ahyp:hlinkClr val="tx"/>
                    </a:ext>
                  </a:extLst>
                </a:hlinkClick>
              </a:rPr>
              <a:t>multi-layer graph</a:t>
            </a:r>
            <a:r>
              <a:rPr lang="en-GB" sz="2862">
                <a:solidFill>
                  <a:srgbClr val="202122"/>
                </a:solidFill>
                <a:highlight>
                  <a:srgbClr val="FFFFFF"/>
                </a:highlight>
                <a:latin typeface="Arial"/>
                <a:ea typeface="Arial"/>
                <a:cs typeface="Arial"/>
                <a:sym typeface="Arial"/>
              </a:rPr>
              <a:t> starting at each graph node</a:t>
            </a:r>
            <a:endParaRPr sz="3562">
              <a:solidFill>
                <a:srgbClr val="202122"/>
              </a:solidFill>
              <a:highlight>
                <a:srgbClr val="FFFFFF"/>
              </a:highlight>
              <a:latin typeface="Arial"/>
              <a:ea typeface="Arial"/>
              <a:cs typeface="Arial"/>
              <a:sym typeface="Arial"/>
            </a:endParaRPr>
          </a:p>
          <a:p>
            <a:pPr indent="0" lvl="0" marL="0" rtl="0" algn="l">
              <a:lnSpc>
                <a:spcPct val="150000"/>
              </a:lnSpc>
              <a:spcBef>
                <a:spcPts val="600"/>
              </a:spcBef>
              <a:spcAft>
                <a:spcPts val="0"/>
              </a:spcAft>
              <a:buClr>
                <a:schemeClr val="dk2"/>
              </a:buClr>
              <a:buSzPct val="41367"/>
              <a:buFont typeface="Arial"/>
              <a:buNone/>
            </a:pPr>
            <a:r>
              <a:rPr lang="en-GB" sz="2659">
                <a:solidFill>
                  <a:srgbClr val="202122"/>
                </a:solidFill>
                <a:highlight>
                  <a:srgbClr val="FFFFFF"/>
                </a:highlight>
                <a:latin typeface="Arial"/>
                <a:ea typeface="Arial"/>
                <a:cs typeface="Arial"/>
                <a:sym typeface="Arial"/>
              </a:rPr>
              <a:t>It is useful for </a:t>
            </a:r>
            <a:r>
              <a:rPr lang="en-GB" sz="2659">
                <a:solidFill>
                  <a:srgbClr val="0645AD"/>
                </a:solidFill>
                <a:highlight>
                  <a:srgbClr val="FFFFFF"/>
                </a:highlight>
                <a:uFill>
                  <a:noFill/>
                </a:uFill>
                <a:latin typeface="Arial"/>
                <a:ea typeface="Arial"/>
                <a:cs typeface="Arial"/>
                <a:sym typeface="Arial"/>
                <a:hlinkClick r:id="rId7">
                  <a:extLst>
                    <a:ext uri="{A12FA001-AC4F-418D-AE19-62706E023703}">
                      <ahyp:hlinkClr val="tx"/>
                    </a:ext>
                  </a:extLst>
                </a:hlinkClick>
              </a:rPr>
              <a:t>machine learning</a:t>
            </a:r>
            <a:r>
              <a:rPr lang="en-GB" sz="2659">
                <a:solidFill>
                  <a:srgbClr val="202122"/>
                </a:solidFill>
                <a:highlight>
                  <a:srgbClr val="FFFFFF"/>
                </a:highlight>
                <a:latin typeface="Arial"/>
                <a:ea typeface="Arial"/>
                <a:cs typeface="Arial"/>
                <a:sym typeface="Arial"/>
              </a:rPr>
              <a:t> applications where the downstream application is more related with the </a:t>
            </a:r>
            <a:r>
              <a:rPr lang="en-GB" sz="2659">
                <a:solidFill>
                  <a:srgbClr val="0645AD"/>
                </a:solidFill>
                <a:highlight>
                  <a:srgbClr val="FFFFFF"/>
                </a:highlight>
                <a:uFill>
                  <a:noFill/>
                </a:uFill>
                <a:latin typeface="Arial"/>
                <a:ea typeface="Arial"/>
                <a:cs typeface="Arial"/>
                <a:sym typeface="Arial"/>
                <a:hlinkClick r:id="rId8">
                  <a:extLst>
                    <a:ext uri="{A12FA001-AC4F-418D-AE19-62706E023703}">
                      <ahyp:hlinkClr val="tx"/>
                    </a:ext>
                  </a:extLst>
                </a:hlinkClick>
              </a:rPr>
              <a:t>structural equivalence</a:t>
            </a:r>
            <a:r>
              <a:rPr lang="en-GB" sz="2659">
                <a:solidFill>
                  <a:srgbClr val="202122"/>
                </a:solidFill>
                <a:highlight>
                  <a:srgbClr val="FFFFFF"/>
                </a:highlight>
                <a:latin typeface="Arial"/>
                <a:ea typeface="Arial"/>
                <a:cs typeface="Arial"/>
                <a:sym typeface="Arial"/>
              </a:rPr>
              <a:t> of the nodes (e.g., it can be used to detect nodes in networks with similar functions, such as interns in the social network of a corporation). </a:t>
            </a:r>
            <a:r>
              <a:rPr i="1" lang="en-GB" sz="2659">
                <a:solidFill>
                  <a:srgbClr val="202122"/>
                </a:solidFill>
                <a:highlight>
                  <a:srgbClr val="FFFFFF"/>
                </a:highlight>
                <a:latin typeface="Arial"/>
                <a:ea typeface="Arial"/>
                <a:cs typeface="Arial"/>
                <a:sym typeface="Arial"/>
              </a:rPr>
              <a:t>struc2vec</a:t>
            </a:r>
            <a:r>
              <a:rPr lang="en-GB" sz="2659">
                <a:solidFill>
                  <a:srgbClr val="202122"/>
                </a:solidFill>
                <a:highlight>
                  <a:srgbClr val="FFFFFF"/>
                </a:highlight>
                <a:latin typeface="Arial"/>
                <a:ea typeface="Arial"/>
                <a:cs typeface="Arial"/>
                <a:sym typeface="Arial"/>
              </a:rPr>
              <a:t> identifies nodes that play a similar role based solely on the structure of the graph</a:t>
            </a:r>
            <a:r>
              <a:rPr lang="en-GB" sz="2559">
                <a:solidFill>
                  <a:srgbClr val="202122"/>
                </a:solidFill>
                <a:highlight>
                  <a:srgbClr val="FFFFFF"/>
                </a:highlight>
                <a:latin typeface="Arial"/>
                <a:ea typeface="Arial"/>
                <a:cs typeface="Arial"/>
                <a:sym typeface="Arial"/>
              </a:rPr>
              <a:t>,</a:t>
            </a:r>
            <a:endParaRPr sz="2609">
              <a:solidFill>
                <a:srgbClr val="222222"/>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600">
              <a:solidFill>
                <a:srgbClr val="222222"/>
              </a:solidFill>
              <a:highlight>
                <a:srgbClr val="FFFFFF"/>
              </a:highlight>
              <a:latin typeface="Arial"/>
              <a:ea typeface="Arial"/>
              <a:cs typeface="Arial"/>
              <a:sym typeface="Arial"/>
            </a:endParaRPr>
          </a:p>
          <a:p>
            <a:pPr indent="0" lvl="0" marL="0" rtl="0" algn="l">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5">
      <a:dk1>
        <a:srgbClr val="282F39"/>
      </a:dk1>
      <a:lt1>
        <a:srgbClr val="FFFFFF"/>
      </a:lt1>
      <a:dk2>
        <a:srgbClr val="000000"/>
      </a:dk2>
      <a:lt2>
        <a:srgbClr val="EEEEEE"/>
      </a:lt2>
      <a:accent1>
        <a:srgbClr val="C2C923"/>
      </a:accent1>
      <a:accent2>
        <a:srgbClr val="42AFB6"/>
      </a:accent2>
      <a:accent3>
        <a:srgbClr val="074D67"/>
      </a:accent3>
      <a:accent4>
        <a:srgbClr val="CB1B4A"/>
      </a:accent4>
      <a:accent5>
        <a:srgbClr val="FCB414"/>
      </a:accent5>
      <a:accent6>
        <a:srgbClr val="007A7D"/>
      </a:accent6>
      <a:hlink>
        <a:srgbClr val="1EB7EF"/>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2017-12-05T16:25:00Z</dcterms:created>
  <dc:creator>Igor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2057-11.2.0.10152</vt:lpwstr>
  </property>
</Properties>
</file>