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8" r:id="rId8"/>
    <p:sldId id="269" r:id="rId9"/>
    <p:sldId id="262" r:id="rId10"/>
    <p:sldId id="263" r:id="rId11"/>
    <p:sldId id="270" r:id="rId12"/>
    <p:sldId id="272" r:id="rId13"/>
    <p:sldId id="271" r:id="rId14"/>
    <p:sldId id="264" r:id="rId15"/>
    <p:sldId id="265" r:id="rId16"/>
    <p:sldId id="266" r:id="rId17"/>
    <p:sldId id="273"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40" autoAdjust="0"/>
  </p:normalViewPr>
  <p:slideViewPr>
    <p:cSldViewPr snapToGrid="0">
      <p:cViewPr varScale="1">
        <p:scale>
          <a:sx n="90" d="100"/>
          <a:sy n="90" d="100"/>
        </p:scale>
        <p:origin x="13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2023-12-13</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2023-12-13</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lstStyle/>
          <a:p>
            <a:r>
              <a:rPr lang="en-CA" dirty="0"/>
              <a:t>Question 4</a:t>
            </a:r>
          </a:p>
        </p:txBody>
      </p:sp>
      <p:sp>
        <p:nvSpPr>
          <p:cNvPr id="3" name="Content Placeholder 2">
            <a:extLst>
              <a:ext uri="{FF2B5EF4-FFF2-40B4-BE49-F238E27FC236}">
                <a16:creationId xmlns:a16="http://schemas.microsoft.com/office/drawing/2014/main" id="{82E77C82-0D48-31AD-2914-4E65551363B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00694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F088-F15F-776A-FA4E-2E2F49A270BD}"/>
              </a:ext>
            </a:extLst>
          </p:cNvPr>
          <p:cNvSpPr>
            <a:spLocks noGrp="1"/>
          </p:cNvSpPr>
          <p:nvPr>
            <p:ph type="title"/>
          </p:nvPr>
        </p:nvSpPr>
        <p:spPr/>
        <p:txBody>
          <a:bodyPr/>
          <a:lstStyle/>
          <a:p>
            <a:r>
              <a:rPr lang="en-CA" dirty="0"/>
              <a:t>Q4 cont.</a:t>
            </a:r>
          </a:p>
        </p:txBody>
      </p:sp>
      <p:sp>
        <p:nvSpPr>
          <p:cNvPr id="3" name="Content Placeholder 2">
            <a:extLst>
              <a:ext uri="{FF2B5EF4-FFF2-40B4-BE49-F238E27FC236}">
                <a16:creationId xmlns:a16="http://schemas.microsoft.com/office/drawing/2014/main" id="{2C11B20D-504B-A00F-5EEB-27D908C3894F}"/>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8302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2526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2CB4-42E2-891F-8D48-6B2B5052AAD1}"/>
              </a:ext>
            </a:extLst>
          </p:cNvPr>
          <p:cNvSpPr>
            <a:spLocks noGrp="1"/>
          </p:cNvSpPr>
          <p:nvPr>
            <p:ph type="title"/>
          </p:nvPr>
        </p:nvSpPr>
        <p:spPr/>
        <p:txBody>
          <a:bodyPr/>
          <a:lstStyle/>
          <a:p>
            <a:r>
              <a:rPr lang="en-CA" dirty="0"/>
              <a:t>Question 1</a:t>
            </a:r>
          </a:p>
        </p:txBody>
      </p:sp>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3116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4635-81FC-5141-A2C9-4E02CF57E5BF}"/>
              </a:ext>
            </a:extLst>
          </p:cNvPr>
          <p:cNvSpPr>
            <a:spLocks noGrp="1"/>
          </p:cNvSpPr>
          <p:nvPr>
            <p:ph type="title"/>
          </p:nvPr>
        </p:nvSpPr>
        <p:spPr/>
        <p:txBody>
          <a:bodyPr/>
          <a:lstStyle/>
          <a:p>
            <a:r>
              <a:rPr lang="en-CA" dirty="0"/>
              <a:t>Q1 cont.</a:t>
            </a:r>
          </a:p>
        </p:txBody>
      </p:sp>
      <p:sp>
        <p:nvSpPr>
          <p:cNvPr id="3" name="Content Placeholder 2">
            <a:extLst>
              <a:ext uri="{FF2B5EF4-FFF2-40B4-BE49-F238E27FC236}">
                <a16:creationId xmlns:a16="http://schemas.microsoft.com/office/drawing/2014/main" id="{D86BD895-6602-A0E7-3E81-575F526B0A9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70666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1F5C-D770-2E8F-71A5-23A683597009}"/>
              </a:ext>
            </a:extLst>
          </p:cNvPr>
          <p:cNvSpPr>
            <a:spLocks noGrp="1"/>
          </p:cNvSpPr>
          <p:nvPr>
            <p:ph type="title"/>
          </p:nvPr>
        </p:nvSpPr>
        <p:spPr/>
        <p:txBody>
          <a:bodyPr/>
          <a:lstStyle/>
          <a:p>
            <a:r>
              <a:rPr lang="en-CA" dirty="0"/>
              <a:t>Question 2</a:t>
            </a:r>
          </a:p>
        </p:txBody>
      </p:sp>
      <p:sp>
        <p:nvSpPr>
          <p:cNvPr id="3" name="Content Placeholder 2">
            <a:extLst>
              <a:ext uri="{FF2B5EF4-FFF2-40B4-BE49-F238E27FC236}">
                <a16:creationId xmlns:a16="http://schemas.microsoft.com/office/drawing/2014/main" id="{59E94C88-8A48-F9BF-1EBF-080F7FB23C2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2032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B3B8-BFBC-EA9E-38A6-CC54D5AD058D}"/>
              </a:ext>
            </a:extLst>
          </p:cNvPr>
          <p:cNvSpPr>
            <a:spLocks noGrp="1"/>
          </p:cNvSpPr>
          <p:nvPr>
            <p:ph type="title"/>
          </p:nvPr>
        </p:nvSpPr>
        <p:spPr/>
        <p:txBody>
          <a:bodyPr/>
          <a:lstStyle/>
          <a:p>
            <a:r>
              <a:rPr lang="en-CA" dirty="0"/>
              <a:t>Q2 cont.</a:t>
            </a:r>
          </a:p>
        </p:txBody>
      </p:sp>
      <p:sp>
        <p:nvSpPr>
          <p:cNvPr id="3" name="Content Placeholder 2">
            <a:extLst>
              <a:ext uri="{FF2B5EF4-FFF2-40B4-BE49-F238E27FC236}">
                <a16:creationId xmlns:a16="http://schemas.microsoft.com/office/drawing/2014/main" id="{398DA61A-3F77-BFEF-B21B-38B5EDFB9E5E}"/>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6397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3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22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1300</Words>
  <Application>Microsoft Office PowerPoint</Application>
  <PresentationFormat>Widescreen</PresentationFormat>
  <Paragraphs>81</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Crime In LA</vt:lpstr>
      <vt:lpstr>Questions</vt:lpstr>
      <vt:lpstr>Question 1</vt:lpstr>
      <vt:lpstr>Q1 cont.</vt:lpstr>
      <vt:lpstr>Question 2</vt:lpstr>
      <vt:lpstr>Q2 cont.</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vt:lpstr>
      <vt:lpstr>Q4 cont.</vt:lpstr>
      <vt:lpstr>Conclusion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Raymon Matiling</cp:lastModifiedBy>
  <cp:revision>5</cp:revision>
  <dcterms:created xsi:type="dcterms:W3CDTF">2023-12-12T01:07:44Z</dcterms:created>
  <dcterms:modified xsi:type="dcterms:W3CDTF">2023-12-13T15:38:00Z</dcterms:modified>
</cp:coreProperties>
</file>