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2036-CB6E-60B0-089C-707FC46D5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7A678-5903-4223-831A-82BFC124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77CA-1E6F-124A-BC45-46559B06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563F-DF9D-556D-7FD7-EEE65360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2954-1F1C-A756-24B8-5D594B7A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7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0808-DA6A-A224-BAA9-734ABBF1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18F04-3B78-5E53-399F-06B9D6FE4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66F6-CB8E-7186-A9C3-EA744D1E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9356-DE0D-774F-D2BF-E95337F6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DD0C-0B04-8B55-7304-8AFEE76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56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0083B-5622-BAAA-C0CD-0BF4B504F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A6111-FC6E-2BEB-FF36-E0DADDCA8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5A5C-88C6-B7DD-949F-C5BE83B9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452B-8267-1D5A-D1B3-4CF5753B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2D88-A803-EB73-7941-F47687C6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65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FCC9-A217-DF3C-E8E8-E41B8CD6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BF5B-1552-533E-8CED-5EC9B268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E86E-CE27-85CB-424F-7B60DF78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7BEA-0E05-B980-801C-804ECF37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1A-8B61-106B-864A-8DAA15B4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16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C81D-E5EC-9746-D00B-D102CCCF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0148-AF17-710D-EB12-B0016B5C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7D4F-AA74-4331-12A9-8EB0DC68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AC81-2E2F-D5F8-E544-73BB5EB5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2F54-94A2-3B26-6A0E-4F807813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25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4CA8-9ECD-3B2A-A3C9-A3B8F699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1B13-B339-BF59-6A26-E508589A0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C3F2A-1B0A-61C1-5A06-6C5C58654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F5972-382B-DCF6-551A-DED15B72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5B305-1DF5-F3C3-60BC-911EF109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9B2E-2E61-B913-5F63-6DAEC0C9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5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C69-2708-7F58-252F-36448987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2DFCE-5D02-8983-CE7B-140C86FE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4303-826D-87C5-E856-2F3F8164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AE949-B25C-984B-9A00-6DE33A6C2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ED202-7404-E9FC-4352-678F1EEAC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53A17-757B-7F86-2DC8-9AD2882C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23363-8EC2-01E6-1800-D998A834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6EE11-3D6B-61C6-1464-F21E6BA3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27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0577-5DAE-3C58-2AFF-6D5218F3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78E17-BA09-C888-4F25-4FC3C1AB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F584-31D5-BDBD-D79A-C9A7C9DD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937D3-9AE1-77E9-FE8A-8BBE6164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8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CF789-0AF6-10F8-5B0B-3633567F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FF237-D746-F125-B13F-64CB19D6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4E523-C51D-E63C-2BF3-14AC2CE8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8A2C-67B8-9409-D034-1C3347E3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353D-92E7-DF0D-3754-2E1D1307E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E7515-78FB-AA64-C121-40A12ADA8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B6D0D-D34E-4B8A-2DAF-B71A0FFD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60821-EE2A-7FBE-B185-6FD25D84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56548-AA69-0DF6-E6B0-3202FC38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8D22-100D-E5AC-BEC8-430C2A7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6C796-E2C2-B15A-B98D-503E47D1F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F8B31-AAD7-62DA-F453-DC564CC3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BDCC-A8C6-85B6-DFB7-BE0AAFFF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1E26D-C6C0-D9CF-92BE-5F78DC34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CB6B4-3E73-1724-60EE-9BC4D577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69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41E29-4C20-A16D-D8AB-2EDED56C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45ED-78F3-27AD-F882-1863CC1F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7A62-1257-DD5C-C2B7-8325511CD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C656-6D76-48B0-8870-135019495A72}" type="datetimeFigureOut">
              <a:rPr lang="en-CA" smtClean="0"/>
              <a:t>2023-12-11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66CF-E225-C406-D7AE-36FAD805C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A887E-A7EE-F70E-EF4A-03865C394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4019B-DDE5-432F-A646-96C4E122F7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3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1738-7F9D-8A97-B9F3-55A1F383D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Crime In 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E110C-2C83-1AD5-18D8-B089C12D1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3374"/>
            <a:ext cx="9144000" cy="1655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CA" sz="1800" dirty="0"/>
              <a:t>Qazi Fabia </a:t>
            </a:r>
            <a:r>
              <a:rPr lang="en-CA" sz="1800" dirty="0" err="1"/>
              <a:t>Hoq</a:t>
            </a:r>
            <a:endParaRPr lang="en-CA" sz="1800" dirty="0"/>
          </a:p>
          <a:p>
            <a:pPr>
              <a:lnSpc>
                <a:spcPct val="100000"/>
              </a:lnSpc>
            </a:pPr>
            <a:r>
              <a:rPr lang="en-CA" sz="1800" dirty="0"/>
              <a:t>Jia Xin Sun</a:t>
            </a:r>
          </a:p>
          <a:p>
            <a:pPr>
              <a:lnSpc>
                <a:spcPct val="100000"/>
              </a:lnSpc>
            </a:pPr>
            <a:r>
              <a:rPr lang="en-CA" sz="1800" dirty="0"/>
              <a:t>Ariana </a:t>
            </a:r>
            <a:r>
              <a:rPr lang="en-CA" sz="1800" dirty="0" err="1"/>
              <a:t>Kwapong</a:t>
            </a:r>
            <a:endParaRPr lang="en-CA" sz="1800" dirty="0"/>
          </a:p>
          <a:p>
            <a:pPr>
              <a:lnSpc>
                <a:spcPct val="100000"/>
              </a:lnSpc>
            </a:pPr>
            <a:r>
              <a:rPr lang="en-CA" sz="1800" dirty="0"/>
              <a:t>Raymon </a:t>
            </a:r>
            <a:r>
              <a:rPr lang="en-CA" sz="1800" dirty="0" err="1"/>
              <a:t>Matiling</a:t>
            </a:r>
            <a:endParaRPr lang="en-CA" sz="1800" dirty="0"/>
          </a:p>
          <a:p>
            <a:pPr>
              <a:lnSpc>
                <a:spcPct val="100000"/>
              </a:lnSpc>
            </a:pPr>
            <a:r>
              <a:rPr lang="en-CA" sz="1800" dirty="0"/>
              <a:t>Mike </a:t>
            </a:r>
            <a:r>
              <a:rPr lang="en-CA" sz="1800" dirty="0" err="1"/>
              <a:t>Korzeniewski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4770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F088-F15F-776A-FA4E-2E2F49A2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Q4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B20D-504B-A00F-5EEB-27D908C3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0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5B59-12F8-7F2D-6221-4F9710C8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6124-D632-068F-DF39-AD1D5930C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26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FA8D-4C0B-7B05-6682-D78A89ED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3AA6-B7B8-117D-D84A-9FA6D1BA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Crime Data from 2020 to Present (City of Los Angeles):</a:t>
            </a:r>
          </a:p>
          <a:p>
            <a:pPr marL="0" indent="0">
              <a:buNone/>
            </a:pPr>
            <a:r>
              <a:rPr lang="en-CA" dirty="0"/>
              <a:t>https://catalog.data.gov/dataset/crime-data-from-2020-to-present</a:t>
            </a:r>
          </a:p>
        </p:txBody>
      </p:sp>
    </p:spTree>
    <p:extLst>
      <p:ext uri="{BB962C8B-B14F-4D97-AF65-F5344CB8AC3E}">
        <p14:creationId xmlns:p14="http://schemas.microsoft.com/office/powerpoint/2010/main" val="64750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3079-236B-0C4D-8A5D-380069B7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DE20-5ADC-2D33-2951-41D699E6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areas have a significantly high crime rate?</a:t>
            </a:r>
          </a:p>
          <a:p>
            <a:r>
              <a:rPr lang="en-US" dirty="0"/>
              <a:t>Is crime increased during certain months in a year?</a:t>
            </a:r>
          </a:p>
          <a:p>
            <a:r>
              <a:rPr lang="en-US" dirty="0"/>
              <a:t>Are there specific crimes that are being committed at relatively high rates?</a:t>
            </a:r>
          </a:p>
          <a:p>
            <a:r>
              <a:rPr lang="en-US" dirty="0"/>
              <a:t>Are there any specific groups of people being targeted?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6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CB4-42E2-891F-8D48-6B2B5052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1151-818E-4CD3-FC9F-80CED4FA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areas have a significantly high crime rate?</a:t>
            </a:r>
          </a:p>
          <a:p>
            <a:pPr lvl="1"/>
            <a:r>
              <a:rPr lang="en-US" dirty="0"/>
              <a:t>Top 3 Crime area: Central, 77</a:t>
            </a:r>
            <a:r>
              <a:rPr lang="en-US" baseline="30000" dirty="0"/>
              <a:t>th</a:t>
            </a:r>
            <a:r>
              <a:rPr lang="en-US" dirty="0"/>
              <a:t>, Pacific</a:t>
            </a:r>
          </a:p>
          <a:p>
            <a:pPr lvl="1"/>
            <a:r>
              <a:rPr lang="en-US" dirty="0"/>
              <a:t>Also the areas differ, the difference in crime rates is not significant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4635-81FC-5141-A2C9-4E02CF57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Q1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D895-6602-A0E7-3E81-575F526B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66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1F5C-D770-2E8F-71A5-23A68359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4C88-8A48-F9BF-1EBF-080F7FB2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crime increased during certain months in a year?</a:t>
            </a:r>
          </a:p>
          <a:p>
            <a:pPr lvl="1"/>
            <a:r>
              <a:rPr lang="en-US" dirty="0"/>
              <a:t>Aside: the same month over different years does not see a significant change in crime rates</a:t>
            </a:r>
          </a:p>
          <a:p>
            <a:pPr lvl="1"/>
            <a:r>
              <a:rPr lang="en-US" dirty="0"/>
              <a:t>Vehicle stolen is number 1, but is it significant?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32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B3B8-BFBC-EA9E-38A6-CC54D5AD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A61A-3F77-BFEF-B21B-38B5EDFB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97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AB00-059E-B7E6-E48C-8D24CBA8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B654-D9E7-8E00-F8E6-8C55639C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284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96C6-06E9-84AC-B32D-221C164E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Q3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9C52-9D2B-5C77-30DA-F7BDC8A1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1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1F06-F8B3-D28B-620C-2CB8D548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7C82-0D48-31AD-2914-4E655513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94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173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Crime In LA</vt:lpstr>
      <vt:lpstr>Questions</vt:lpstr>
      <vt:lpstr>Question 1</vt:lpstr>
      <vt:lpstr>Q1 cont.</vt:lpstr>
      <vt:lpstr>Question 2</vt:lpstr>
      <vt:lpstr>Q2 cont.</vt:lpstr>
      <vt:lpstr>Question 3</vt:lpstr>
      <vt:lpstr>Q3 cont.</vt:lpstr>
      <vt:lpstr>Question 4</vt:lpstr>
      <vt:lpstr>Q4 cont.</vt:lpstr>
      <vt:lpstr>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LA</dc:title>
  <dc:creator>Mike Korzeniewski</dc:creator>
  <cp:lastModifiedBy>Michal</cp:lastModifiedBy>
  <cp:revision>2</cp:revision>
  <dcterms:created xsi:type="dcterms:W3CDTF">2023-12-12T01:07:44Z</dcterms:created>
  <dcterms:modified xsi:type="dcterms:W3CDTF">2023-12-12T02:31:26Z</dcterms:modified>
</cp:coreProperties>
</file>