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manager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501C94-6019-4572-B88C-592984F72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/>
              <a:t>การติดตั้ง</a:t>
            </a:r>
            <a:endParaRPr lang="en-US" b="1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617E2B9-9A51-469D-9814-FA52AD549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ผ่าน </a:t>
            </a:r>
            <a:r>
              <a:rPr lang="en-US" dirty="0"/>
              <a:t>Command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3D2A93-F33D-4D52-9277-93F57921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เปิดหน้าต่าง </a:t>
            </a:r>
            <a:r>
              <a:rPr lang="en-US" dirty="0"/>
              <a:t>Command Prompt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EFBC48F-8904-4F8E-9AA1-8AB47055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17" y="2557993"/>
            <a:ext cx="6355366" cy="3317875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E626FC1-0512-4804-9AAA-244EB94021DB}"/>
              </a:ext>
            </a:extLst>
          </p:cNvPr>
          <p:cNvSpPr txBox="1"/>
          <p:nvPr/>
        </p:nvSpPr>
        <p:spPr>
          <a:xfrm>
            <a:off x="1580225" y="2015231"/>
            <a:ext cx="485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เข้าไปที่ </a:t>
            </a:r>
            <a:r>
              <a:rPr lang="en-US" dirty="0"/>
              <a:t>Folder </a:t>
            </a:r>
            <a:r>
              <a:rPr lang="th-TH" dirty="0"/>
              <a:t>ที่ </a:t>
            </a:r>
            <a:r>
              <a:rPr lang="en-US" dirty="0"/>
              <a:t>Project </a:t>
            </a:r>
            <a:r>
              <a:rPr lang="th-TH" dirty="0"/>
              <a:t>โดยใช้คำสั่ง </a:t>
            </a:r>
            <a:r>
              <a:rPr lang="en-US" dirty="0"/>
              <a:t>cd</a:t>
            </a:r>
            <a:r>
              <a:rPr lang="th-TH" dirty="0"/>
              <a:t> ใน</a:t>
            </a:r>
            <a:r>
              <a:rPr lang="th-TH" dirty="0" err="1"/>
              <a:t>ที่นี้</a:t>
            </a:r>
            <a:r>
              <a:rPr lang="th-TH" dirty="0"/>
              <a:t>อยู่หน้า </a:t>
            </a:r>
            <a:r>
              <a:rPr lang="en-US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6326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F8C4EF-F607-4B1B-818D-9BE74C36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56101"/>
            <a:ext cx="9601196" cy="3318936"/>
          </a:xfrm>
        </p:spPr>
        <p:txBody>
          <a:bodyPr/>
          <a:lstStyle/>
          <a:p>
            <a:r>
              <a:rPr lang="th-TH" dirty="0"/>
              <a:t>อันดับแรกต้องเข้าไป </a:t>
            </a:r>
            <a:r>
              <a:rPr lang="en-US" dirty="0"/>
              <a:t>Folder </a:t>
            </a:r>
            <a:r>
              <a:rPr lang="en-US" dirty="0" err="1"/>
              <a:t>BookMeetingRoom</a:t>
            </a:r>
            <a:r>
              <a:rPr lang="en-US" dirty="0"/>
              <a:t> </a:t>
            </a:r>
            <a:r>
              <a:rPr lang="th-TH" dirty="0"/>
              <a:t>เพื่อ </a:t>
            </a:r>
            <a:r>
              <a:rPr lang="en-US" dirty="0"/>
              <a:t>build file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th-TH" dirty="0"/>
              <a:t>โดยใช้คำสั่ง</a:t>
            </a:r>
          </a:p>
          <a:p>
            <a:r>
              <a:rPr lang="en-US" b="1" dirty="0"/>
              <a:t>ng build --prod --base-</a:t>
            </a:r>
            <a:r>
              <a:rPr lang="en-US" b="1" dirty="0" err="1"/>
              <a:t>href</a:t>
            </a:r>
            <a:r>
              <a:rPr lang="en-US" b="1" dirty="0"/>
              <a:t>=/${project.name}/</a:t>
            </a:r>
          </a:p>
          <a:p>
            <a:r>
              <a:rPr lang="th-TH" dirty="0"/>
              <a:t>โดย </a:t>
            </a:r>
            <a:r>
              <a:rPr lang="en-US" dirty="0"/>
              <a:t>build </a:t>
            </a:r>
            <a:r>
              <a:rPr lang="th-TH" dirty="0"/>
              <a:t>เสร็จจะขึ้นหน้าต่างแบบนี้เป็นอัน </a:t>
            </a:r>
            <a:r>
              <a:rPr lang="en-US" dirty="0"/>
              <a:t>build </a:t>
            </a:r>
            <a:r>
              <a:rPr lang="th-TH" dirty="0"/>
              <a:t>หน้า </a:t>
            </a:r>
            <a:r>
              <a:rPr lang="en-US" dirty="0"/>
              <a:t>frontend </a:t>
            </a:r>
            <a:r>
              <a:rPr lang="th-TH" dirty="0"/>
              <a:t>เสร็จสิ้น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A793EC-F139-44C6-913A-DC68B024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46" y="2914094"/>
            <a:ext cx="5815012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056AA1-1B98-4F99-9C49-6E7AE9D5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6" y="1062464"/>
            <a:ext cx="10130159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/>
              <a:t>หลังจาก </a:t>
            </a:r>
            <a:r>
              <a:rPr lang="en-US" dirty="0"/>
              <a:t>build </a:t>
            </a:r>
            <a:r>
              <a:rPr lang="th-TH" dirty="0"/>
              <a:t>หน้า </a:t>
            </a:r>
            <a:r>
              <a:rPr lang="en-US" dirty="0"/>
              <a:t>frontend </a:t>
            </a:r>
            <a:r>
              <a:rPr lang="th-TH" dirty="0"/>
              <a:t>เสร็จจะได้ไฟล์มาอยู่ที่ </a:t>
            </a:r>
            <a:r>
              <a:rPr lang="en-US" dirty="0"/>
              <a:t>Folder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\Desktop\ILS\</a:t>
            </a:r>
            <a:r>
              <a:rPr lang="en-US" dirty="0" err="1"/>
              <a:t>BookMeetingRoom</a:t>
            </a:r>
            <a:r>
              <a:rPr lang="en-US" dirty="0"/>
              <a:t>\</a:t>
            </a:r>
            <a:r>
              <a:rPr lang="en-US" dirty="0" err="1"/>
              <a:t>BookMeetingRoom</a:t>
            </a:r>
            <a:r>
              <a:rPr lang="en-US" dirty="0"/>
              <a:t>\</a:t>
            </a:r>
            <a:r>
              <a:rPr lang="en-US" dirty="0" err="1"/>
              <a:t>dist</a:t>
            </a:r>
            <a:r>
              <a:rPr lang="en-US" dirty="0"/>
              <a:t>\</a:t>
            </a:r>
            <a:r>
              <a:rPr lang="en-US" dirty="0" err="1"/>
              <a:t>BookMeetingRoom</a:t>
            </a: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นำไฟล์ทั้งหมดไปวางไว้ที่ </a:t>
            </a:r>
            <a:r>
              <a:rPr lang="en-US" dirty="0"/>
              <a:t>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\Desktop\ILS\BookMeetingRoom\demo\src\main\resources\static</a:t>
            </a: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เพื่อนำไป </a:t>
            </a:r>
            <a:r>
              <a:rPr lang="en-US" dirty="0"/>
              <a:t>deploy </a:t>
            </a:r>
            <a:r>
              <a:rPr lang="th-TH" dirty="0"/>
              <a:t>แล้วได้ </a:t>
            </a:r>
            <a:r>
              <a:rPr lang="en-US" dirty="0"/>
              <a:t>war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1D799D7-F47E-402C-AF8C-810013FD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78" y="1021628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ต่อไป </a:t>
            </a:r>
            <a:r>
              <a:rPr lang="en-US" dirty="0"/>
              <a:t>build </a:t>
            </a:r>
            <a:r>
              <a:rPr lang="th-TH" dirty="0"/>
              <a:t>ฝั่ง </a:t>
            </a:r>
            <a:r>
              <a:rPr lang="en-US" dirty="0"/>
              <a:t>backend </a:t>
            </a:r>
            <a:r>
              <a:rPr lang="th-TH" dirty="0"/>
              <a:t>โดยเข้าไปที่ </a:t>
            </a:r>
            <a:r>
              <a:rPr lang="en-US" dirty="0"/>
              <a:t>Path </a:t>
            </a:r>
          </a:p>
          <a:p>
            <a:endParaRPr lang="en-US" dirty="0"/>
          </a:p>
          <a:p>
            <a:r>
              <a:rPr lang="en-US" dirty="0"/>
              <a:t>\Desktop\ILS\BookMeetingRoom\demo</a:t>
            </a:r>
          </a:p>
          <a:p>
            <a:endParaRPr lang="en-US" dirty="0"/>
          </a:p>
          <a:p>
            <a:r>
              <a:rPr lang="th-TH" dirty="0"/>
              <a:t>เพื่อ </a:t>
            </a:r>
            <a:r>
              <a:rPr lang="en-US" dirty="0"/>
              <a:t>deploy </a:t>
            </a:r>
            <a:r>
              <a:rPr lang="th-TH" dirty="0"/>
              <a:t>ออกมาเป็น </a:t>
            </a:r>
            <a:r>
              <a:rPr lang="en-US" dirty="0"/>
              <a:t>war file </a:t>
            </a:r>
            <a:r>
              <a:rPr lang="th-TH" dirty="0"/>
              <a:t>โดยใช้คำสั่ง</a:t>
            </a:r>
          </a:p>
          <a:p>
            <a:endParaRPr lang="th-TH" dirty="0"/>
          </a:p>
          <a:p>
            <a:r>
              <a:rPr lang="en-US" b="1" dirty="0" err="1"/>
              <a:t>mvnw</a:t>
            </a:r>
            <a:r>
              <a:rPr lang="en-US" b="1" dirty="0"/>
              <a:t> clean install package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E641A6-DC17-4D99-8721-C4113C34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22" y="1944373"/>
            <a:ext cx="9601196" cy="3318936"/>
          </a:xfrm>
        </p:spPr>
        <p:txBody>
          <a:bodyPr/>
          <a:lstStyle/>
          <a:p>
            <a:r>
              <a:rPr lang="th-TH" dirty="0"/>
              <a:t>หลังจาก </a:t>
            </a:r>
            <a:r>
              <a:rPr lang="en-US" dirty="0"/>
              <a:t>deploy backend </a:t>
            </a:r>
            <a:r>
              <a:rPr lang="th-TH" dirty="0"/>
              <a:t>จะได้หน้าต่าง </a:t>
            </a:r>
            <a:r>
              <a:rPr lang="en-US" dirty="0" err="1"/>
              <a:t>cmd</a:t>
            </a:r>
            <a:r>
              <a:rPr lang="en-US" dirty="0"/>
              <a:t>  </a:t>
            </a:r>
            <a:r>
              <a:rPr lang="th-TH" dirty="0"/>
              <a:t>ประมาณนี้เป็นอันเสร็จสิ้น</a:t>
            </a:r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7B1F60B-4B93-4787-BA92-4F211AD3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0" y="2484476"/>
            <a:ext cx="6837100" cy="35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C808AD0-EA43-4D83-9D29-CB90AF4C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00" y="1988761"/>
            <a:ext cx="9601196" cy="3318936"/>
          </a:xfrm>
        </p:spPr>
        <p:txBody>
          <a:bodyPr/>
          <a:lstStyle/>
          <a:p>
            <a:r>
              <a:rPr lang="th-TH" dirty="0"/>
              <a:t>ไฟล์ </a:t>
            </a:r>
            <a:r>
              <a:rPr lang="en-US" dirty="0"/>
              <a:t>war </a:t>
            </a:r>
            <a:r>
              <a:rPr lang="th-TH" dirty="0"/>
              <a:t>จะไปอยู่ที่ </a:t>
            </a:r>
            <a:r>
              <a:rPr lang="en-US" dirty="0"/>
              <a:t>path \Desktop\ILS\BookMeetingRoom\demo\target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69EF507-BF80-42B1-8E5E-8B0825FA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24" y="2516843"/>
            <a:ext cx="7957351" cy="3178416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8B1D434-F945-4F41-B00F-E9FF62A4CFD9}"/>
              </a:ext>
            </a:extLst>
          </p:cNvPr>
          <p:cNvSpPr/>
          <p:nvPr/>
        </p:nvSpPr>
        <p:spPr>
          <a:xfrm>
            <a:off x="3346882" y="4572000"/>
            <a:ext cx="4518734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C27AA8-2080-479F-B2D8-BF1A4009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954" y="1917740"/>
            <a:ext cx="9601196" cy="3318936"/>
          </a:xfrm>
        </p:spPr>
        <p:txBody>
          <a:bodyPr/>
          <a:lstStyle/>
          <a:p>
            <a:r>
              <a:rPr lang="th-TH" dirty="0"/>
              <a:t>นำไฟล์ </a:t>
            </a:r>
            <a:r>
              <a:rPr lang="en-US" dirty="0"/>
              <a:t>.war </a:t>
            </a:r>
            <a:r>
              <a:rPr lang="th-TH" dirty="0"/>
              <a:t>ไปวางที่ </a:t>
            </a:r>
            <a:r>
              <a:rPr lang="en-US" dirty="0"/>
              <a:t>folder </a:t>
            </a:r>
            <a:r>
              <a:rPr lang="en-US" dirty="0" err="1"/>
              <a:t>webapps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Tomcat </a:t>
            </a:r>
            <a:r>
              <a:rPr lang="th-TH" dirty="0"/>
              <a:t>ที่เครื่อง </a:t>
            </a:r>
            <a:r>
              <a:rPr lang="en-US" dirty="0"/>
              <a:t>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03" y="2536057"/>
            <a:ext cx="5585897" cy="3238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3319" y="4423719"/>
            <a:ext cx="3023286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8346" y="3286897"/>
            <a:ext cx="3122140" cy="10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017" y="1164737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เข้าไป </a:t>
            </a:r>
            <a:r>
              <a:rPr lang="en-US" dirty="0">
                <a:hlinkClick r:id="rId2"/>
              </a:rPr>
              <a:t>http://localhost:8080/manager/html</a:t>
            </a:r>
            <a:r>
              <a:rPr lang="th-TH" dirty="0"/>
              <a:t> ที่เครื่อง </a:t>
            </a:r>
            <a:r>
              <a:rPr lang="en-US" dirty="0"/>
              <a:t>server </a:t>
            </a:r>
            <a:r>
              <a:rPr lang="th-TH" dirty="0"/>
              <a:t>แล้วกด </a:t>
            </a:r>
            <a:r>
              <a:rPr lang="en-US" dirty="0"/>
              <a:t>Start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29" y="1622854"/>
            <a:ext cx="8902971" cy="4312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3438" y="3995351"/>
            <a:ext cx="304800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3730" y="1772975"/>
            <a:ext cx="1128584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212</Words>
  <Application>Microsoft Office PowerPoint</Application>
  <PresentationFormat>แบบจอกว้าง</PresentationFormat>
  <Paragraphs>27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2" baseType="lpstr">
      <vt:lpstr>Arial</vt:lpstr>
      <vt:lpstr>Garamond</vt:lpstr>
      <vt:lpstr>ชีวภาพ</vt:lpstr>
      <vt:lpstr>การติดตั้ง</vt:lpstr>
      <vt:lpstr>เปิดหน้าต่าง Command Prompt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การติดตั้ง</dc:title>
  <dc:creator>safe</dc:creator>
  <cp:lastModifiedBy>safe</cp:lastModifiedBy>
  <cp:revision>7</cp:revision>
  <dcterms:created xsi:type="dcterms:W3CDTF">2019-11-28T07:34:48Z</dcterms:created>
  <dcterms:modified xsi:type="dcterms:W3CDTF">2020-01-13T08:22:30Z</dcterms:modified>
</cp:coreProperties>
</file>