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5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3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7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8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1065-B275-434D-ACB3-FFE962BD3EC9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D9A7-DB07-407F-A7C8-7FA743BDD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Defense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33119" y="4003380"/>
            <a:ext cx="1998785" cy="547931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 smtClean="0"/>
              <a:t>2017180009</a:t>
            </a:r>
          </a:p>
          <a:p>
            <a:pPr algn="r"/>
            <a:r>
              <a:rPr lang="ko-KR" altLang="en-US" sz="1800" dirty="0" smtClean="0"/>
              <a:t>남주영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032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땅을 파서 나오는 랜덤 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아이템으로 </a:t>
            </a:r>
            <a:r>
              <a:rPr lang="ko-KR" altLang="en-US" dirty="0" smtClean="0"/>
              <a:t>무기를 만들어 집을 </a:t>
            </a:r>
            <a:r>
              <a:rPr lang="ko-KR" altLang="en-US" dirty="0" smtClean="0"/>
              <a:t>지키거나 땅을 파는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한 명의 플레이어가 마우스로 두 개의 캐릭터를 움직이며 플레이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나오는 랜덤 한 아이템을 마우스로 드래그 엔 드롭 하여 조합을 </a:t>
            </a:r>
            <a:r>
              <a:rPr lang="ko-KR" altLang="en-US" dirty="0" smtClean="0"/>
              <a:t>할 </a:t>
            </a:r>
            <a:r>
              <a:rPr lang="ko-KR" altLang="en-US" dirty="0" smtClean="0"/>
              <a:t>수 있는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최종적으로 폭탄을 만들어 바깥의 몬스터가 나오는 구멍을 막고 집밖으로 나오는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8" y="1825625"/>
            <a:ext cx="8270863" cy="4351338"/>
          </a:xfrm>
        </p:spPr>
      </p:pic>
      <p:sp>
        <p:nvSpPr>
          <p:cNvPr id="5" name="TextBox 4"/>
          <p:cNvSpPr txBox="1"/>
          <p:nvPr/>
        </p:nvSpPr>
        <p:spPr>
          <a:xfrm>
            <a:off x="4276165" y="203050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일정 수 이상의 몬스터가 들어오면 게임오버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범위</a:t>
            </a:r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87112"/>
              </p:ext>
            </p:extLst>
          </p:nvPr>
        </p:nvGraphicFramePr>
        <p:xfrm>
          <a:off x="750277" y="1690685"/>
          <a:ext cx="10515600" cy="390021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7462">
                  <a:extLst>
                    <a:ext uri="{9D8B030D-6E8A-4147-A177-3AD203B41FA5}">
                      <a16:colId xmlns:a16="http://schemas.microsoft.com/office/drawing/2014/main" val="1651240464"/>
                    </a:ext>
                  </a:extLst>
                </a:gridCol>
                <a:gridCol w="4563207">
                  <a:extLst>
                    <a:ext uri="{9D8B030D-6E8A-4147-A177-3AD203B41FA5}">
                      <a16:colId xmlns:a16="http://schemas.microsoft.com/office/drawing/2014/main" val="1265256045"/>
                    </a:ext>
                  </a:extLst>
                </a:gridCol>
                <a:gridCol w="4574931">
                  <a:extLst>
                    <a:ext uri="{9D8B030D-6E8A-4147-A177-3AD203B41FA5}">
                      <a16:colId xmlns:a16="http://schemas.microsoft.com/office/drawing/2014/main" val="3348882406"/>
                    </a:ext>
                  </a:extLst>
                </a:gridCol>
              </a:tblGrid>
              <a:tr h="486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47211"/>
                  </a:ext>
                </a:extLst>
              </a:tr>
              <a:tr h="28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 클릭</a:t>
                      </a:r>
                      <a:r>
                        <a:rPr lang="ko-KR" altLang="en-US" sz="1400" baseline="0" dirty="0" smtClean="0"/>
                        <a:t> 방향으로 </a:t>
                      </a:r>
                      <a:r>
                        <a:rPr lang="en-US" altLang="ko-KR" sz="1400" baseline="0" dirty="0" smtClean="0"/>
                        <a:t>360 </a:t>
                      </a:r>
                      <a:r>
                        <a:rPr lang="ko-KR" altLang="en-US" sz="1400" baseline="0" dirty="0" smtClean="0"/>
                        <a:t>회전 이동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67802"/>
                  </a:ext>
                </a:extLst>
              </a:tr>
              <a:tr h="48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디펜스 </a:t>
                      </a:r>
                      <a:r>
                        <a:rPr lang="ko-KR" altLang="en-US" sz="1400" baseline="0" dirty="0" smtClean="0"/>
                        <a:t>하는 맵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한 화면에 모든 </a:t>
                      </a:r>
                      <a:r>
                        <a:rPr lang="ko-KR" altLang="en-US" sz="1400" baseline="0" dirty="0" err="1" smtClean="0"/>
                        <a:t>맵이</a:t>
                      </a:r>
                      <a:r>
                        <a:rPr lang="ko-KR" altLang="en-US" sz="1400" baseline="0" dirty="0" smtClean="0"/>
                        <a:t> 다 보임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카메라 시점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캐릭터 위치를 중심으로 카메라 이동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한 화면에 모든 </a:t>
                      </a:r>
                      <a:r>
                        <a:rPr lang="ko-KR" altLang="en-US" sz="1400" baseline="0" dirty="0" smtClean="0"/>
                        <a:t>맵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변환 가능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16204"/>
                  </a:ext>
                </a:extLst>
              </a:tr>
              <a:tr h="48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몬스터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막고 있는 집 입구로 와서</a:t>
                      </a:r>
                      <a:r>
                        <a:rPr lang="ko-KR" altLang="en-US" sz="1400" baseline="0" dirty="0" smtClean="0"/>
                        <a:t> 배회 한다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종류는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마리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집 입구에 도착하면 공격하는 모션을 취하며 집을 파괴한다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20426"/>
                  </a:ext>
                </a:extLst>
              </a:tr>
              <a:tr h="28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번 정도 조합</a:t>
                      </a:r>
                      <a:r>
                        <a:rPr lang="ko-KR" altLang="en-US" sz="1400" baseline="0" dirty="0" smtClean="0"/>
                        <a:t> 할 수 있는 기본 무기들이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가지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조합의</a:t>
                      </a:r>
                      <a:r>
                        <a:rPr lang="ko-KR" altLang="en-US" sz="1400" baseline="0" dirty="0" smtClean="0"/>
                        <a:t> 경우의 수를 늘린다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768751"/>
                  </a:ext>
                </a:extLst>
              </a:tr>
              <a:tr h="890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몬스터 체력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마우스 드래그로 캐릭터 이동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아이템 조합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err="1" smtClean="0"/>
                        <a:t>인벤토리</a:t>
                      </a:r>
                      <a:r>
                        <a:rPr lang="ko-KR" altLang="en-US" sz="1400" baseline="0" dirty="0" smtClean="0"/>
                        <a:t> 창은 별도로 안 만들고 게임화면 우측에 있다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아이템 </a:t>
                      </a:r>
                      <a:r>
                        <a:rPr lang="ko-KR" altLang="en-US" sz="1400" baseline="0" dirty="0" err="1" smtClean="0"/>
                        <a:t>파밍</a:t>
                      </a:r>
                      <a:r>
                        <a:rPr lang="ko-KR" altLang="en-US" sz="1400" baseline="0" dirty="0" smtClean="0"/>
                        <a:t> 시 나오는 아이템 랜덤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튜토리얼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설치하는 아이템을 옮길 수 있다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파밍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aseline="0" dirty="0" smtClean="0"/>
                        <a:t>시 나오는 아이템을 현재 아이템의 종류에 따라 랜덤 확률 조정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871844"/>
                  </a:ext>
                </a:extLst>
              </a:tr>
              <a:tr h="28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리소스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폭발 애니메이션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 달리기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몬스터 이동 </a:t>
                      </a:r>
                      <a:r>
                        <a:rPr lang="ko-KR" altLang="en-US" sz="1400" dirty="0" err="1" smtClean="0"/>
                        <a:t>에니메이션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 제작 애니메이션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옮기는 </a:t>
                      </a:r>
                      <a:r>
                        <a:rPr lang="ko-KR" altLang="en-US" sz="1400" dirty="0" err="1" smtClean="0"/>
                        <a:t>에니메이션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26669"/>
                  </a:ext>
                </a:extLst>
              </a:tr>
              <a:tr h="28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 사운드</a:t>
                      </a:r>
                      <a:r>
                        <a:rPr lang="en-US" altLang="ko-KR" sz="1400" dirty="0" smtClean="0"/>
                        <a:t>,. </a:t>
                      </a:r>
                      <a:r>
                        <a:rPr lang="ko-KR" altLang="en-US" sz="1400" dirty="0" smtClean="0"/>
                        <a:t>폭발 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배경 음악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24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614113"/>
              </p:ext>
            </p:extLst>
          </p:nvPr>
        </p:nvGraphicFramePr>
        <p:xfrm>
          <a:off x="838200" y="1383207"/>
          <a:ext cx="10515600" cy="54747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5753">
                  <a:extLst>
                    <a:ext uri="{9D8B030D-6E8A-4147-A177-3AD203B41FA5}">
                      <a16:colId xmlns:a16="http://schemas.microsoft.com/office/drawing/2014/main" val="2054739553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2792986432"/>
                    </a:ext>
                  </a:extLst>
                </a:gridCol>
                <a:gridCol w="6996953">
                  <a:extLst>
                    <a:ext uri="{9D8B030D-6E8A-4147-A177-3AD203B41FA5}">
                      <a16:colId xmlns:a16="http://schemas.microsoft.com/office/drawing/2014/main" val="1558761019"/>
                    </a:ext>
                  </a:extLst>
                </a:gridCol>
              </a:tblGrid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+mj-lt"/>
                        </a:rPr>
                        <a:t>코드 구조</a:t>
                      </a:r>
                      <a:r>
                        <a:rPr lang="en-US" altLang="ko-KR" sz="1800" b="0" dirty="0" smtClean="0">
                          <a:latin typeface="+mj-lt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800" b="0" dirty="0" smtClean="0">
                          <a:latin typeface="+mj-lt"/>
                        </a:rPr>
                        <a:t>리소스 제작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baseline="0" dirty="0" smtClean="0">
                          <a:latin typeface="+mj-lt"/>
                        </a:rPr>
                        <a:t>코드 구조 제작</a:t>
                      </a:r>
                      <a:endParaRPr lang="en-US" altLang="ko-KR" b="0" baseline="0" dirty="0" smtClean="0">
                        <a:latin typeface="+mj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0" baseline="0" dirty="0" smtClean="0">
                          <a:latin typeface="+mj-lt"/>
                        </a:rPr>
                        <a:t>리소스 탐색 및 제작</a:t>
                      </a:r>
                      <a:endParaRPr lang="ko-KR" alt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69460"/>
                  </a:ext>
                </a:extLst>
              </a:tr>
              <a:tr h="45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구조 완성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리소스 제작 최종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구조 제작</a:t>
                      </a:r>
                      <a:endParaRPr lang="en-US" altLang="ko-KR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리소스 탐색 및 제작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974587"/>
                  </a:ext>
                </a:extLst>
              </a:tr>
              <a:tr h="45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맵 그리기</a:t>
                      </a:r>
                      <a:endParaRPr lang="en-US" altLang="ko-KR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캐릭터 이동 구현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맵 출력</a:t>
                      </a:r>
                      <a:endParaRPr lang="en-US" altLang="ko-KR" dirty="0" smtClean="0">
                        <a:latin typeface="+mj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맵 안에서 캐릭터 이동</a:t>
                      </a:r>
                      <a:r>
                        <a:rPr lang="en-US" altLang="ko-KR" dirty="0" smtClean="0">
                          <a:latin typeface="+mj-lt"/>
                        </a:rPr>
                        <a:t>(</a:t>
                      </a:r>
                      <a:r>
                        <a:rPr lang="ko-KR" altLang="en-US" dirty="0" smtClean="0">
                          <a:latin typeface="+mj-lt"/>
                        </a:rPr>
                        <a:t>충돌 체크</a:t>
                      </a:r>
                      <a:r>
                        <a:rPr lang="en-US" altLang="ko-KR" dirty="0" smtClean="0">
                          <a:latin typeface="+mj-lt"/>
                        </a:rPr>
                        <a:t>)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86336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인벤토리</a:t>
                      </a:r>
                      <a:r>
                        <a:rPr lang="ko-KR" altLang="en-US" dirty="0" smtClean="0"/>
                        <a:t> 구현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땅파기 구현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아이템이 들어갈 </a:t>
                      </a:r>
                      <a:r>
                        <a:rPr lang="ko-KR" altLang="en-US" baseline="0" dirty="0" err="1" smtClean="0"/>
                        <a:t>인벤토리를</a:t>
                      </a:r>
                      <a:r>
                        <a:rPr lang="ko-KR" altLang="en-US" baseline="0" dirty="0" smtClean="0"/>
                        <a:t> 구현한다</a:t>
                      </a:r>
                      <a:r>
                        <a:rPr lang="en-US" altLang="ko-KR" baseline="0" dirty="0" smtClean="0"/>
                        <a:t>(5*5</a:t>
                      </a:r>
                      <a:r>
                        <a:rPr lang="ko-KR" altLang="en-US" baseline="0" dirty="0" smtClean="0"/>
                        <a:t>크기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2. 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파밍</a:t>
                      </a:r>
                      <a:r>
                        <a:rPr lang="ko-KR" altLang="en-US" dirty="0" smtClean="0"/>
                        <a:t> 방식인 땅파기를 구현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36154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조합 식 </a:t>
                      </a:r>
                      <a:r>
                        <a:rPr lang="ko-KR" altLang="en-US" dirty="0" smtClean="0">
                          <a:latin typeface="+mj-lt"/>
                        </a:rPr>
                        <a:t>구현</a:t>
                      </a:r>
                      <a:endParaRPr lang="en-US" altLang="ko-KR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latin typeface="+mj-lt"/>
                        </a:rPr>
                        <a:t>조합 </a:t>
                      </a:r>
                      <a:r>
                        <a:rPr lang="ko-KR" altLang="en-US" baseline="0" dirty="0" smtClean="0">
                          <a:latin typeface="+mj-lt"/>
                        </a:rPr>
                        <a:t>식 제작 및 구현</a:t>
                      </a:r>
                      <a:endParaRPr lang="en-US" altLang="ko-KR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08946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무기 출력</a:t>
                      </a:r>
                      <a:endParaRPr lang="en-US" altLang="ko-KR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몬스터</a:t>
                      </a:r>
                      <a:endParaRPr lang="en-US" altLang="ko-KR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중간점검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무기 설치</a:t>
                      </a:r>
                      <a:r>
                        <a:rPr lang="en-US" altLang="ko-KR" dirty="0" smtClean="0">
                          <a:latin typeface="+mj-lt"/>
                        </a:rPr>
                        <a:t>(</a:t>
                      </a:r>
                      <a:r>
                        <a:rPr lang="ko-KR" altLang="en-US" dirty="0" smtClean="0">
                          <a:latin typeface="+mj-lt"/>
                        </a:rPr>
                        <a:t>최소 </a:t>
                      </a:r>
                      <a:r>
                        <a:rPr lang="en-US" altLang="ko-KR" dirty="0" smtClean="0">
                          <a:latin typeface="+mj-lt"/>
                        </a:rPr>
                        <a:t>3</a:t>
                      </a:r>
                      <a:r>
                        <a:rPr lang="ko-KR" altLang="en-US" dirty="0" smtClean="0">
                          <a:latin typeface="+mj-lt"/>
                        </a:rPr>
                        <a:t>가지의 무기</a:t>
                      </a:r>
                      <a:r>
                        <a:rPr lang="en-US" altLang="ko-KR" dirty="0" smtClean="0">
                          <a:latin typeface="+mj-lt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몬스터 활성화</a:t>
                      </a:r>
                      <a:r>
                        <a:rPr lang="en-US" altLang="ko-KR" dirty="0" smtClean="0">
                          <a:latin typeface="+mj-lt"/>
                        </a:rPr>
                        <a:t>(</a:t>
                      </a:r>
                      <a:r>
                        <a:rPr lang="ko-KR" altLang="en-US" dirty="0" smtClean="0">
                          <a:latin typeface="+mj-lt"/>
                        </a:rPr>
                        <a:t>체력</a:t>
                      </a:r>
                      <a:r>
                        <a:rPr lang="en-US" altLang="ko-KR" dirty="0" smtClean="0">
                          <a:latin typeface="+mj-lt"/>
                        </a:rPr>
                        <a:t>, </a:t>
                      </a:r>
                      <a:r>
                        <a:rPr lang="ko-KR" altLang="en-US" dirty="0" smtClean="0">
                          <a:latin typeface="+mj-lt"/>
                        </a:rPr>
                        <a:t>속도</a:t>
                      </a:r>
                      <a:r>
                        <a:rPr lang="en-US" altLang="ko-KR" dirty="0" smtClean="0">
                          <a:latin typeface="+mj-lt"/>
                        </a:rPr>
                        <a:t>, </a:t>
                      </a:r>
                      <a:r>
                        <a:rPr lang="ko-KR" altLang="en-US" dirty="0" smtClean="0">
                          <a:latin typeface="+mj-lt"/>
                        </a:rPr>
                        <a:t>이동경로</a:t>
                      </a:r>
                      <a:r>
                        <a:rPr lang="en-US" altLang="ko-KR" dirty="0" smtClean="0">
                          <a:latin typeface="+mj-lt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부족한 점 보완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056987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몬스터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latin typeface="+mj-lt"/>
                        </a:rPr>
                        <a:t>시간의 지남에 따라 난이도 상승</a:t>
                      </a:r>
                      <a:endParaRPr lang="en-US" altLang="ko-KR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85928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사운드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사운드</a:t>
                      </a:r>
                      <a:r>
                        <a:rPr lang="en-US" altLang="ko-KR" dirty="0" smtClean="0">
                          <a:latin typeface="+mj-lt"/>
                        </a:rPr>
                        <a:t>(</a:t>
                      </a:r>
                      <a:r>
                        <a:rPr lang="ko-KR" altLang="en-US" dirty="0" smtClean="0">
                          <a:latin typeface="+mj-lt"/>
                        </a:rPr>
                        <a:t>캐릭터 이동</a:t>
                      </a:r>
                      <a:r>
                        <a:rPr lang="en-US" altLang="ko-KR" dirty="0" smtClean="0">
                          <a:latin typeface="+mj-lt"/>
                        </a:rPr>
                        <a:t>, </a:t>
                      </a:r>
                      <a:r>
                        <a:rPr lang="ko-KR" altLang="en-US" dirty="0" smtClean="0">
                          <a:latin typeface="+mj-lt"/>
                        </a:rPr>
                        <a:t>공격</a:t>
                      </a:r>
                      <a:r>
                        <a:rPr lang="en-US" altLang="ko-KR" dirty="0" smtClean="0">
                          <a:latin typeface="+mj-lt"/>
                        </a:rPr>
                        <a:t>,</a:t>
                      </a:r>
                      <a:r>
                        <a:rPr lang="en-US" altLang="ko-KR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baseline="0" dirty="0" smtClean="0">
                          <a:latin typeface="+mj-lt"/>
                        </a:rPr>
                        <a:t>땅 파는 소리</a:t>
                      </a:r>
                      <a:r>
                        <a:rPr lang="en-US" altLang="ko-KR" baseline="0" dirty="0" smtClean="0">
                          <a:latin typeface="+mj-lt"/>
                        </a:rPr>
                        <a:t>)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08859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시작메뉴 및 종료</a:t>
                      </a:r>
                      <a:endParaRPr lang="en-US" altLang="ko-KR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j-lt"/>
                        </a:rPr>
                        <a:t>밸런스 조절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+mj-lt"/>
                        </a:rPr>
                        <a:t>종료</a:t>
                      </a:r>
                      <a:r>
                        <a:rPr lang="ko-KR" altLang="en-US" baseline="0" dirty="0" smtClean="0">
                          <a:latin typeface="+mj-lt"/>
                        </a:rPr>
                        <a:t> 시 총 플레이 타임 출력</a:t>
                      </a:r>
                      <a:endParaRPr lang="en-US" altLang="ko-KR" baseline="0" dirty="0" smtClean="0">
                        <a:latin typeface="+mj-lt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latin typeface="+mj-lt"/>
                        </a:rPr>
                        <a:t>밸런스 조절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4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6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357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Defense</vt:lpstr>
      <vt:lpstr>게임 컨셉</vt:lpstr>
      <vt:lpstr>게임 실행 흐름</vt:lpstr>
      <vt:lpstr>개발 범위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Defense</dc:title>
  <dc:creator>남주영</dc:creator>
  <cp:lastModifiedBy>남주영</cp:lastModifiedBy>
  <cp:revision>19</cp:revision>
  <dcterms:created xsi:type="dcterms:W3CDTF">2018-09-25T12:15:45Z</dcterms:created>
  <dcterms:modified xsi:type="dcterms:W3CDTF">2018-09-26T17:32:19Z</dcterms:modified>
</cp:coreProperties>
</file>