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7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0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7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2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4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7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9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39DB3-5FB6-4809-A3B2-40E252EC657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A35C-579A-4317-9582-83610900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19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7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5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2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남주영</dc:creator>
  <cp:lastModifiedBy>남주영</cp:lastModifiedBy>
  <cp:revision>1</cp:revision>
  <dcterms:created xsi:type="dcterms:W3CDTF">2018-11-05T10:51:19Z</dcterms:created>
  <dcterms:modified xsi:type="dcterms:W3CDTF">2018-11-05T10:54:23Z</dcterms:modified>
</cp:coreProperties>
</file>