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95095-1DB2-AF4E-BB9A-911168B89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8E188-D014-4E45-A120-FAB6216F0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D51D8-81AF-BE4C-B0F3-43FE71FF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3DBB8-D1E1-B44E-9DB8-67391E95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E35F0-E133-FE44-8551-7F4B0473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69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E6CD1-6DF9-C44E-87EE-E59EFEDF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AE18C-178D-9344-BC99-9C46568B2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5E4AA-B1D8-1142-B3A2-F699D14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D26A7-22F0-844F-A677-50396B6E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12DDF-723F-F847-A81B-2E40ECEB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870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F896B5-3D75-D542-887D-22DB3242F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04947-C9FB-0845-92CD-55006703E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1D417-C7CE-9540-9EBB-FC0449F9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EC5E6-9046-F949-B7A7-0593078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CBC1E-CB5D-534A-A779-F891E158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52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3419F-FFC2-4046-8C0C-6A4219A9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0796-003E-6144-AA24-916243AA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840A4-C9F8-3041-9105-0CEAE3AD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CA711-5F4F-4943-8904-CF29D68F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C1972-3784-5A42-B57F-90EDBF3C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86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7836A-013A-1F47-8312-942479FA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5D2C9-CFB3-C94F-A9C3-8E3C8EC0F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7AE0B-1597-3649-A54E-AF781E99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AC194-D32D-3241-992B-189A808B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CF189-B62E-EC4E-BC08-711209F9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373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33264-FC7B-3243-A023-65E4B2F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56D12-E900-0142-9337-C5C40A25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07DEE-4A97-524D-B275-F94F3036E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7CA3D-95CF-2248-AD28-29D7B59D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BA4CD-95B6-BB43-99D0-7EA4743F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FC4AF-0244-AB46-A76F-5458BC44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459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A0EB7-F397-1E4C-A3C3-EC38EB43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D187BC-A57E-994D-8AC8-93A9B74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EE1C7-5447-7743-9C4E-EE82C2376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3A285B-69C5-C540-96B1-19AEADA02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3686FB-58AA-904C-A887-7110511FA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57C7F5-F359-7148-BBF6-740EA619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A89BA-C6E3-0743-9F57-64D53873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FE855A-08E3-DF43-9783-B43B806A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06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60896-6ABF-1545-AE0E-3DE89D4E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1FB522-4897-6C4E-A2E9-1575AFA6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6698B2-F593-3E43-A274-02DCB697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D131-9CD5-D141-BEFB-17A7315E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86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C63141-D147-FF40-A38B-C039ECD5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C48F56-8635-8241-AA0B-00EA8F1D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96958-EC16-7543-84E3-FD89DA6B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36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0E64-6C85-344E-BA3F-C9768CB1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2AF31-65E3-C944-B261-F1F63CAA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A89CA-DD23-3C42-A06A-EDDF280F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9F3AA-29B2-6A4F-8367-7E56D745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85679-72DF-F44C-95E4-4BEC1D0C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A335C-079D-A34A-9A25-827A81EF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70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25AF-477B-284D-ABEE-AE84B697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4710E0-4D0F-9044-9C4A-14CE5B702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70DB7-FA50-E946-AF8F-C8F457E46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B75C2-C673-4345-8550-1C185AA9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B760A-F11A-4A45-8268-E62FACE3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98B1D-284A-4A45-BFDB-20B76152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640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9B3E01-7F85-AC42-BC72-052EE09D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E9BE7-302A-AA4C-8F05-11D9BFCD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5AA10-4D67-CF4C-BEAF-985C61C4B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3066-E9E3-DE4E-AB00-EA3C2916B68F}" type="datetimeFigureOut">
              <a:rPr kumimoji="1" lang="ko-Kore-KR" altLang="en-US" smtClean="0"/>
              <a:t>2021. 11. 19.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F135C-8AB6-784C-9AB4-2A57F52EF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EC374-F539-0741-AC5B-CED6139C6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7B3F-6E42-4840-8B37-9D08BFDA8B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562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C46C2-4FCE-3B4A-A4F5-F9151662E67D}"/>
              </a:ext>
            </a:extLst>
          </p:cNvPr>
          <p:cNvSpPr/>
          <p:nvPr/>
        </p:nvSpPr>
        <p:spPr>
          <a:xfrm>
            <a:off x="0" y="10663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C571-2F90-FF43-9501-4FECB53DE4F8}"/>
              </a:ext>
            </a:extLst>
          </p:cNvPr>
          <p:cNvSpPr txBox="1"/>
          <p:nvPr/>
        </p:nvSpPr>
        <p:spPr>
          <a:xfrm>
            <a:off x="-1190445" y="345858"/>
            <a:ext cx="9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NaviBar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C65473-5EB7-704C-84E2-4081D4622846}"/>
              </a:ext>
            </a:extLst>
          </p:cNvPr>
          <p:cNvGrpSpPr/>
          <p:nvPr/>
        </p:nvGrpSpPr>
        <p:grpSpPr>
          <a:xfrm>
            <a:off x="161026" y="1026543"/>
            <a:ext cx="11869947" cy="4609782"/>
            <a:chOff x="172528" y="1250830"/>
            <a:chExt cx="11869947" cy="54173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A56D6A-3739-0C46-AB0C-7DA33E881323}"/>
                </a:ext>
              </a:extLst>
            </p:cNvPr>
            <p:cNvSpPr/>
            <p:nvPr/>
          </p:nvSpPr>
          <p:spPr>
            <a:xfrm>
              <a:off x="172528" y="1250830"/>
              <a:ext cx="11869947" cy="5417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8FC856-5CBA-444A-B51E-33C5FE0909F8}"/>
                </a:ext>
              </a:extLst>
            </p:cNvPr>
            <p:cNvSpPr/>
            <p:nvPr/>
          </p:nvSpPr>
          <p:spPr>
            <a:xfrm>
              <a:off x="577970" y="1509622"/>
              <a:ext cx="11102196" cy="1522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A6EDB1-37B4-BB41-A0D2-470F24A4BA45}"/>
                </a:ext>
              </a:extLst>
            </p:cNvPr>
            <p:cNvSpPr/>
            <p:nvPr/>
          </p:nvSpPr>
          <p:spPr>
            <a:xfrm>
              <a:off x="577970" y="3327638"/>
              <a:ext cx="11102196" cy="15225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7031B4-BCC5-FF4F-956C-75E1718ED362}"/>
                </a:ext>
              </a:extLst>
            </p:cNvPr>
            <p:cNvSpPr/>
            <p:nvPr/>
          </p:nvSpPr>
          <p:spPr>
            <a:xfrm>
              <a:off x="577971" y="5082036"/>
              <a:ext cx="5408762" cy="135434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AE69E4E-CD72-E846-9A77-7A6A7F6F8C97}"/>
                </a:ext>
              </a:extLst>
            </p:cNvPr>
            <p:cNvSpPr/>
            <p:nvPr/>
          </p:nvSpPr>
          <p:spPr>
            <a:xfrm>
              <a:off x="6271404" y="5082036"/>
              <a:ext cx="5408762" cy="135434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54ECF8-C9D4-DD47-8C2E-32326C8F2318}"/>
              </a:ext>
            </a:extLst>
          </p:cNvPr>
          <p:cNvSpPr txBox="1"/>
          <p:nvPr/>
        </p:nvSpPr>
        <p:spPr>
          <a:xfrm>
            <a:off x="-1056916" y="1725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배너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4A224-3016-AC4E-9B5B-533FC69D8F4E}"/>
              </a:ext>
            </a:extLst>
          </p:cNvPr>
          <p:cNvSpPr txBox="1"/>
          <p:nvPr/>
        </p:nvSpPr>
        <p:spPr>
          <a:xfrm>
            <a:off x="-1323049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주요링크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6DE23-0946-0849-94C0-21B47A0E1D6E}"/>
              </a:ext>
            </a:extLst>
          </p:cNvPr>
          <p:cNvSpPr txBox="1"/>
          <p:nvPr/>
        </p:nvSpPr>
        <p:spPr>
          <a:xfrm>
            <a:off x="-1125893" y="46781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게시판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BAE2E-9FCD-764D-A4B2-1509B8D79E1F}"/>
              </a:ext>
            </a:extLst>
          </p:cNvPr>
          <p:cNvSpPr/>
          <p:nvPr/>
        </p:nvSpPr>
        <p:spPr>
          <a:xfrm>
            <a:off x="-1" y="5952225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6EBDE-158F-0A4C-BA9B-85C20DFE7A9D}"/>
              </a:ext>
            </a:extLst>
          </p:cNvPr>
          <p:cNvSpPr txBox="1"/>
          <p:nvPr/>
        </p:nvSpPr>
        <p:spPr>
          <a:xfrm>
            <a:off x="-1090002" y="6327476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footer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F22EE60-2180-D84E-B8C3-F34F801A6F2A}"/>
              </a:ext>
            </a:extLst>
          </p:cNvPr>
          <p:cNvSpPr/>
          <p:nvPr/>
        </p:nvSpPr>
        <p:spPr>
          <a:xfrm>
            <a:off x="9942876" y="301655"/>
            <a:ext cx="9747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내정보보기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6771894-E4B4-B943-A959-02FFB63CC5A7}"/>
              </a:ext>
            </a:extLst>
          </p:cNvPr>
          <p:cNvSpPr/>
          <p:nvPr/>
        </p:nvSpPr>
        <p:spPr>
          <a:xfrm>
            <a:off x="11056188" y="314595"/>
            <a:ext cx="9747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</a:p>
        </p:txBody>
      </p:sp>
      <p:pic>
        <p:nvPicPr>
          <p:cNvPr id="22" name="그래픽 21" descr="집 Wi-Fi에서 작업 단색으로 채워진">
            <a:extLst>
              <a:ext uri="{FF2B5EF4-FFF2-40B4-BE49-F238E27FC236}">
                <a16:creationId xmlns:a16="http://schemas.microsoft.com/office/drawing/2014/main" id="{3B40F41F-77BC-C845-A655-F50B120D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997" y="42417"/>
            <a:ext cx="820942" cy="820942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CCC2015-3630-544E-87B4-77E127B38FBA}"/>
              </a:ext>
            </a:extLst>
          </p:cNvPr>
          <p:cNvSpPr/>
          <p:nvPr/>
        </p:nvSpPr>
        <p:spPr>
          <a:xfrm>
            <a:off x="1136275" y="291958"/>
            <a:ext cx="9747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659BB08-B3CA-3940-BFEC-EF7EF40D033B}"/>
              </a:ext>
            </a:extLst>
          </p:cNvPr>
          <p:cNvSpPr/>
          <p:nvPr/>
        </p:nvSpPr>
        <p:spPr>
          <a:xfrm>
            <a:off x="2343721" y="301655"/>
            <a:ext cx="9747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-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D8E3E66-EF3D-894C-B22A-B99897115342}"/>
              </a:ext>
            </a:extLst>
          </p:cNvPr>
          <p:cNvSpPr/>
          <p:nvPr/>
        </p:nvSpPr>
        <p:spPr>
          <a:xfrm>
            <a:off x="3479533" y="303826"/>
            <a:ext cx="9747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아파트정보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2E631C-BE30-7645-B19A-D8C33EE75DAF}"/>
              </a:ext>
            </a:extLst>
          </p:cNvPr>
          <p:cNvSpPr txBox="1"/>
          <p:nvPr/>
        </p:nvSpPr>
        <p:spPr>
          <a:xfrm>
            <a:off x="8140445" y="376150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err="1">
                <a:solidFill>
                  <a:schemeClr val="bg1"/>
                </a:solidFill>
              </a:rPr>
              <a:t>김싸피</a:t>
            </a:r>
            <a:r>
              <a:rPr kumimoji="1" lang="en-US" altLang="ko-KR" sz="1000" dirty="0">
                <a:solidFill>
                  <a:schemeClr val="bg1"/>
                </a:solidFill>
              </a:rPr>
              <a:t>(</a:t>
            </a:r>
            <a:r>
              <a:rPr kumimoji="1" lang="en-US" altLang="ko-KR" sz="1000" dirty="0" err="1">
                <a:solidFill>
                  <a:schemeClr val="bg1"/>
                </a:solidFill>
              </a:rPr>
              <a:t>ssafy</a:t>
            </a:r>
            <a:r>
              <a:rPr kumimoji="1" lang="en-US" altLang="ko-KR" sz="1000" dirty="0">
                <a:solidFill>
                  <a:schemeClr val="bg1"/>
                </a:solidFill>
              </a:rPr>
              <a:t>)</a:t>
            </a:r>
            <a:r>
              <a:rPr kumimoji="1" lang="ko-KR" altLang="en-US" sz="1000" dirty="0">
                <a:solidFill>
                  <a:schemeClr val="bg1"/>
                </a:solidFill>
              </a:rPr>
              <a:t>님 환영합니다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ore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C46C2-4FCE-3B4A-A4F5-F9151662E67D}"/>
              </a:ext>
            </a:extLst>
          </p:cNvPr>
          <p:cNvSpPr/>
          <p:nvPr/>
        </p:nvSpPr>
        <p:spPr>
          <a:xfrm>
            <a:off x="0" y="10663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C571-2F90-FF43-9501-4FECB53DE4F8}"/>
              </a:ext>
            </a:extLst>
          </p:cNvPr>
          <p:cNvSpPr txBox="1"/>
          <p:nvPr/>
        </p:nvSpPr>
        <p:spPr>
          <a:xfrm>
            <a:off x="-1190445" y="345858"/>
            <a:ext cx="9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NaviBar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C65473-5EB7-704C-84E2-4081D4622846}"/>
              </a:ext>
            </a:extLst>
          </p:cNvPr>
          <p:cNvGrpSpPr/>
          <p:nvPr/>
        </p:nvGrpSpPr>
        <p:grpSpPr>
          <a:xfrm>
            <a:off x="161026" y="1026543"/>
            <a:ext cx="11869947" cy="4609782"/>
            <a:chOff x="172528" y="1250830"/>
            <a:chExt cx="11869947" cy="54173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A56D6A-3739-0C46-AB0C-7DA33E881323}"/>
                </a:ext>
              </a:extLst>
            </p:cNvPr>
            <p:cNvSpPr/>
            <p:nvPr/>
          </p:nvSpPr>
          <p:spPr>
            <a:xfrm>
              <a:off x="172528" y="1250830"/>
              <a:ext cx="11869947" cy="5417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8FC856-5CBA-444A-B51E-33C5FE0909F8}"/>
                </a:ext>
              </a:extLst>
            </p:cNvPr>
            <p:cNvSpPr/>
            <p:nvPr/>
          </p:nvSpPr>
          <p:spPr>
            <a:xfrm>
              <a:off x="577970" y="1509622"/>
              <a:ext cx="11102196" cy="1522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A6EDB1-37B4-BB41-A0D2-470F24A4BA45}"/>
                </a:ext>
              </a:extLst>
            </p:cNvPr>
            <p:cNvSpPr/>
            <p:nvPr/>
          </p:nvSpPr>
          <p:spPr>
            <a:xfrm>
              <a:off x="577970" y="3327638"/>
              <a:ext cx="11102196" cy="15225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7031B4-BCC5-FF4F-956C-75E1718ED362}"/>
                </a:ext>
              </a:extLst>
            </p:cNvPr>
            <p:cNvSpPr/>
            <p:nvPr/>
          </p:nvSpPr>
          <p:spPr>
            <a:xfrm>
              <a:off x="577971" y="5082036"/>
              <a:ext cx="5408762" cy="135434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AE69E4E-CD72-E846-9A77-7A6A7F6F8C97}"/>
                </a:ext>
              </a:extLst>
            </p:cNvPr>
            <p:cNvSpPr/>
            <p:nvPr/>
          </p:nvSpPr>
          <p:spPr>
            <a:xfrm>
              <a:off x="6271404" y="5082036"/>
              <a:ext cx="5408762" cy="135434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54ECF8-C9D4-DD47-8C2E-32326C8F2318}"/>
              </a:ext>
            </a:extLst>
          </p:cNvPr>
          <p:cNvSpPr txBox="1"/>
          <p:nvPr/>
        </p:nvSpPr>
        <p:spPr>
          <a:xfrm>
            <a:off x="-1056916" y="1725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배너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4A224-3016-AC4E-9B5B-533FC69D8F4E}"/>
              </a:ext>
            </a:extLst>
          </p:cNvPr>
          <p:cNvSpPr txBox="1"/>
          <p:nvPr/>
        </p:nvSpPr>
        <p:spPr>
          <a:xfrm>
            <a:off x="-1323049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주요링크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6DE23-0946-0849-94C0-21B47A0E1D6E}"/>
              </a:ext>
            </a:extLst>
          </p:cNvPr>
          <p:cNvSpPr txBox="1"/>
          <p:nvPr/>
        </p:nvSpPr>
        <p:spPr>
          <a:xfrm>
            <a:off x="-1125893" y="46781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게시판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BAE2E-9FCD-764D-A4B2-1509B8D79E1F}"/>
              </a:ext>
            </a:extLst>
          </p:cNvPr>
          <p:cNvSpPr/>
          <p:nvPr/>
        </p:nvSpPr>
        <p:spPr>
          <a:xfrm>
            <a:off x="-1" y="5952225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6EBDE-158F-0A4C-BA9B-85C20DFE7A9D}"/>
              </a:ext>
            </a:extLst>
          </p:cNvPr>
          <p:cNvSpPr txBox="1"/>
          <p:nvPr/>
        </p:nvSpPr>
        <p:spPr>
          <a:xfrm>
            <a:off x="-1090002" y="6327476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footer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F22EE60-2180-D84E-B8C3-F34F801A6F2A}"/>
              </a:ext>
            </a:extLst>
          </p:cNvPr>
          <p:cNvSpPr/>
          <p:nvPr/>
        </p:nvSpPr>
        <p:spPr>
          <a:xfrm>
            <a:off x="9942876" y="301655"/>
            <a:ext cx="9747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내정보보기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6771894-E4B4-B943-A959-02FFB63CC5A7}"/>
              </a:ext>
            </a:extLst>
          </p:cNvPr>
          <p:cNvSpPr/>
          <p:nvPr/>
        </p:nvSpPr>
        <p:spPr>
          <a:xfrm>
            <a:off x="11056188" y="314595"/>
            <a:ext cx="9747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</a:p>
        </p:txBody>
      </p:sp>
      <p:pic>
        <p:nvPicPr>
          <p:cNvPr id="22" name="그래픽 21" descr="집 Wi-Fi에서 작업 단색으로 채워진">
            <a:extLst>
              <a:ext uri="{FF2B5EF4-FFF2-40B4-BE49-F238E27FC236}">
                <a16:creationId xmlns:a16="http://schemas.microsoft.com/office/drawing/2014/main" id="{3B40F41F-77BC-C845-A655-F50B120D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997" y="42417"/>
            <a:ext cx="820942" cy="820942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CCC2015-3630-544E-87B4-77E127B38FBA}"/>
              </a:ext>
            </a:extLst>
          </p:cNvPr>
          <p:cNvSpPr/>
          <p:nvPr/>
        </p:nvSpPr>
        <p:spPr>
          <a:xfrm>
            <a:off x="1136275" y="291958"/>
            <a:ext cx="9747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659BB08-B3CA-3940-BFEC-EF7EF40D033B}"/>
              </a:ext>
            </a:extLst>
          </p:cNvPr>
          <p:cNvSpPr/>
          <p:nvPr/>
        </p:nvSpPr>
        <p:spPr>
          <a:xfrm>
            <a:off x="2343721" y="301655"/>
            <a:ext cx="9747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-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D8E3E66-EF3D-894C-B22A-B99897115342}"/>
              </a:ext>
            </a:extLst>
          </p:cNvPr>
          <p:cNvSpPr/>
          <p:nvPr/>
        </p:nvSpPr>
        <p:spPr>
          <a:xfrm>
            <a:off x="3479533" y="303826"/>
            <a:ext cx="9747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아파트정보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2E631C-BE30-7645-B19A-D8C33EE75DAF}"/>
              </a:ext>
            </a:extLst>
          </p:cNvPr>
          <p:cNvSpPr txBox="1"/>
          <p:nvPr/>
        </p:nvSpPr>
        <p:spPr>
          <a:xfrm>
            <a:off x="8140445" y="376150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err="1">
                <a:solidFill>
                  <a:schemeClr val="bg1"/>
                </a:solidFill>
              </a:rPr>
              <a:t>김싸피</a:t>
            </a:r>
            <a:r>
              <a:rPr kumimoji="1" lang="en-US" altLang="ko-KR" sz="1000" dirty="0">
                <a:solidFill>
                  <a:schemeClr val="bg1"/>
                </a:solidFill>
              </a:rPr>
              <a:t>(</a:t>
            </a:r>
            <a:r>
              <a:rPr kumimoji="1" lang="en-US" altLang="ko-KR" sz="1000" dirty="0" err="1">
                <a:solidFill>
                  <a:schemeClr val="bg1"/>
                </a:solidFill>
              </a:rPr>
              <a:t>ssafy</a:t>
            </a:r>
            <a:r>
              <a:rPr kumimoji="1" lang="en-US" altLang="ko-KR" sz="1000" dirty="0">
                <a:solidFill>
                  <a:schemeClr val="bg1"/>
                </a:solidFill>
              </a:rPr>
              <a:t>)</a:t>
            </a:r>
            <a:r>
              <a:rPr kumimoji="1" lang="ko-KR" altLang="en-US" sz="1000" dirty="0">
                <a:solidFill>
                  <a:schemeClr val="bg1"/>
                </a:solidFill>
              </a:rPr>
              <a:t>님 환영합니다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ore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3C89A-B1BB-8D41-A2FA-BE13856620BB}"/>
              </a:ext>
            </a:extLst>
          </p:cNvPr>
          <p:cNvSpPr/>
          <p:nvPr/>
        </p:nvSpPr>
        <p:spPr>
          <a:xfrm>
            <a:off x="9264769" y="715190"/>
            <a:ext cx="2766203" cy="2078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0DCF1B7-61DB-F842-B6AA-8CD5C574A723}"/>
              </a:ext>
            </a:extLst>
          </p:cNvPr>
          <p:cNvSpPr/>
          <p:nvPr/>
        </p:nvSpPr>
        <p:spPr>
          <a:xfrm>
            <a:off x="9404080" y="1610626"/>
            <a:ext cx="129138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내 관심지역</a:t>
            </a:r>
            <a:endParaRPr kumimoji="1" lang="ko-Kore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AD188-2837-9C41-A70B-4AB657B7F411}"/>
              </a:ext>
            </a:extLst>
          </p:cNvPr>
          <p:cNvSpPr txBox="1"/>
          <p:nvPr/>
        </p:nvSpPr>
        <p:spPr>
          <a:xfrm>
            <a:off x="9454551" y="904139"/>
            <a:ext cx="234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아이디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r>
              <a:rPr kumimoji="1" lang="ko-KR" altLang="en-US" sz="1000" dirty="0"/>
              <a:t>이름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r>
              <a:rPr kumimoji="1" lang="ko-KR" altLang="en-US" sz="1000" dirty="0"/>
              <a:t>이메일 </a:t>
            </a:r>
            <a:r>
              <a:rPr kumimoji="1" lang="en-US" altLang="ko-KR" sz="1000" dirty="0"/>
              <a:t>:</a:t>
            </a:r>
          </a:p>
          <a:p>
            <a:endParaRPr kumimoji="1" lang="ko-Kore-KR" altLang="en-US" sz="10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08AB80F-B344-0046-8897-A9EC2F97F892}"/>
              </a:ext>
            </a:extLst>
          </p:cNvPr>
          <p:cNvSpPr/>
          <p:nvPr/>
        </p:nvSpPr>
        <p:spPr>
          <a:xfrm>
            <a:off x="9454550" y="2172389"/>
            <a:ext cx="11072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정보수정 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5A97E42-4AF6-B14E-8B8F-D2F0ADD0BB24}"/>
              </a:ext>
            </a:extLst>
          </p:cNvPr>
          <p:cNvSpPr/>
          <p:nvPr/>
        </p:nvSpPr>
        <p:spPr>
          <a:xfrm>
            <a:off x="10718470" y="2153368"/>
            <a:ext cx="110547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회원탈퇴 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452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C46C2-4FCE-3B4A-A4F5-F9151662E67D}"/>
              </a:ext>
            </a:extLst>
          </p:cNvPr>
          <p:cNvSpPr/>
          <p:nvPr/>
        </p:nvSpPr>
        <p:spPr>
          <a:xfrm>
            <a:off x="0" y="1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C571-2F90-FF43-9501-4FECB53DE4F8}"/>
              </a:ext>
            </a:extLst>
          </p:cNvPr>
          <p:cNvSpPr txBox="1"/>
          <p:nvPr/>
        </p:nvSpPr>
        <p:spPr>
          <a:xfrm>
            <a:off x="-1190445" y="345858"/>
            <a:ext cx="9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NaviBar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A56D6A-3739-0C46-AB0C-7DA33E881323}"/>
              </a:ext>
            </a:extLst>
          </p:cNvPr>
          <p:cNvSpPr/>
          <p:nvPr/>
        </p:nvSpPr>
        <p:spPr>
          <a:xfrm>
            <a:off x="161026" y="1026543"/>
            <a:ext cx="11869947" cy="4609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BAE2E-9FCD-764D-A4B2-1509B8D79E1F}"/>
              </a:ext>
            </a:extLst>
          </p:cNvPr>
          <p:cNvSpPr/>
          <p:nvPr/>
        </p:nvSpPr>
        <p:spPr>
          <a:xfrm>
            <a:off x="-1" y="5952225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6EBDE-158F-0A4C-BA9B-85C20DFE7A9D}"/>
              </a:ext>
            </a:extLst>
          </p:cNvPr>
          <p:cNvSpPr txBox="1"/>
          <p:nvPr/>
        </p:nvSpPr>
        <p:spPr>
          <a:xfrm>
            <a:off x="-1090002" y="6327476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footer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1DCA0F-0846-744C-A631-44ACBB994086}"/>
              </a:ext>
            </a:extLst>
          </p:cNvPr>
          <p:cNvSpPr/>
          <p:nvPr/>
        </p:nvSpPr>
        <p:spPr>
          <a:xfrm>
            <a:off x="655608" y="1694054"/>
            <a:ext cx="4606505" cy="353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5BA43F-07CB-C541-A923-5433B36CA72C}"/>
              </a:ext>
            </a:extLst>
          </p:cNvPr>
          <p:cNvSpPr/>
          <p:nvPr/>
        </p:nvSpPr>
        <p:spPr>
          <a:xfrm>
            <a:off x="6303033" y="1684539"/>
            <a:ext cx="4606505" cy="353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E5752A-BB58-564A-9B01-89C4398EFC9A}"/>
              </a:ext>
            </a:extLst>
          </p:cNvPr>
          <p:cNvSpPr/>
          <p:nvPr/>
        </p:nvSpPr>
        <p:spPr>
          <a:xfrm>
            <a:off x="655608" y="2363637"/>
            <a:ext cx="4606505" cy="30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727B3D-89D0-7D41-8EA2-A5B2BFCFCBEC}"/>
              </a:ext>
            </a:extLst>
          </p:cNvPr>
          <p:cNvSpPr/>
          <p:nvPr/>
        </p:nvSpPr>
        <p:spPr>
          <a:xfrm>
            <a:off x="6303033" y="2354122"/>
            <a:ext cx="4606505" cy="30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AFC31-DECB-F343-B5E5-F05F57766879}"/>
              </a:ext>
            </a:extLst>
          </p:cNvPr>
          <p:cNvSpPr txBox="1"/>
          <p:nvPr/>
        </p:nvSpPr>
        <p:spPr>
          <a:xfrm>
            <a:off x="5053886" y="115617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아파트정보</a:t>
            </a:r>
            <a:r>
              <a:rPr kumimoji="1" lang="ko-KR" altLang="en-US" dirty="0">
                <a:solidFill>
                  <a:schemeClr val="bg1"/>
                </a:solidFill>
              </a:rPr>
              <a:t> 페이지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1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C46C2-4FCE-3B4A-A4F5-F9151662E67D}"/>
              </a:ext>
            </a:extLst>
          </p:cNvPr>
          <p:cNvSpPr/>
          <p:nvPr/>
        </p:nvSpPr>
        <p:spPr>
          <a:xfrm>
            <a:off x="0" y="1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C571-2F90-FF43-9501-4FECB53DE4F8}"/>
              </a:ext>
            </a:extLst>
          </p:cNvPr>
          <p:cNvSpPr txBox="1"/>
          <p:nvPr/>
        </p:nvSpPr>
        <p:spPr>
          <a:xfrm>
            <a:off x="-1190445" y="345858"/>
            <a:ext cx="9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NaviBar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A56D6A-3739-0C46-AB0C-7DA33E881323}"/>
              </a:ext>
            </a:extLst>
          </p:cNvPr>
          <p:cNvSpPr/>
          <p:nvPr/>
        </p:nvSpPr>
        <p:spPr>
          <a:xfrm>
            <a:off x="198407" y="1035170"/>
            <a:ext cx="11869947" cy="4609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4A224-3016-AC4E-9B5B-533FC69D8F4E}"/>
              </a:ext>
            </a:extLst>
          </p:cNvPr>
          <p:cNvSpPr txBox="1"/>
          <p:nvPr/>
        </p:nvSpPr>
        <p:spPr>
          <a:xfrm>
            <a:off x="-1323049" y="324433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게시판 내용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BAE2E-9FCD-764D-A4B2-1509B8D79E1F}"/>
              </a:ext>
            </a:extLst>
          </p:cNvPr>
          <p:cNvSpPr/>
          <p:nvPr/>
        </p:nvSpPr>
        <p:spPr>
          <a:xfrm>
            <a:off x="-1" y="5952225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6EBDE-158F-0A4C-BA9B-85C20DFE7A9D}"/>
              </a:ext>
            </a:extLst>
          </p:cNvPr>
          <p:cNvSpPr txBox="1"/>
          <p:nvPr/>
        </p:nvSpPr>
        <p:spPr>
          <a:xfrm>
            <a:off x="-1090002" y="6327476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footer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1DC9E2-2835-8D42-94EF-EE5DEB19C520}"/>
              </a:ext>
            </a:extLst>
          </p:cNvPr>
          <p:cNvSpPr/>
          <p:nvPr/>
        </p:nvSpPr>
        <p:spPr>
          <a:xfrm>
            <a:off x="552092" y="2263663"/>
            <a:ext cx="11162580" cy="278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43AC7-CB18-4F48-BE4F-D4E600CB8D31}"/>
              </a:ext>
            </a:extLst>
          </p:cNvPr>
          <p:cNvSpPr txBox="1"/>
          <p:nvPr/>
        </p:nvSpPr>
        <p:spPr>
          <a:xfrm>
            <a:off x="5256218" y="1138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게시판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8201D-45F9-2644-AE35-31F6159EB172}"/>
              </a:ext>
            </a:extLst>
          </p:cNvPr>
          <p:cNvSpPr txBox="1"/>
          <p:nvPr/>
        </p:nvSpPr>
        <p:spPr>
          <a:xfrm>
            <a:off x="5256219" y="1619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글목록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8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C46C2-4FCE-3B4A-A4F5-F9151662E67D}"/>
              </a:ext>
            </a:extLst>
          </p:cNvPr>
          <p:cNvSpPr/>
          <p:nvPr/>
        </p:nvSpPr>
        <p:spPr>
          <a:xfrm>
            <a:off x="0" y="1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C571-2F90-FF43-9501-4FECB53DE4F8}"/>
              </a:ext>
            </a:extLst>
          </p:cNvPr>
          <p:cNvSpPr txBox="1"/>
          <p:nvPr/>
        </p:nvSpPr>
        <p:spPr>
          <a:xfrm>
            <a:off x="-1190445" y="345858"/>
            <a:ext cx="9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NaviBar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A56D6A-3739-0C46-AB0C-7DA33E881323}"/>
              </a:ext>
            </a:extLst>
          </p:cNvPr>
          <p:cNvSpPr/>
          <p:nvPr/>
        </p:nvSpPr>
        <p:spPr>
          <a:xfrm>
            <a:off x="161026" y="1026543"/>
            <a:ext cx="11869947" cy="4609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4A224-3016-AC4E-9B5B-533FC69D8F4E}"/>
              </a:ext>
            </a:extLst>
          </p:cNvPr>
          <p:cNvSpPr txBox="1"/>
          <p:nvPr/>
        </p:nvSpPr>
        <p:spPr>
          <a:xfrm>
            <a:off x="-1660447" y="321351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관심지역 리스트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BAE2E-9FCD-764D-A4B2-1509B8D79E1F}"/>
              </a:ext>
            </a:extLst>
          </p:cNvPr>
          <p:cNvSpPr/>
          <p:nvPr/>
        </p:nvSpPr>
        <p:spPr>
          <a:xfrm>
            <a:off x="-1" y="5952225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6EBDE-158F-0A4C-BA9B-85C20DFE7A9D}"/>
              </a:ext>
            </a:extLst>
          </p:cNvPr>
          <p:cNvSpPr txBox="1"/>
          <p:nvPr/>
        </p:nvSpPr>
        <p:spPr>
          <a:xfrm>
            <a:off x="-1090002" y="6327476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footer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6FB98-9F73-B94B-8902-4B8DCCA32FC3}"/>
              </a:ext>
            </a:extLst>
          </p:cNvPr>
          <p:cNvSpPr txBox="1"/>
          <p:nvPr/>
        </p:nvSpPr>
        <p:spPr>
          <a:xfrm>
            <a:off x="5256218" y="1138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관심지역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5B80A-5A22-DB4B-9386-FBBD7F2690E0}"/>
              </a:ext>
            </a:extLst>
          </p:cNvPr>
          <p:cNvSpPr txBox="1"/>
          <p:nvPr/>
        </p:nvSpPr>
        <p:spPr>
          <a:xfrm>
            <a:off x="5371634" y="16192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글목록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BB6BE-4DAF-9D44-958A-3C724DB18C9E}"/>
              </a:ext>
            </a:extLst>
          </p:cNvPr>
          <p:cNvSpPr/>
          <p:nvPr/>
        </p:nvSpPr>
        <p:spPr>
          <a:xfrm>
            <a:off x="552092" y="2263663"/>
            <a:ext cx="11162580" cy="278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49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C46C2-4FCE-3B4A-A4F5-F9151662E67D}"/>
              </a:ext>
            </a:extLst>
          </p:cNvPr>
          <p:cNvSpPr/>
          <p:nvPr/>
        </p:nvSpPr>
        <p:spPr>
          <a:xfrm>
            <a:off x="0" y="1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C571-2F90-FF43-9501-4FECB53DE4F8}"/>
              </a:ext>
            </a:extLst>
          </p:cNvPr>
          <p:cNvSpPr txBox="1"/>
          <p:nvPr/>
        </p:nvSpPr>
        <p:spPr>
          <a:xfrm>
            <a:off x="-1190445" y="345858"/>
            <a:ext cx="9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NaviBar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A56D6A-3739-0C46-AB0C-7DA33E881323}"/>
              </a:ext>
            </a:extLst>
          </p:cNvPr>
          <p:cNvSpPr/>
          <p:nvPr/>
        </p:nvSpPr>
        <p:spPr>
          <a:xfrm>
            <a:off x="161026" y="1026543"/>
            <a:ext cx="11869947" cy="4609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4ECF8-C9D4-DD47-8C2E-32326C8F2318}"/>
              </a:ext>
            </a:extLst>
          </p:cNvPr>
          <p:cNvSpPr txBox="1"/>
          <p:nvPr/>
        </p:nvSpPr>
        <p:spPr>
          <a:xfrm>
            <a:off x="-1056916" y="1725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배너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4A224-3016-AC4E-9B5B-533FC69D8F4E}"/>
              </a:ext>
            </a:extLst>
          </p:cNvPr>
          <p:cNvSpPr txBox="1"/>
          <p:nvPr/>
        </p:nvSpPr>
        <p:spPr>
          <a:xfrm>
            <a:off x="-1323049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주요링크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6DE23-0946-0849-94C0-21B47A0E1D6E}"/>
              </a:ext>
            </a:extLst>
          </p:cNvPr>
          <p:cNvSpPr txBox="1"/>
          <p:nvPr/>
        </p:nvSpPr>
        <p:spPr>
          <a:xfrm>
            <a:off x="-1125893" y="46781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게시판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BAE2E-9FCD-764D-A4B2-1509B8D79E1F}"/>
              </a:ext>
            </a:extLst>
          </p:cNvPr>
          <p:cNvSpPr/>
          <p:nvPr/>
        </p:nvSpPr>
        <p:spPr>
          <a:xfrm>
            <a:off x="-1" y="5952225"/>
            <a:ext cx="12192000" cy="905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6EBDE-158F-0A4C-BA9B-85C20DFE7A9D}"/>
              </a:ext>
            </a:extLst>
          </p:cNvPr>
          <p:cNvSpPr txBox="1"/>
          <p:nvPr/>
        </p:nvSpPr>
        <p:spPr>
          <a:xfrm>
            <a:off x="-1090002" y="6327476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footer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7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</Words>
  <Application>Microsoft Macintosh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이하림</dc:creator>
  <cp:lastModifiedBy>이하림</cp:lastModifiedBy>
  <cp:revision>1</cp:revision>
  <dcterms:created xsi:type="dcterms:W3CDTF">2021-11-19T00:52:06Z</dcterms:created>
  <dcterms:modified xsi:type="dcterms:W3CDTF">2021-11-19T01:23:53Z</dcterms:modified>
</cp:coreProperties>
</file>