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lvl="0">
      <a:defRPr lang="zh-CN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3840">
          <p15:clr>
            <a:srgbClr val="A4A3A4"/>
          </p15:clr>
        </p15:guide>
        <p15:guide id="3" pos="4997">
          <p15:clr>
            <a:srgbClr val="A4A3A4"/>
          </p15:clr>
        </p15:guide>
        <p15:guide id="4" pos="27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>
        <p:scale>
          <a:sx n="66" d="100"/>
          <a:sy n="66" d="100"/>
        </p:scale>
        <p:origin x="780" y="180"/>
      </p:cViewPr>
      <p:guideLst>
        <p:guide orient="horz" pos="2352"/>
        <p:guide pos="3840"/>
        <p:guide pos="4997"/>
        <p:guide pos="27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1E6E6-A926-4436-AC4A-26E3776A391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79B656E-99D8-4ABA-939B-FD85A200C8E9}">
      <dgm:prSet custT="1"/>
      <dgm:spPr/>
      <dgm:t>
        <a:bodyPr/>
        <a:lstStyle/>
        <a:p>
          <a:r>
            <a:rPr lang="en-US" altLang="zh-TW" sz="800" dirty="0"/>
            <a:t>Project</a:t>
          </a:r>
          <a:endParaRPr lang="zh-TW" sz="800" dirty="0"/>
        </a:p>
      </dgm:t>
    </dgm:pt>
    <dgm:pt modelId="{5B36F392-5E3D-4769-81CB-7FF6898BB8DB}" type="parTrans" cxnId="{C7816353-EE01-43B9-83C1-8C7C603F41CE}">
      <dgm:prSet/>
      <dgm:spPr/>
      <dgm:t>
        <a:bodyPr/>
        <a:lstStyle/>
        <a:p>
          <a:endParaRPr lang="zh-TW" altLang="en-US"/>
        </a:p>
      </dgm:t>
    </dgm:pt>
    <dgm:pt modelId="{A8E95BA8-38D0-4F55-BB15-6C340767930B}" type="sibTrans" cxnId="{C7816353-EE01-43B9-83C1-8C7C603F41CE}">
      <dgm:prSet/>
      <dgm:spPr/>
      <dgm:t>
        <a:bodyPr/>
        <a:lstStyle/>
        <a:p>
          <a:endParaRPr lang="zh-TW" altLang="en-US"/>
        </a:p>
      </dgm:t>
    </dgm:pt>
    <dgm:pt modelId="{1237C43A-1CCE-48E0-A6F8-36670595DE48}">
      <dgm:prSet custT="1"/>
      <dgm:spPr/>
      <dgm:t>
        <a:bodyPr/>
        <a:lstStyle/>
        <a:p>
          <a:r>
            <a:rPr lang="en-US" altLang="zh-TW" sz="800" dirty="0"/>
            <a:t>System</a:t>
          </a:r>
        </a:p>
        <a:p>
          <a:r>
            <a:rPr lang="en-US" altLang="zh-TW" sz="800" dirty="0" err="1"/>
            <a:t>enviroment</a:t>
          </a:r>
          <a:endParaRPr lang="zh-TW" sz="800" dirty="0"/>
        </a:p>
      </dgm:t>
    </dgm:pt>
    <dgm:pt modelId="{02322031-53BE-4B80-B4B1-15115E7A7729}" type="parTrans" cxnId="{BECA0983-6215-4FEC-919F-ADC59E6EF902}">
      <dgm:prSet custT="1"/>
      <dgm:spPr/>
      <dgm:t>
        <a:bodyPr/>
        <a:lstStyle/>
        <a:p>
          <a:endParaRPr lang="zh-TW" altLang="en-US" sz="800"/>
        </a:p>
      </dgm:t>
    </dgm:pt>
    <dgm:pt modelId="{9EB0CA7D-3B4E-4B7A-AC12-547C330E4635}" type="sibTrans" cxnId="{BECA0983-6215-4FEC-919F-ADC59E6EF902}">
      <dgm:prSet/>
      <dgm:spPr/>
      <dgm:t>
        <a:bodyPr/>
        <a:lstStyle/>
        <a:p>
          <a:endParaRPr lang="zh-TW" altLang="en-US"/>
        </a:p>
      </dgm:t>
    </dgm:pt>
    <dgm:pt modelId="{B16C13AA-87E2-4BC3-80B7-04B1EF119144}">
      <dgm:prSet custT="1"/>
      <dgm:spPr/>
      <dgm:t>
        <a:bodyPr/>
        <a:lstStyle/>
        <a:p>
          <a:r>
            <a:rPr lang="en-US" altLang="zh-TW" sz="800" dirty="0"/>
            <a:t>Window  10</a:t>
          </a:r>
          <a:endParaRPr lang="zh-TW" sz="800" dirty="0"/>
        </a:p>
      </dgm:t>
    </dgm:pt>
    <dgm:pt modelId="{0F37EA3C-9EB8-4D8E-B83E-C53972CEB00A}" type="parTrans" cxnId="{58D21786-C742-4C84-9020-AAD4B60AD124}">
      <dgm:prSet custT="1"/>
      <dgm:spPr/>
      <dgm:t>
        <a:bodyPr/>
        <a:lstStyle/>
        <a:p>
          <a:endParaRPr lang="zh-TW" altLang="en-US" sz="800"/>
        </a:p>
      </dgm:t>
    </dgm:pt>
    <dgm:pt modelId="{2E328EAA-5C4F-45C9-A933-FF6B09A62B0B}" type="sibTrans" cxnId="{58D21786-C742-4C84-9020-AAD4B60AD124}">
      <dgm:prSet/>
      <dgm:spPr/>
      <dgm:t>
        <a:bodyPr/>
        <a:lstStyle/>
        <a:p>
          <a:endParaRPr lang="zh-TW" altLang="en-US"/>
        </a:p>
      </dgm:t>
    </dgm:pt>
    <dgm:pt modelId="{338DE506-8792-473D-ABAE-FD00E548D9C4}">
      <dgm:prSet custT="1"/>
      <dgm:spPr/>
      <dgm:t>
        <a:bodyPr/>
        <a:lstStyle/>
        <a:p>
          <a:r>
            <a:rPr lang="en-US" altLang="zh-TW" sz="800" dirty="0"/>
            <a:t>Python 3.8</a:t>
          </a:r>
          <a:endParaRPr lang="zh-TW" sz="800" dirty="0"/>
        </a:p>
      </dgm:t>
    </dgm:pt>
    <dgm:pt modelId="{2E0D20BD-A2FA-4C53-905C-73E5B1EC4CFD}" type="parTrans" cxnId="{593B6C5D-95A0-4A43-A776-CB70D18816B4}">
      <dgm:prSet custT="1"/>
      <dgm:spPr/>
      <dgm:t>
        <a:bodyPr/>
        <a:lstStyle/>
        <a:p>
          <a:endParaRPr lang="zh-TW" altLang="en-US" sz="800"/>
        </a:p>
      </dgm:t>
    </dgm:pt>
    <dgm:pt modelId="{C3EF0AAB-70C1-46E4-A9C9-998B375CBAE2}" type="sibTrans" cxnId="{593B6C5D-95A0-4A43-A776-CB70D18816B4}">
      <dgm:prSet/>
      <dgm:spPr/>
      <dgm:t>
        <a:bodyPr/>
        <a:lstStyle/>
        <a:p>
          <a:endParaRPr lang="zh-TW" altLang="en-US"/>
        </a:p>
      </dgm:t>
    </dgm:pt>
    <dgm:pt modelId="{2FBD26E7-0092-45ED-B0C7-3BD0E13127E3}">
      <dgm:prSet custT="1"/>
      <dgm:spPr/>
      <dgm:t>
        <a:bodyPr/>
        <a:lstStyle/>
        <a:p>
          <a:r>
            <a:rPr lang="en-US" sz="800" b="0" i="0" dirty="0" err="1"/>
            <a:t>Sekiro</a:t>
          </a:r>
          <a:endParaRPr lang="zh-TW" sz="800" dirty="0"/>
        </a:p>
      </dgm:t>
    </dgm:pt>
    <dgm:pt modelId="{7F7659DC-C793-4F0F-9A73-D2BB9957F86A}" type="parTrans" cxnId="{B161323D-7A60-4569-BDB9-7BFB8C822532}">
      <dgm:prSet custT="1"/>
      <dgm:spPr/>
      <dgm:t>
        <a:bodyPr/>
        <a:lstStyle/>
        <a:p>
          <a:endParaRPr lang="zh-TW" altLang="en-US" sz="800"/>
        </a:p>
      </dgm:t>
    </dgm:pt>
    <dgm:pt modelId="{55AEEF8F-993E-4085-B0AD-23F6AEAF7C54}" type="sibTrans" cxnId="{B161323D-7A60-4569-BDB9-7BFB8C822532}">
      <dgm:prSet/>
      <dgm:spPr/>
      <dgm:t>
        <a:bodyPr/>
        <a:lstStyle/>
        <a:p>
          <a:endParaRPr lang="zh-TW" altLang="en-US"/>
        </a:p>
      </dgm:t>
    </dgm:pt>
    <dgm:pt modelId="{FE3130CE-4CC3-4DCE-A5C4-BE7A777A245D}">
      <dgm:prSet custT="1"/>
      <dgm:spPr/>
      <dgm:t>
        <a:bodyPr/>
        <a:lstStyle/>
        <a:p>
          <a:r>
            <a:rPr lang="zh-TW" altLang="en-US" sz="800" dirty="0"/>
            <a:t>血量數值</a:t>
          </a:r>
        </a:p>
      </dgm:t>
    </dgm:pt>
    <dgm:pt modelId="{7A1C4212-1F8F-439D-93C7-B9AC866EC660}" type="parTrans" cxnId="{19922E1D-8F8B-455E-9A00-718E08EF4B13}">
      <dgm:prSet custT="1"/>
      <dgm:spPr/>
      <dgm:t>
        <a:bodyPr/>
        <a:lstStyle/>
        <a:p>
          <a:endParaRPr lang="zh-TW" altLang="en-US" sz="800"/>
        </a:p>
      </dgm:t>
    </dgm:pt>
    <dgm:pt modelId="{3157D0AE-636E-4B0E-9082-B42721B0F3D7}" type="sibTrans" cxnId="{19922E1D-8F8B-455E-9A00-718E08EF4B13}">
      <dgm:prSet/>
      <dgm:spPr/>
      <dgm:t>
        <a:bodyPr/>
        <a:lstStyle/>
        <a:p>
          <a:endParaRPr lang="zh-TW" altLang="en-US"/>
        </a:p>
      </dgm:t>
    </dgm:pt>
    <dgm:pt modelId="{D352819D-E907-4685-B451-FA8FA1B280DC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血量減少</a:t>
          </a:r>
          <a:endParaRPr lang="zh-TW" sz="800" dirty="0"/>
        </a:p>
      </dgm:t>
    </dgm:pt>
    <dgm:pt modelId="{DA47BA3D-AB7A-45C6-B8B9-F91934088D67}" type="parTrans" cxnId="{5F9497E1-AD3C-42D3-9D22-984C72581B9D}">
      <dgm:prSet custT="1"/>
      <dgm:spPr/>
      <dgm:t>
        <a:bodyPr/>
        <a:lstStyle/>
        <a:p>
          <a:endParaRPr lang="zh-TW" altLang="en-US" sz="800"/>
        </a:p>
      </dgm:t>
    </dgm:pt>
    <dgm:pt modelId="{0F0723F1-8BAA-463A-AB8A-E249949A4950}" type="sibTrans" cxnId="{5F9497E1-AD3C-42D3-9D22-984C72581B9D}">
      <dgm:prSet/>
      <dgm:spPr/>
      <dgm:t>
        <a:bodyPr/>
        <a:lstStyle/>
        <a:p>
          <a:endParaRPr lang="zh-TW" altLang="en-US"/>
        </a:p>
      </dgm:t>
    </dgm:pt>
    <dgm:pt modelId="{D0462644-BBC8-4558-8A9F-F347E53E0E60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血量減少</a:t>
          </a:r>
          <a:endParaRPr lang="zh-TW" sz="800" dirty="0"/>
        </a:p>
      </dgm:t>
    </dgm:pt>
    <dgm:pt modelId="{024C0065-7F5E-4152-ACF4-C47F8AC6863C}" type="parTrans" cxnId="{3DEA3270-D1EC-4A08-9306-F988AFB06953}">
      <dgm:prSet custT="1"/>
      <dgm:spPr/>
      <dgm:t>
        <a:bodyPr/>
        <a:lstStyle/>
        <a:p>
          <a:endParaRPr lang="zh-TW" altLang="en-US" sz="800"/>
        </a:p>
      </dgm:t>
    </dgm:pt>
    <dgm:pt modelId="{B3887220-95EA-441A-8ACD-6C2E06BF8EDF}" type="sibTrans" cxnId="{3DEA3270-D1EC-4A08-9306-F988AFB06953}">
      <dgm:prSet/>
      <dgm:spPr/>
      <dgm:t>
        <a:bodyPr/>
        <a:lstStyle/>
        <a:p>
          <a:endParaRPr lang="zh-TW" altLang="en-US"/>
        </a:p>
      </dgm:t>
    </dgm:pt>
    <dgm:pt modelId="{EDA69F19-78AA-4BFA-92A1-5459F05EB80E}">
      <dgm:prSet custT="1"/>
      <dgm:spPr>
        <a:solidFill>
          <a:srgbClr val="2E75B6"/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+4 </a:t>
          </a:r>
          <a:endParaRPr lang="zh-TW" sz="800" dirty="0"/>
        </a:p>
      </dgm:t>
    </dgm:pt>
    <dgm:pt modelId="{53CD25AD-AC3C-4E54-8687-F231F974D781}" type="parTrans" cxnId="{6BBE7F69-1DA6-42E5-9F48-9A47040F3FDE}">
      <dgm:prSet custT="1"/>
      <dgm:spPr/>
      <dgm:t>
        <a:bodyPr/>
        <a:lstStyle/>
        <a:p>
          <a:endParaRPr lang="zh-TW" altLang="en-US" sz="800"/>
        </a:p>
      </dgm:t>
    </dgm:pt>
    <dgm:pt modelId="{7A2E6508-9387-43BC-A381-206D2B89550E}" type="sibTrans" cxnId="{6BBE7F69-1DA6-42E5-9F48-9A47040F3FDE}">
      <dgm:prSet/>
      <dgm:spPr/>
      <dgm:t>
        <a:bodyPr/>
        <a:lstStyle/>
        <a:p>
          <a:endParaRPr lang="zh-TW" altLang="en-US"/>
        </a:p>
      </dgm:t>
    </dgm:pt>
    <dgm:pt modelId="{F258FC05-202F-403E-AA6B-50545A6F5BFC}">
      <dgm:prSet custT="1"/>
      <dgm:spPr>
        <a:solidFill>
          <a:srgbClr val="2E75B6"/>
        </a:solidFill>
      </dgm:spPr>
      <dgm:t>
        <a:bodyPr/>
        <a:lstStyle/>
        <a:p>
          <a:r>
            <a:rPr lang="en-US" altLang="zh-TW" sz="800" dirty="0"/>
            <a:t>Reward -6</a:t>
          </a:r>
          <a:endParaRPr lang="zh-TW" sz="800" dirty="0"/>
        </a:p>
      </dgm:t>
    </dgm:pt>
    <dgm:pt modelId="{235C533F-CFF7-468A-A99D-CCD8F919C07F}" type="parTrans" cxnId="{75C5B982-0A9C-476F-93A4-CDA9F78229A1}">
      <dgm:prSet custT="1"/>
      <dgm:spPr/>
      <dgm:t>
        <a:bodyPr/>
        <a:lstStyle/>
        <a:p>
          <a:endParaRPr lang="zh-TW" altLang="en-US" sz="800"/>
        </a:p>
      </dgm:t>
    </dgm:pt>
    <dgm:pt modelId="{8A2A7BDD-71BA-4C83-851C-AE1D14DD0418}" type="sibTrans" cxnId="{75C5B982-0A9C-476F-93A4-CDA9F78229A1}">
      <dgm:prSet/>
      <dgm:spPr/>
      <dgm:t>
        <a:bodyPr/>
        <a:lstStyle/>
        <a:p>
          <a:endParaRPr lang="zh-TW" altLang="en-US"/>
        </a:p>
      </dgm:t>
    </dgm:pt>
    <dgm:pt modelId="{D13646A9-5CFD-4DAF-B1FC-CD091D120A8B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死亡</a:t>
          </a:r>
          <a:endParaRPr lang="zh-TW" sz="800" dirty="0"/>
        </a:p>
      </dgm:t>
    </dgm:pt>
    <dgm:pt modelId="{FEA0A6BC-7293-4C96-B594-1C699CF841A7}" type="parTrans" cxnId="{75DD2760-D1D1-4E21-A8BD-4E46BCEF90E9}">
      <dgm:prSet custT="1"/>
      <dgm:spPr/>
      <dgm:t>
        <a:bodyPr/>
        <a:lstStyle/>
        <a:p>
          <a:endParaRPr lang="zh-TW" altLang="en-US" sz="800"/>
        </a:p>
      </dgm:t>
    </dgm:pt>
    <dgm:pt modelId="{114111A7-714D-470B-A0DF-061DDE1D8DCE}" type="sibTrans" cxnId="{75DD2760-D1D1-4E21-A8BD-4E46BCEF90E9}">
      <dgm:prSet/>
      <dgm:spPr/>
      <dgm:t>
        <a:bodyPr/>
        <a:lstStyle/>
        <a:p>
          <a:endParaRPr lang="zh-TW" altLang="en-US"/>
        </a:p>
      </dgm:t>
    </dgm:pt>
    <dgm:pt modelId="{0A5E98E6-A388-4CF8-BB38-CB625209CFD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+20 </a:t>
          </a:r>
          <a:endParaRPr lang="zh-TW" sz="800" dirty="0"/>
        </a:p>
      </dgm:t>
    </dgm:pt>
    <dgm:pt modelId="{B5AFD4F7-54F3-4816-AA13-9C97C0264B80}" type="parTrans" cxnId="{90C09735-08BF-41CA-AEFF-AD229A6275A4}">
      <dgm:prSet custT="1"/>
      <dgm:spPr/>
      <dgm:t>
        <a:bodyPr/>
        <a:lstStyle/>
        <a:p>
          <a:endParaRPr lang="zh-TW" altLang="en-US" sz="800"/>
        </a:p>
      </dgm:t>
    </dgm:pt>
    <dgm:pt modelId="{AE922958-53BD-45E2-AB03-128CB0B3BC6A}" type="sibTrans" cxnId="{90C09735-08BF-41CA-AEFF-AD229A6275A4}">
      <dgm:prSet/>
      <dgm:spPr/>
      <dgm:t>
        <a:bodyPr/>
        <a:lstStyle/>
        <a:p>
          <a:endParaRPr lang="zh-TW" altLang="en-US"/>
        </a:p>
      </dgm:t>
    </dgm:pt>
    <dgm:pt modelId="{D6CB1AD4-838F-4919-95A7-B8A5A4E2ED49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死亡</a:t>
          </a:r>
          <a:endParaRPr lang="zh-TW" sz="800" dirty="0"/>
        </a:p>
      </dgm:t>
    </dgm:pt>
    <dgm:pt modelId="{8E82BA81-B506-4013-8A28-3F726FA830F8}" type="parTrans" cxnId="{16A57E98-ED3B-4CCA-B010-1ADB9840076B}">
      <dgm:prSet custT="1"/>
      <dgm:spPr/>
      <dgm:t>
        <a:bodyPr/>
        <a:lstStyle/>
        <a:p>
          <a:endParaRPr lang="zh-TW" altLang="en-US" sz="800"/>
        </a:p>
      </dgm:t>
    </dgm:pt>
    <dgm:pt modelId="{38C66902-CA53-4E0F-84A4-D6E29A3C9CA8}" type="sibTrans" cxnId="{16A57E98-ED3B-4CCA-B010-1ADB9840076B}">
      <dgm:prSet/>
      <dgm:spPr/>
      <dgm:t>
        <a:bodyPr/>
        <a:lstStyle/>
        <a:p>
          <a:endParaRPr lang="zh-TW" altLang="en-US"/>
        </a:p>
      </dgm:t>
    </dgm:pt>
    <dgm:pt modelId="{42917CA7-26CE-4FA4-ABD6-B7F4A7D6E31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-10 </a:t>
          </a:r>
          <a:endParaRPr lang="zh-TW" sz="800" dirty="0"/>
        </a:p>
      </dgm:t>
    </dgm:pt>
    <dgm:pt modelId="{E812220B-2F87-4B58-B794-032292F6CF8C}" type="parTrans" cxnId="{10644CAB-6160-45D3-AFA0-0702126DEA3E}">
      <dgm:prSet custT="1"/>
      <dgm:spPr/>
      <dgm:t>
        <a:bodyPr/>
        <a:lstStyle/>
        <a:p>
          <a:endParaRPr lang="zh-TW" altLang="en-US" sz="800"/>
        </a:p>
      </dgm:t>
    </dgm:pt>
    <dgm:pt modelId="{63FB373B-6519-4AE5-8886-2493EF34183B}" type="sibTrans" cxnId="{10644CAB-6160-45D3-AFA0-0702126DEA3E}">
      <dgm:prSet/>
      <dgm:spPr/>
      <dgm:t>
        <a:bodyPr/>
        <a:lstStyle/>
        <a:p>
          <a:endParaRPr lang="zh-TW" altLang="en-US"/>
        </a:p>
      </dgm:t>
    </dgm:pt>
    <dgm:pt modelId="{7DA01041-7D10-4C6F-B415-9D12628E4141}">
      <dgm:prSet custT="1"/>
      <dgm:spPr>
        <a:solidFill>
          <a:srgbClr val="5B9BD5"/>
        </a:solidFill>
      </dgm:spPr>
      <dgm:t>
        <a:bodyPr/>
        <a:lstStyle/>
        <a:p>
          <a:r>
            <a:rPr lang="zh-TW" altLang="en-US" sz="800" dirty="0"/>
            <a:t>輸入</a:t>
          </a:r>
          <a:endParaRPr lang="zh-TW" sz="800" dirty="0"/>
        </a:p>
      </dgm:t>
    </dgm:pt>
    <dgm:pt modelId="{A9A3DA5A-F0E9-48C1-9B4E-0218D353F261}" type="parTrans" cxnId="{18A1B2F6-9699-445F-BCEA-EC75417949C3}">
      <dgm:prSet/>
      <dgm:spPr/>
      <dgm:t>
        <a:bodyPr/>
        <a:lstStyle/>
        <a:p>
          <a:endParaRPr lang="zh-TW" altLang="en-US"/>
        </a:p>
      </dgm:t>
    </dgm:pt>
    <dgm:pt modelId="{1881E0DA-3484-4AF7-A59B-B5A45E95CE8B}" type="sibTrans" cxnId="{18A1B2F6-9699-445F-BCEA-EC75417949C3}">
      <dgm:prSet/>
      <dgm:spPr/>
      <dgm:t>
        <a:bodyPr/>
        <a:lstStyle/>
        <a:p>
          <a:endParaRPr lang="zh-TW" altLang="en-US"/>
        </a:p>
      </dgm:t>
    </dgm:pt>
    <dgm:pt modelId="{5782D840-96CA-481B-9945-801E559994CB}">
      <dgm:prSet/>
      <dgm:spPr>
        <a:solidFill>
          <a:srgbClr val="ED7D31"/>
        </a:solidFill>
      </dgm:spPr>
      <dgm:t>
        <a:bodyPr/>
        <a:lstStyle/>
        <a:p>
          <a:r>
            <a:rPr lang="zh-TW" altLang="en-US" dirty="0"/>
            <a:t>角色狀態</a:t>
          </a:r>
        </a:p>
      </dgm:t>
    </dgm:pt>
    <dgm:pt modelId="{30EE778A-78B8-4533-A313-8DE375FF2D08}" type="parTrans" cxnId="{7E72253F-EBC3-4912-AA53-516123EEE4D5}">
      <dgm:prSet/>
      <dgm:spPr/>
      <dgm:t>
        <a:bodyPr/>
        <a:lstStyle/>
        <a:p>
          <a:endParaRPr lang="zh-TW" altLang="en-US"/>
        </a:p>
      </dgm:t>
    </dgm:pt>
    <dgm:pt modelId="{520939CE-0C9A-4ACA-B8B9-70FA421D08AE}" type="sibTrans" cxnId="{7E72253F-EBC3-4912-AA53-516123EEE4D5}">
      <dgm:prSet/>
      <dgm:spPr/>
      <dgm:t>
        <a:bodyPr/>
        <a:lstStyle/>
        <a:p>
          <a:endParaRPr lang="zh-TW" altLang="en-US"/>
        </a:p>
      </dgm:t>
    </dgm:pt>
    <dgm:pt modelId="{118774B0-B9AD-4C04-A39F-B0279BB3DE3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/>
            <a:t>攻擊</a:t>
          </a:r>
        </a:p>
      </dgm:t>
    </dgm:pt>
    <dgm:pt modelId="{6D3C047E-54F4-4FD8-A0D2-03A1DF6198F2}" type="parTrans" cxnId="{907BE11F-83F3-4798-B6A8-F1813C57F4B6}">
      <dgm:prSet/>
      <dgm:spPr/>
      <dgm:t>
        <a:bodyPr/>
        <a:lstStyle/>
        <a:p>
          <a:endParaRPr lang="zh-TW" altLang="en-US"/>
        </a:p>
      </dgm:t>
    </dgm:pt>
    <dgm:pt modelId="{B87EB561-754D-4FCB-9EEE-E94BF45935D3}" type="sibTrans" cxnId="{907BE11F-83F3-4798-B6A8-F1813C57F4B6}">
      <dgm:prSet/>
      <dgm:spPr/>
      <dgm:t>
        <a:bodyPr/>
        <a:lstStyle/>
        <a:p>
          <a:endParaRPr lang="zh-TW" altLang="en-US"/>
        </a:p>
      </dgm:t>
    </dgm:pt>
    <dgm:pt modelId="{5A3B14DB-7202-4326-A772-C548BEA04E40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/>
            <a:t>格檔</a:t>
          </a:r>
        </a:p>
      </dgm:t>
    </dgm:pt>
    <dgm:pt modelId="{FCE5B6F6-6513-4513-BF89-17BCE1390D1D}" type="parTrans" cxnId="{5CC57F6E-B243-4A6B-B10E-317549629401}">
      <dgm:prSet/>
      <dgm:spPr/>
      <dgm:t>
        <a:bodyPr/>
        <a:lstStyle/>
        <a:p>
          <a:endParaRPr lang="zh-TW" altLang="en-US"/>
        </a:p>
      </dgm:t>
    </dgm:pt>
    <dgm:pt modelId="{FB1CBCF4-4BDC-4599-9A9B-0647D02CAE46}" type="sibTrans" cxnId="{5CC57F6E-B243-4A6B-B10E-317549629401}">
      <dgm:prSet/>
      <dgm:spPr/>
      <dgm:t>
        <a:bodyPr/>
        <a:lstStyle/>
        <a:p>
          <a:endParaRPr lang="zh-TW" altLang="en-US"/>
        </a:p>
      </dgm:t>
    </dgm:pt>
    <dgm:pt modelId="{CE379E14-179A-46D9-B0BD-667E16B3BBB0}">
      <dgm:prSet/>
      <dgm:spPr>
        <a:solidFill>
          <a:srgbClr val="ED7D31"/>
        </a:solidFill>
      </dgm:spPr>
      <dgm:t>
        <a:bodyPr/>
        <a:lstStyle/>
        <a:p>
          <a:r>
            <a:rPr lang="zh-TW" altLang="en-US" dirty="0"/>
            <a:t>移動</a:t>
          </a:r>
        </a:p>
      </dgm:t>
    </dgm:pt>
    <dgm:pt modelId="{03AE2C8B-F42D-45F5-98C1-6EE732251EDE}" type="parTrans" cxnId="{BA08B799-214B-4EEE-A8EF-0E81411ECD35}">
      <dgm:prSet/>
      <dgm:spPr/>
      <dgm:t>
        <a:bodyPr/>
        <a:lstStyle/>
        <a:p>
          <a:endParaRPr lang="zh-TW" altLang="en-US"/>
        </a:p>
      </dgm:t>
    </dgm:pt>
    <dgm:pt modelId="{D3D6A902-E317-4C37-A518-4E6712622A9D}" type="sibTrans" cxnId="{BA08B799-214B-4EEE-A8EF-0E81411ECD35}">
      <dgm:prSet/>
      <dgm:spPr/>
      <dgm:t>
        <a:bodyPr/>
        <a:lstStyle/>
        <a:p>
          <a:endParaRPr lang="zh-TW" altLang="en-US"/>
        </a:p>
      </dgm:t>
    </dgm:pt>
    <dgm:pt modelId="{6480AF7C-D9A1-4A8E-8E61-93BD39B6105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/>
            <a:t>向前</a:t>
          </a:r>
        </a:p>
      </dgm:t>
    </dgm:pt>
    <dgm:pt modelId="{96027F60-605E-48B5-9F86-3D887EF0C1D6}" type="parTrans" cxnId="{29D18D2E-873A-4250-9C47-30BF623DCE92}">
      <dgm:prSet/>
      <dgm:spPr/>
      <dgm:t>
        <a:bodyPr/>
        <a:lstStyle/>
        <a:p>
          <a:endParaRPr lang="zh-TW" altLang="en-US"/>
        </a:p>
      </dgm:t>
    </dgm:pt>
    <dgm:pt modelId="{96312A7A-DD52-44E0-B02D-CA5DDA9DFC55}" type="sibTrans" cxnId="{29D18D2E-873A-4250-9C47-30BF623DCE92}">
      <dgm:prSet/>
      <dgm:spPr/>
      <dgm:t>
        <a:bodyPr/>
        <a:lstStyle/>
        <a:p>
          <a:endParaRPr lang="zh-TW" altLang="en-US"/>
        </a:p>
      </dgm:t>
    </dgm:pt>
    <dgm:pt modelId="{E29B1334-03C7-4937-B440-47248D783D1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/>
            <a:t>後撤</a:t>
          </a:r>
        </a:p>
      </dgm:t>
    </dgm:pt>
    <dgm:pt modelId="{B68DE9A1-306C-40B7-9E75-603D5CE5471E}" type="parTrans" cxnId="{4DAB7D1C-3AD3-4411-AF9C-1064165FD9B2}">
      <dgm:prSet/>
      <dgm:spPr/>
      <dgm:t>
        <a:bodyPr/>
        <a:lstStyle/>
        <a:p>
          <a:endParaRPr lang="zh-TW" altLang="en-US"/>
        </a:p>
      </dgm:t>
    </dgm:pt>
    <dgm:pt modelId="{5E8E75F8-0EC9-4E1A-9230-453B130284F7}" type="sibTrans" cxnId="{4DAB7D1C-3AD3-4411-AF9C-1064165FD9B2}">
      <dgm:prSet/>
      <dgm:spPr/>
      <dgm:t>
        <a:bodyPr/>
        <a:lstStyle/>
        <a:p>
          <a:endParaRPr lang="zh-TW" altLang="en-US"/>
        </a:p>
      </dgm:t>
    </dgm:pt>
    <dgm:pt modelId="{92BDDC1E-81BB-4E6C-804D-616C78117C02}">
      <dgm:prSet/>
      <dgm:spPr>
        <a:solidFill>
          <a:srgbClr val="5B9BD5"/>
        </a:solidFill>
      </dgm:spPr>
      <dgm:t>
        <a:bodyPr/>
        <a:lstStyle/>
        <a:p>
          <a:r>
            <a:rPr lang="zh-TW" altLang="en-US" dirty="0"/>
            <a:t>規則</a:t>
          </a:r>
          <a:r>
            <a:rPr lang="en-US" altLang="zh-TW" dirty="0"/>
            <a:t>(</a:t>
          </a:r>
          <a:r>
            <a:rPr lang="zh-TW" altLang="en-US" dirty="0"/>
            <a:t>條件</a:t>
          </a:r>
          <a:r>
            <a:rPr lang="en-US" altLang="zh-TW" dirty="0"/>
            <a:t>)</a:t>
          </a:r>
          <a:endParaRPr lang="zh-TW" altLang="en-US" dirty="0"/>
        </a:p>
      </dgm:t>
    </dgm:pt>
    <dgm:pt modelId="{ED2A6E57-9B33-4F3D-BA08-4452A11432D2}" type="parTrans" cxnId="{D7A23F2D-0C4A-4C60-882C-BF3AE5AAF062}">
      <dgm:prSet/>
      <dgm:spPr/>
      <dgm:t>
        <a:bodyPr/>
        <a:lstStyle/>
        <a:p>
          <a:endParaRPr lang="zh-TW" altLang="en-US"/>
        </a:p>
      </dgm:t>
    </dgm:pt>
    <dgm:pt modelId="{89163B7E-C6FF-44C2-9E3E-090B1F19B4C8}" type="sibTrans" cxnId="{D7A23F2D-0C4A-4C60-882C-BF3AE5AAF062}">
      <dgm:prSet/>
      <dgm:spPr/>
      <dgm:t>
        <a:bodyPr/>
        <a:lstStyle/>
        <a:p>
          <a:endParaRPr lang="zh-TW" altLang="en-US"/>
        </a:p>
      </dgm:t>
    </dgm:pt>
    <dgm:pt modelId="{9EFB1547-3799-47A8-AADF-8588227388C0}">
      <dgm:prSet custT="1"/>
      <dgm:spPr/>
      <dgm:t>
        <a:bodyPr/>
        <a:lstStyle/>
        <a:p>
          <a:r>
            <a:rPr lang="en-US" sz="800" dirty="0"/>
            <a:t>Game</a:t>
          </a:r>
          <a:endParaRPr lang="zh-TW" sz="800" dirty="0"/>
        </a:p>
      </dgm:t>
    </dgm:pt>
    <dgm:pt modelId="{01F9F96A-A8DD-4A17-9774-8A1967A13FB1}" type="sibTrans" cxnId="{9BD337AE-F6DC-427B-82F4-20B304F046FF}">
      <dgm:prSet/>
      <dgm:spPr/>
      <dgm:t>
        <a:bodyPr/>
        <a:lstStyle/>
        <a:p>
          <a:endParaRPr lang="zh-TW" altLang="en-US"/>
        </a:p>
      </dgm:t>
    </dgm:pt>
    <dgm:pt modelId="{F91B691A-CC86-4961-BF5A-42D50D28CD4A}" type="parTrans" cxnId="{9BD337AE-F6DC-427B-82F4-20B304F046FF}">
      <dgm:prSet custT="1"/>
      <dgm:spPr/>
      <dgm:t>
        <a:bodyPr/>
        <a:lstStyle/>
        <a:p>
          <a:endParaRPr lang="zh-TW" altLang="en-US" sz="800"/>
        </a:p>
      </dgm:t>
    </dgm:pt>
    <dgm:pt modelId="{A5461785-38A6-4349-960E-F97D62C79FF6}">
      <dgm:prSet custT="1"/>
      <dgm:spPr>
        <a:solidFill>
          <a:srgbClr val="70AD47"/>
        </a:solidFill>
      </dgm:spPr>
      <dgm:t>
        <a:bodyPr/>
        <a:lstStyle/>
        <a:p>
          <a:r>
            <a:rPr lang="en-US" altLang="zh-TW" sz="800"/>
            <a:t>ML </a:t>
          </a:r>
          <a:endParaRPr lang="zh-TW" sz="800" dirty="0"/>
        </a:p>
      </dgm:t>
    </dgm:pt>
    <dgm:pt modelId="{9C865FD9-37CE-40A7-BF9A-D9F7B8ADC5BA}" type="parTrans" cxnId="{6BBF92C7-2103-48B8-8172-F76A5235604E}">
      <dgm:prSet/>
      <dgm:spPr/>
      <dgm:t>
        <a:bodyPr/>
        <a:lstStyle/>
        <a:p>
          <a:endParaRPr lang="zh-TW" altLang="en-US"/>
        </a:p>
      </dgm:t>
    </dgm:pt>
    <dgm:pt modelId="{82B16159-2A49-4856-A6C3-48CE0312B7F3}" type="sibTrans" cxnId="{6BBF92C7-2103-48B8-8172-F76A5235604E}">
      <dgm:prSet/>
      <dgm:spPr/>
      <dgm:t>
        <a:bodyPr/>
        <a:lstStyle/>
        <a:p>
          <a:endParaRPr lang="zh-TW" altLang="en-US"/>
        </a:p>
      </dgm:t>
    </dgm:pt>
    <dgm:pt modelId="{94A1C930-BDAC-4427-B275-AE5AC40D426A}">
      <dgm:prSet/>
      <dgm:spPr>
        <a:solidFill>
          <a:srgbClr val="5B9BD5"/>
        </a:solidFill>
      </dgm:spPr>
      <dgm:t>
        <a:bodyPr/>
        <a:lstStyle/>
        <a:p>
          <a:r>
            <a:rPr lang="zh-TW" altLang="en-US" dirty="0"/>
            <a:t>雙方圖像獲得</a:t>
          </a:r>
        </a:p>
      </dgm:t>
    </dgm:pt>
    <dgm:pt modelId="{7BCC9BE9-60A8-4CF3-BF53-088E33EBEC00}" type="parTrans" cxnId="{48323D57-4E9D-46A7-9611-8F78EE58D734}">
      <dgm:prSet/>
      <dgm:spPr/>
      <dgm:t>
        <a:bodyPr/>
        <a:lstStyle/>
        <a:p>
          <a:endParaRPr lang="zh-TW" altLang="en-US"/>
        </a:p>
      </dgm:t>
    </dgm:pt>
    <dgm:pt modelId="{775F46D7-30B7-4379-B03C-E854E5392870}" type="sibTrans" cxnId="{48323D57-4E9D-46A7-9611-8F78EE58D734}">
      <dgm:prSet/>
      <dgm:spPr/>
      <dgm:t>
        <a:bodyPr/>
        <a:lstStyle/>
        <a:p>
          <a:endParaRPr lang="zh-TW" altLang="en-US"/>
        </a:p>
      </dgm:t>
    </dgm:pt>
    <dgm:pt modelId="{9C8EF7D4-E99D-4F84-96DC-7ECA82AF2CCA}">
      <dgm:prSet/>
      <dgm:spPr/>
      <dgm:t>
        <a:bodyPr/>
        <a:lstStyle/>
        <a:p>
          <a:r>
            <a:rPr lang="en-US" altLang="zh-TW" dirty="0"/>
            <a:t>Deep Q Network</a:t>
          </a:r>
        </a:p>
        <a:p>
          <a:r>
            <a:rPr lang="en-US" altLang="zh-TW" dirty="0"/>
            <a:t>(DQN)</a:t>
          </a:r>
          <a:endParaRPr lang="zh-TW" dirty="0"/>
        </a:p>
      </dgm:t>
    </dgm:pt>
    <dgm:pt modelId="{B282331D-1A14-432B-A535-816596F96AD0}" type="parTrans" cxnId="{2916A4E7-BFD4-4278-8ED5-98650C6830CB}">
      <dgm:prSet/>
      <dgm:spPr/>
      <dgm:t>
        <a:bodyPr/>
        <a:lstStyle/>
        <a:p>
          <a:endParaRPr lang="zh-TW" altLang="en-US"/>
        </a:p>
      </dgm:t>
    </dgm:pt>
    <dgm:pt modelId="{A58AC017-D448-46E5-9FE3-E131FA9B0B27}" type="sibTrans" cxnId="{2916A4E7-BFD4-4278-8ED5-98650C6830CB}">
      <dgm:prSet/>
      <dgm:spPr/>
      <dgm:t>
        <a:bodyPr/>
        <a:lstStyle/>
        <a:p>
          <a:endParaRPr lang="zh-TW" altLang="en-US"/>
        </a:p>
      </dgm:t>
    </dgm:pt>
    <dgm:pt modelId="{4324281D-66C4-4E33-A866-D2C6E76D5CBB}">
      <dgm:prSet/>
      <dgm:spPr/>
      <dgm:t>
        <a:bodyPr/>
        <a:lstStyle/>
        <a:p>
          <a:r>
            <a:rPr lang="en-US" altLang="zh-TW" dirty="0"/>
            <a:t>Reward</a:t>
          </a:r>
          <a:r>
            <a:rPr lang="zh-TW" altLang="en-US" dirty="0"/>
            <a:t> 回饋</a:t>
          </a:r>
          <a:endParaRPr lang="zh-TW" dirty="0"/>
        </a:p>
      </dgm:t>
    </dgm:pt>
    <dgm:pt modelId="{A7230569-2A5E-4E10-83E8-FEE5FF53D2D4}" type="parTrans" cxnId="{250FB8CF-BE20-4179-849A-9114CC5958AE}">
      <dgm:prSet/>
      <dgm:spPr/>
      <dgm:t>
        <a:bodyPr/>
        <a:lstStyle/>
        <a:p>
          <a:endParaRPr lang="zh-TW" altLang="en-US"/>
        </a:p>
      </dgm:t>
    </dgm:pt>
    <dgm:pt modelId="{64CA7F7B-D0FA-4344-A34B-C42CDDEBA6ED}" type="sibTrans" cxnId="{250FB8CF-BE20-4179-849A-9114CC5958AE}">
      <dgm:prSet/>
      <dgm:spPr/>
      <dgm:t>
        <a:bodyPr/>
        <a:lstStyle/>
        <a:p>
          <a:endParaRPr lang="zh-TW" altLang="en-US"/>
        </a:p>
      </dgm:t>
    </dgm:pt>
    <dgm:pt modelId="{FABA73FB-9408-4594-A78F-6C4370AC94C8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dirty="0"/>
            <a:t>Q Table</a:t>
          </a:r>
          <a:r>
            <a:rPr lang="zh-TW" altLang="en-US" dirty="0"/>
            <a:t> 加總</a:t>
          </a:r>
          <a:endParaRPr lang="zh-TW" dirty="0"/>
        </a:p>
      </dgm:t>
    </dgm:pt>
    <dgm:pt modelId="{B0C6FCB2-0237-454E-A499-0441BCF0BBF2}" type="parTrans" cxnId="{8B87900E-FB3E-4AB7-9A7D-9F30FB8F8A12}">
      <dgm:prSet/>
      <dgm:spPr/>
      <dgm:t>
        <a:bodyPr/>
        <a:lstStyle/>
        <a:p>
          <a:endParaRPr lang="zh-TW" altLang="en-US"/>
        </a:p>
      </dgm:t>
    </dgm:pt>
    <dgm:pt modelId="{FEF31FD8-9C0C-4E18-B18C-C906DAC927B3}" type="sibTrans" cxnId="{8B87900E-FB3E-4AB7-9A7D-9F30FB8F8A12}">
      <dgm:prSet/>
      <dgm:spPr/>
      <dgm:t>
        <a:bodyPr/>
        <a:lstStyle/>
        <a:p>
          <a:endParaRPr lang="zh-TW" altLang="en-US"/>
        </a:p>
      </dgm:t>
    </dgm:pt>
    <dgm:pt modelId="{9B21C96D-C581-4454-8FD9-1DD95110095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TW" altLang="en-US" dirty="0"/>
            <a:t>類神經網路層</a:t>
          </a:r>
        </a:p>
      </dgm:t>
    </dgm:pt>
    <dgm:pt modelId="{AC3D395E-D256-4D46-A3E5-A1F584B15FA1}" type="parTrans" cxnId="{D932712A-9707-4B6C-B62C-465F099F6B4D}">
      <dgm:prSet/>
      <dgm:spPr/>
      <dgm:t>
        <a:bodyPr/>
        <a:lstStyle/>
        <a:p>
          <a:endParaRPr lang="zh-TW" altLang="en-US"/>
        </a:p>
      </dgm:t>
    </dgm:pt>
    <dgm:pt modelId="{C95F46B2-9E83-43C8-8218-B302F8689725}" type="sibTrans" cxnId="{D932712A-9707-4B6C-B62C-465F099F6B4D}">
      <dgm:prSet/>
      <dgm:spPr/>
      <dgm:t>
        <a:bodyPr/>
        <a:lstStyle/>
        <a:p>
          <a:endParaRPr lang="zh-TW" altLang="en-US"/>
        </a:p>
      </dgm:t>
    </dgm:pt>
    <dgm:pt modelId="{1915319A-A163-4259-8CAD-8C6D4887F4B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Q Table</a:t>
          </a:r>
          <a:r>
            <a:rPr lang="zh-TW" altLang="en-US" dirty="0"/>
            <a:t>建設</a:t>
          </a:r>
        </a:p>
      </dgm:t>
    </dgm:pt>
    <dgm:pt modelId="{FF61B116-49EE-4D12-B3D3-1539CE3ACC79}" type="parTrans" cxnId="{2501687F-4786-49A2-A183-9B1879F7E4C2}">
      <dgm:prSet/>
      <dgm:spPr/>
      <dgm:t>
        <a:bodyPr/>
        <a:lstStyle/>
        <a:p>
          <a:endParaRPr lang="zh-TW" altLang="en-US"/>
        </a:p>
      </dgm:t>
    </dgm:pt>
    <dgm:pt modelId="{C8EEF9CC-B0AB-44ED-8281-CCA52707D92C}" type="sibTrans" cxnId="{2501687F-4786-49A2-A183-9B1879F7E4C2}">
      <dgm:prSet/>
      <dgm:spPr/>
      <dgm:t>
        <a:bodyPr/>
        <a:lstStyle/>
        <a:p>
          <a:endParaRPr lang="zh-TW" altLang="en-US"/>
        </a:p>
      </dgm:t>
    </dgm:pt>
    <dgm:pt modelId="{D065B180-76CA-40B0-853A-8830D2BF8E23}">
      <dgm:prSet/>
      <dgm:spPr/>
      <dgm:t>
        <a:bodyPr/>
        <a:lstStyle/>
        <a:p>
          <a:r>
            <a:rPr lang="zh-TW" altLang="en-US"/>
            <a:t>動作預測</a:t>
          </a:r>
          <a:endParaRPr lang="zh-TW" altLang="en-US" dirty="0"/>
        </a:p>
      </dgm:t>
    </dgm:pt>
    <dgm:pt modelId="{550C4AF5-AC94-4DC6-8CFF-E17FF002E8B6}" type="parTrans" cxnId="{AAEF62E3-5FCB-4A68-9576-035DA65BD14D}">
      <dgm:prSet/>
      <dgm:spPr/>
      <dgm:t>
        <a:bodyPr/>
        <a:lstStyle/>
        <a:p>
          <a:endParaRPr lang="zh-TW" altLang="en-US"/>
        </a:p>
      </dgm:t>
    </dgm:pt>
    <dgm:pt modelId="{F70EB1EF-9329-4581-BC21-F846DF837EB9}" type="sibTrans" cxnId="{AAEF62E3-5FCB-4A68-9576-035DA65BD14D}">
      <dgm:prSet/>
      <dgm:spPr/>
      <dgm:t>
        <a:bodyPr/>
        <a:lstStyle/>
        <a:p>
          <a:endParaRPr lang="zh-TW" altLang="en-US"/>
        </a:p>
      </dgm:t>
    </dgm:pt>
    <dgm:pt modelId="{5D3C5C5D-C374-40D5-B05A-BB698D4FF3EB}">
      <dgm:prSet/>
      <dgm:spPr/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敵方</a:t>
          </a:r>
          <a:r>
            <a:rPr lang="en-US" altLang="zh-TW" dirty="0"/>
            <a:t>)</a:t>
          </a:r>
          <a:r>
            <a:rPr lang="zh-TW" altLang="en-US" dirty="0"/>
            <a:t>攻擊</a:t>
          </a:r>
          <a:endParaRPr lang="zh-TW" dirty="0"/>
        </a:p>
      </dgm:t>
    </dgm:pt>
    <dgm:pt modelId="{BF2C47A6-E558-4C89-AA6D-CCE37F7C2FF6}" type="parTrans" cxnId="{465D0DC1-1BF5-4F2F-B310-819B0687B95C}">
      <dgm:prSet/>
      <dgm:spPr/>
      <dgm:t>
        <a:bodyPr/>
        <a:lstStyle/>
        <a:p>
          <a:endParaRPr lang="zh-TW" altLang="en-US"/>
        </a:p>
      </dgm:t>
    </dgm:pt>
    <dgm:pt modelId="{664BA8A2-5EC1-4E52-ABFB-58DE4CCE47F2}" type="sibTrans" cxnId="{465D0DC1-1BF5-4F2F-B310-819B0687B95C}">
      <dgm:prSet/>
      <dgm:spPr/>
      <dgm:t>
        <a:bodyPr/>
        <a:lstStyle/>
        <a:p>
          <a:endParaRPr lang="zh-TW" altLang="en-US"/>
        </a:p>
      </dgm:t>
    </dgm:pt>
    <dgm:pt modelId="{FF5FA468-6EA2-442A-96C1-AFDE04CE0A2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我方</a:t>
          </a:r>
          <a:r>
            <a:rPr lang="en-US" altLang="zh-TW" dirty="0"/>
            <a:t>)</a:t>
          </a:r>
          <a:r>
            <a:rPr lang="zh-TW" altLang="en-US" dirty="0"/>
            <a:t>採取閃避</a:t>
          </a:r>
          <a:endParaRPr lang="zh-TW" dirty="0"/>
        </a:p>
      </dgm:t>
    </dgm:pt>
    <dgm:pt modelId="{1D944A85-01D6-4433-8C40-CD768633702D}" type="parTrans" cxnId="{A5AC4236-8BB2-409C-97D0-4B4411F8E03D}">
      <dgm:prSet/>
      <dgm:spPr/>
      <dgm:t>
        <a:bodyPr/>
        <a:lstStyle/>
        <a:p>
          <a:endParaRPr lang="zh-TW" altLang="en-US"/>
        </a:p>
      </dgm:t>
    </dgm:pt>
    <dgm:pt modelId="{EE351DDC-D774-48C7-AEF4-94AAB614C94A}" type="sibTrans" cxnId="{A5AC4236-8BB2-409C-97D0-4B4411F8E03D}">
      <dgm:prSet/>
      <dgm:spPr/>
      <dgm:t>
        <a:bodyPr/>
        <a:lstStyle/>
        <a:p>
          <a:endParaRPr lang="zh-TW" altLang="en-US"/>
        </a:p>
      </dgm:t>
    </dgm:pt>
    <dgm:pt modelId="{18DEA477-67F6-4112-87DE-7DCC2965F735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我方</a:t>
          </a:r>
          <a:r>
            <a:rPr lang="en-US" altLang="zh-TW" dirty="0"/>
            <a:t>)</a:t>
          </a:r>
          <a:r>
            <a:rPr lang="zh-TW" altLang="en-US" dirty="0"/>
            <a:t>採取防禦</a:t>
          </a:r>
          <a:endParaRPr lang="zh-TW" dirty="0"/>
        </a:p>
      </dgm:t>
    </dgm:pt>
    <dgm:pt modelId="{10B449EF-774D-41AF-A307-BD91BC498D54}" type="parTrans" cxnId="{56E79DC6-F126-4904-ABF2-EED7B76E0735}">
      <dgm:prSet/>
      <dgm:spPr/>
      <dgm:t>
        <a:bodyPr/>
        <a:lstStyle/>
        <a:p>
          <a:endParaRPr lang="zh-TW" altLang="en-US"/>
        </a:p>
      </dgm:t>
    </dgm:pt>
    <dgm:pt modelId="{6B00FC68-31BF-4407-9083-CA9B3F0865F9}" type="sibTrans" cxnId="{56E79DC6-F126-4904-ABF2-EED7B76E0735}">
      <dgm:prSet/>
      <dgm:spPr/>
      <dgm:t>
        <a:bodyPr/>
        <a:lstStyle/>
        <a:p>
          <a:endParaRPr lang="zh-TW" altLang="en-US"/>
        </a:p>
      </dgm:t>
    </dgm:pt>
    <dgm:pt modelId="{C61E078A-4315-431E-BB65-12A2E412A00B}">
      <dgm:prSet/>
      <dgm:spPr/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敵方</a:t>
          </a:r>
          <a:r>
            <a:rPr lang="en-US" altLang="zh-TW" dirty="0"/>
            <a:t>)</a:t>
          </a:r>
          <a:r>
            <a:rPr lang="zh-TW" altLang="en-US" dirty="0"/>
            <a:t>靜止</a:t>
          </a:r>
          <a:endParaRPr lang="zh-TW" dirty="0"/>
        </a:p>
      </dgm:t>
    </dgm:pt>
    <dgm:pt modelId="{F8EBD2CE-380C-4C5F-81B3-77190AA18834}" type="parTrans" cxnId="{CEC8CA92-8CDD-412D-9DAF-867622DD86F7}">
      <dgm:prSet/>
      <dgm:spPr/>
      <dgm:t>
        <a:bodyPr/>
        <a:lstStyle/>
        <a:p>
          <a:endParaRPr lang="zh-TW" altLang="en-US"/>
        </a:p>
      </dgm:t>
    </dgm:pt>
    <dgm:pt modelId="{8309BCB8-809F-4AF5-B1D8-2A1575540529}" type="sibTrans" cxnId="{CEC8CA92-8CDD-412D-9DAF-867622DD86F7}">
      <dgm:prSet/>
      <dgm:spPr/>
      <dgm:t>
        <a:bodyPr/>
        <a:lstStyle/>
        <a:p>
          <a:endParaRPr lang="zh-TW" altLang="en-US"/>
        </a:p>
      </dgm:t>
    </dgm:pt>
    <dgm:pt modelId="{72C8D028-528E-429C-902E-288217092EF8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dirty="0"/>
            <a:t>(</a:t>
          </a:r>
          <a:r>
            <a:rPr lang="zh-TW" altLang="en-US" dirty="0"/>
            <a:t>我方</a:t>
          </a:r>
          <a:r>
            <a:rPr lang="en-US" altLang="zh-TW" dirty="0"/>
            <a:t>)</a:t>
          </a:r>
          <a:r>
            <a:rPr lang="zh-TW" altLang="en-US" dirty="0"/>
            <a:t>採取攻擊</a:t>
          </a:r>
          <a:endParaRPr lang="zh-TW" altLang="en-US"/>
        </a:p>
      </dgm:t>
    </dgm:pt>
    <dgm:pt modelId="{8012F9A5-BD72-4A67-A692-80BBDCAD73B2}" type="parTrans" cxnId="{811AB87F-C8E7-44B7-A0D6-8C6F15D6244E}">
      <dgm:prSet/>
      <dgm:spPr/>
      <dgm:t>
        <a:bodyPr/>
        <a:lstStyle/>
        <a:p>
          <a:endParaRPr lang="zh-TW" altLang="en-US"/>
        </a:p>
      </dgm:t>
    </dgm:pt>
    <dgm:pt modelId="{143652E1-277C-4DBE-9A3E-6B7BE79A1C82}" type="sibTrans" cxnId="{811AB87F-C8E7-44B7-A0D6-8C6F15D6244E}">
      <dgm:prSet/>
      <dgm:spPr/>
      <dgm:t>
        <a:bodyPr/>
        <a:lstStyle/>
        <a:p>
          <a:endParaRPr lang="zh-TW" altLang="en-US"/>
        </a:p>
      </dgm:t>
    </dgm:pt>
    <dgm:pt modelId="{11FC48DC-DA42-4CE8-AA87-FB8FE2D6745A}" type="pres">
      <dgm:prSet presAssocID="{B601E6E6-A926-4436-AC4A-26E3776A391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6C7D40-1460-4A8E-8EF1-18F97F101CDC}" type="pres">
      <dgm:prSet presAssocID="{979B656E-99D8-4ABA-939B-FD85A200C8E9}" presName="root1" presStyleCnt="0"/>
      <dgm:spPr/>
    </dgm:pt>
    <dgm:pt modelId="{ED86C9AE-2FEE-4582-A9CB-0F6777185982}" type="pres">
      <dgm:prSet presAssocID="{979B656E-99D8-4ABA-939B-FD85A200C8E9}" presName="LevelOneTextNode" presStyleLbl="node0" presStyleIdx="0" presStyleCnt="1">
        <dgm:presLayoutVars>
          <dgm:chPref val="3"/>
        </dgm:presLayoutVars>
      </dgm:prSet>
      <dgm:spPr/>
    </dgm:pt>
    <dgm:pt modelId="{28184BC0-9E2A-4A56-9EB3-CF3EBBB99C50}" type="pres">
      <dgm:prSet presAssocID="{979B656E-99D8-4ABA-939B-FD85A200C8E9}" presName="level2hierChild" presStyleCnt="0"/>
      <dgm:spPr/>
    </dgm:pt>
    <dgm:pt modelId="{9C21B8FF-4938-46D3-B7F2-99AD56EA51B4}" type="pres">
      <dgm:prSet presAssocID="{02322031-53BE-4B80-B4B1-15115E7A7729}" presName="conn2-1" presStyleLbl="parChTrans1D2" presStyleIdx="0" presStyleCnt="3"/>
      <dgm:spPr/>
    </dgm:pt>
    <dgm:pt modelId="{9605586F-5105-43BC-8058-4AA7632EBA50}" type="pres">
      <dgm:prSet presAssocID="{02322031-53BE-4B80-B4B1-15115E7A7729}" presName="connTx" presStyleLbl="parChTrans1D2" presStyleIdx="0" presStyleCnt="3"/>
      <dgm:spPr/>
    </dgm:pt>
    <dgm:pt modelId="{2ADDB41C-7894-4F35-B4CB-8CAD035FFF1A}" type="pres">
      <dgm:prSet presAssocID="{1237C43A-1CCE-48E0-A6F8-36670595DE48}" presName="root2" presStyleCnt="0"/>
      <dgm:spPr/>
    </dgm:pt>
    <dgm:pt modelId="{18E82E05-C392-4030-8C33-C23C5ABD97E8}" type="pres">
      <dgm:prSet presAssocID="{1237C43A-1CCE-48E0-A6F8-36670595DE48}" presName="LevelTwoTextNode" presStyleLbl="node2" presStyleIdx="0" presStyleCnt="3">
        <dgm:presLayoutVars>
          <dgm:chPref val="3"/>
        </dgm:presLayoutVars>
      </dgm:prSet>
      <dgm:spPr/>
    </dgm:pt>
    <dgm:pt modelId="{FCD8F114-3A91-4CD8-BE45-E7307395D256}" type="pres">
      <dgm:prSet presAssocID="{1237C43A-1CCE-48E0-A6F8-36670595DE48}" presName="level3hierChild" presStyleCnt="0"/>
      <dgm:spPr/>
    </dgm:pt>
    <dgm:pt modelId="{F6788967-29BE-4AF5-A7B6-4D16CF60A1D2}" type="pres">
      <dgm:prSet presAssocID="{0F37EA3C-9EB8-4D8E-B83E-C53972CEB00A}" presName="conn2-1" presStyleLbl="parChTrans1D3" presStyleIdx="0" presStyleCnt="6"/>
      <dgm:spPr/>
    </dgm:pt>
    <dgm:pt modelId="{A675523C-CFE6-452F-B754-E9FB138CC00D}" type="pres">
      <dgm:prSet presAssocID="{0F37EA3C-9EB8-4D8E-B83E-C53972CEB00A}" presName="connTx" presStyleLbl="parChTrans1D3" presStyleIdx="0" presStyleCnt="6"/>
      <dgm:spPr/>
    </dgm:pt>
    <dgm:pt modelId="{261A6DB6-36A0-464B-96BA-EBFC11559629}" type="pres">
      <dgm:prSet presAssocID="{B16C13AA-87E2-4BC3-80B7-04B1EF119144}" presName="root2" presStyleCnt="0"/>
      <dgm:spPr/>
    </dgm:pt>
    <dgm:pt modelId="{1A013DA4-6087-4046-890E-6A297CE45E8E}" type="pres">
      <dgm:prSet presAssocID="{B16C13AA-87E2-4BC3-80B7-04B1EF119144}" presName="LevelTwoTextNode" presStyleLbl="node3" presStyleIdx="0" presStyleCnt="6">
        <dgm:presLayoutVars>
          <dgm:chPref val="3"/>
        </dgm:presLayoutVars>
      </dgm:prSet>
      <dgm:spPr/>
    </dgm:pt>
    <dgm:pt modelId="{2EAF1726-FC73-4DEB-A583-DAC691952FF5}" type="pres">
      <dgm:prSet presAssocID="{B16C13AA-87E2-4BC3-80B7-04B1EF119144}" presName="level3hierChild" presStyleCnt="0"/>
      <dgm:spPr/>
    </dgm:pt>
    <dgm:pt modelId="{D99FB434-6360-43A8-B8A7-A2A077C18F53}" type="pres">
      <dgm:prSet presAssocID="{2E0D20BD-A2FA-4C53-905C-73E5B1EC4CFD}" presName="conn2-1" presStyleLbl="parChTrans1D4" presStyleIdx="0" presStyleCnt="26"/>
      <dgm:spPr/>
    </dgm:pt>
    <dgm:pt modelId="{126343FA-8F0C-418B-9A78-C8AD2353C4E7}" type="pres">
      <dgm:prSet presAssocID="{2E0D20BD-A2FA-4C53-905C-73E5B1EC4CFD}" presName="connTx" presStyleLbl="parChTrans1D4" presStyleIdx="0" presStyleCnt="26"/>
      <dgm:spPr/>
    </dgm:pt>
    <dgm:pt modelId="{1576BB33-F3DB-4979-94C6-3AEFA022E6B9}" type="pres">
      <dgm:prSet presAssocID="{338DE506-8792-473D-ABAE-FD00E548D9C4}" presName="root2" presStyleCnt="0"/>
      <dgm:spPr/>
    </dgm:pt>
    <dgm:pt modelId="{3A590956-43A5-46CD-AE8E-A943DFAC45D5}" type="pres">
      <dgm:prSet presAssocID="{338DE506-8792-473D-ABAE-FD00E548D9C4}" presName="LevelTwoTextNode" presStyleLbl="node4" presStyleIdx="0" presStyleCnt="26">
        <dgm:presLayoutVars>
          <dgm:chPref val="3"/>
        </dgm:presLayoutVars>
      </dgm:prSet>
      <dgm:spPr/>
    </dgm:pt>
    <dgm:pt modelId="{E8BDBE64-95F1-4BAE-B7A8-AA9A3B0208B2}" type="pres">
      <dgm:prSet presAssocID="{338DE506-8792-473D-ABAE-FD00E548D9C4}" presName="level3hierChild" presStyleCnt="0"/>
      <dgm:spPr/>
    </dgm:pt>
    <dgm:pt modelId="{F7204588-F28F-433A-8EF9-9CB716881994}" type="pres">
      <dgm:prSet presAssocID="{7F7659DC-C793-4F0F-9A73-D2BB9957F86A}" presName="conn2-1" presStyleLbl="parChTrans1D4" presStyleIdx="1" presStyleCnt="26"/>
      <dgm:spPr/>
    </dgm:pt>
    <dgm:pt modelId="{E7E463CB-9188-46A4-BA9E-3625105B5CAE}" type="pres">
      <dgm:prSet presAssocID="{7F7659DC-C793-4F0F-9A73-D2BB9957F86A}" presName="connTx" presStyleLbl="parChTrans1D4" presStyleIdx="1" presStyleCnt="26"/>
      <dgm:spPr/>
    </dgm:pt>
    <dgm:pt modelId="{491E9E05-AFDA-4FF0-A763-9D558BF59D65}" type="pres">
      <dgm:prSet presAssocID="{2FBD26E7-0092-45ED-B0C7-3BD0E13127E3}" presName="root2" presStyleCnt="0"/>
      <dgm:spPr/>
    </dgm:pt>
    <dgm:pt modelId="{5BD90E21-B882-4C70-B647-3FF85533E93F}" type="pres">
      <dgm:prSet presAssocID="{2FBD26E7-0092-45ED-B0C7-3BD0E13127E3}" presName="LevelTwoTextNode" presStyleLbl="node4" presStyleIdx="1" presStyleCnt="26">
        <dgm:presLayoutVars>
          <dgm:chPref val="3"/>
        </dgm:presLayoutVars>
      </dgm:prSet>
      <dgm:spPr/>
    </dgm:pt>
    <dgm:pt modelId="{9849F847-DD57-440F-97F3-D43D1B302DBF}" type="pres">
      <dgm:prSet presAssocID="{2FBD26E7-0092-45ED-B0C7-3BD0E13127E3}" presName="level3hierChild" presStyleCnt="0"/>
      <dgm:spPr/>
    </dgm:pt>
    <dgm:pt modelId="{4B0710CE-95A8-4575-B66C-BF780A7A410A}" type="pres">
      <dgm:prSet presAssocID="{F91B691A-CC86-4961-BF5A-42D50D28CD4A}" presName="conn2-1" presStyleLbl="parChTrans1D2" presStyleIdx="1" presStyleCnt="3"/>
      <dgm:spPr/>
    </dgm:pt>
    <dgm:pt modelId="{1FBD5FA1-562E-4E5B-9015-2E7450F453E5}" type="pres">
      <dgm:prSet presAssocID="{F91B691A-CC86-4961-BF5A-42D50D28CD4A}" presName="connTx" presStyleLbl="parChTrans1D2" presStyleIdx="1" presStyleCnt="3"/>
      <dgm:spPr/>
    </dgm:pt>
    <dgm:pt modelId="{7387CED3-7997-4B99-9311-1E24A844F134}" type="pres">
      <dgm:prSet presAssocID="{9EFB1547-3799-47A8-AADF-8588227388C0}" presName="root2" presStyleCnt="0"/>
      <dgm:spPr/>
    </dgm:pt>
    <dgm:pt modelId="{44F076E8-0C0F-4E96-A4F8-97063C66F09E}" type="pres">
      <dgm:prSet presAssocID="{9EFB1547-3799-47A8-AADF-8588227388C0}" presName="LevelTwoTextNode" presStyleLbl="node2" presStyleIdx="1" presStyleCnt="3">
        <dgm:presLayoutVars>
          <dgm:chPref val="3"/>
        </dgm:presLayoutVars>
      </dgm:prSet>
      <dgm:spPr/>
    </dgm:pt>
    <dgm:pt modelId="{070B4391-1645-499C-A14D-13126E8212DF}" type="pres">
      <dgm:prSet presAssocID="{9EFB1547-3799-47A8-AADF-8588227388C0}" presName="level3hierChild" presStyleCnt="0"/>
      <dgm:spPr/>
    </dgm:pt>
    <dgm:pt modelId="{B22F5356-3969-49CB-B581-9556BDB22114}" type="pres">
      <dgm:prSet presAssocID="{A9A3DA5A-F0E9-48C1-9B4E-0218D353F261}" presName="conn2-1" presStyleLbl="parChTrans1D3" presStyleIdx="1" presStyleCnt="6"/>
      <dgm:spPr/>
    </dgm:pt>
    <dgm:pt modelId="{A8AA56AC-CBDD-4264-9CFB-19CCCF88B90B}" type="pres">
      <dgm:prSet presAssocID="{A9A3DA5A-F0E9-48C1-9B4E-0218D353F261}" presName="connTx" presStyleLbl="parChTrans1D3" presStyleIdx="1" presStyleCnt="6"/>
      <dgm:spPr/>
    </dgm:pt>
    <dgm:pt modelId="{7461CCFF-3409-4781-86AE-CEA0AE054F13}" type="pres">
      <dgm:prSet presAssocID="{7DA01041-7D10-4C6F-B415-9D12628E4141}" presName="root2" presStyleCnt="0"/>
      <dgm:spPr/>
    </dgm:pt>
    <dgm:pt modelId="{6357859C-6CF8-4F6A-99EC-F9A1E846BF9B}" type="pres">
      <dgm:prSet presAssocID="{7DA01041-7D10-4C6F-B415-9D12628E4141}" presName="LevelTwoTextNode" presStyleLbl="node3" presStyleIdx="1" presStyleCnt="6">
        <dgm:presLayoutVars>
          <dgm:chPref val="3"/>
        </dgm:presLayoutVars>
      </dgm:prSet>
      <dgm:spPr/>
    </dgm:pt>
    <dgm:pt modelId="{1E21D874-0004-472F-AA50-1152AEA704A9}" type="pres">
      <dgm:prSet presAssocID="{7DA01041-7D10-4C6F-B415-9D12628E4141}" presName="level3hierChild" presStyleCnt="0"/>
      <dgm:spPr/>
    </dgm:pt>
    <dgm:pt modelId="{6FF44B1D-2F31-42CD-94D8-70FEB86906FE}" type="pres">
      <dgm:prSet presAssocID="{30EE778A-78B8-4533-A313-8DE375FF2D08}" presName="conn2-1" presStyleLbl="parChTrans1D4" presStyleIdx="2" presStyleCnt="26"/>
      <dgm:spPr/>
    </dgm:pt>
    <dgm:pt modelId="{F5C244A4-13B2-4E97-A6CA-6DA49023D489}" type="pres">
      <dgm:prSet presAssocID="{30EE778A-78B8-4533-A313-8DE375FF2D08}" presName="connTx" presStyleLbl="parChTrans1D4" presStyleIdx="2" presStyleCnt="26"/>
      <dgm:spPr/>
    </dgm:pt>
    <dgm:pt modelId="{C3BE76C0-EC9E-49CF-A947-A861D79B91FE}" type="pres">
      <dgm:prSet presAssocID="{5782D840-96CA-481B-9945-801E559994CB}" presName="root2" presStyleCnt="0"/>
      <dgm:spPr/>
    </dgm:pt>
    <dgm:pt modelId="{A3CD3955-C12A-4D74-8321-FE52E94AEC85}" type="pres">
      <dgm:prSet presAssocID="{5782D840-96CA-481B-9945-801E559994CB}" presName="LevelTwoTextNode" presStyleLbl="node4" presStyleIdx="2" presStyleCnt="26">
        <dgm:presLayoutVars>
          <dgm:chPref val="3"/>
        </dgm:presLayoutVars>
      </dgm:prSet>
      <dgm:spPr/>
    </dgm:pt>
    <dgm:pt modelId="{A15B1C22-F091-430D-AED7-7C986188C8F9}" type="pres">
      <dgm:prSet presAssocID="{5782D840-96CA-481B-9945-801E559994CB}" presName="level3hierChild" presStyleCnt="0"/>
      <dgm:spPr/>
    </dgm:pt>
    <dgm:pt modelId="{BBFBDDE6-6597-495C-B551-ACE9302A189E}" type="pres">
      <dgm:prSet presAssocID="{6D3C047E-54F4-4FD8-A0D2-03A1DF6198F2}" presName="conn2-1" presStyleLbl="parChTrans1D4" presStyleIdx="3" presStyleCnt="26"/>
      <dgm:spPr/>
    </dgm:pt>
    <dgm:pt modelId="{4A1EEF9E-7E94-420D-B2F4-842B4C497588}" type="pres">
      <dgm:prSet presAssocID="{6D3C047E-54F4-4FD8-A0D2-03A1DF6198F2}" presName="connTx" presStyleLbl="parChTrans1D4" presStyleIdx="3" presStyleCnt="26"/>
      <dgm:spPr/>
    </dgm:pt>
    <dgm:pt modelId="{A1239B30-6EFB-4903-BE7F-C317502B904D}" type="pres">
      <dgm:prSet presAssocID="{118774B0-B9AD-4C04-A39F-B0279BB3DE33}" presName="root2" presStyleCnt="0"/>
      <dgm:spPr/>
    </dgm:pt>
    <dgm:pt modelId="{414471EF-8834-429C-9AF0-92F2E7812A91}" type="pres">
      <dgm:prSet presAssocID="{118774B0-B9AD-4C04-A39F-B0279BB3DE33}" presName="LevelTwoTextNode" presStyleLbl="node4" presStyleIdx="3" presStyleCnt="26">
        <dgm:presLayoutVars>
          <dgm:chPref val="3"/>
        </dgm:presLayoutVars>
      </dgm:prSet>
      <dgm:spPr/>
    </dgm:pt>
    <dgm:pt modelId="{C60E4525-23E8-4D89-BFCD-481F9AE7B571}" type="pres">
      <dgm:prSet presAssocID="{118774B0-B9AD-4C04-A39F-B0279BB3DE33}" presName="level3hierChild" presStyleCnt="0"/>
      <dgm:spPr/>
    </dgm:pt>
    <dgm:pt modelId="{452B3145-5159-480D-8EB4-AFC534BD3691}" type="pres">
      <dgm:prSet presAssocID="{FCE5B6F6-6513-4513-BF89-17BCE1390D1D}" presName="conn2-1" presStyleLbl="parChTrans1D4" presStyleIdx="4" presStyleCnt="26"/>
      <dgm:spPr/>
    </dgm:pt>
    <dgm:pt modelId="{2266937A-0D09-471B-BD49-0EA9D28C1F9C}" type="pres">
      <dgm:prSet presAssocID="{FCE5B6F6-6513-4513-BF89-17BCE1390D1D}" presName="connTx" presStyleLbl="parChTrans1D4" presStyleIdx="4" presStyleCnt="26"/>
      <dgm:spPr/>
    </dgm:pt>
    <dgm:pt modelId="{71709C4D-B693-491E-BD9B-CF06F305B72B}" type="pres">
      <dgm:prSet presAssocID="{5A3B14DB-7202-4326-A772-C548BEA04E40}" presName="root2" presStyleCnt="0"/>
      <dgm:spPr/>
    </dgm:pt>
    <dgm:pt modelId="{AE856017-57F6-4FEE-A060-86C5CFF0F628}" type="pres">
      <dgm:prSet presAssocID="{5A3B14DB-7202-4326-A772-C548BEA04E40}" presName="LevelTwoTextNode" presStyleLbl="node4" presStyleIdx="4" presStyleCnt="26">
        <dgm:presLayoutVars>
          <dgm:chPref val="3"/>
        </dgm:presLayoutVars>
      </dgm:prSet>
      <dgm:spPr/>
    </dgm:pt>
    <dgm:pt modelId="{FED37645-AF66-4F07-9CEE-97FC1ABFB274}" type="pres">
      <dgm:prSet presAssocID="{5A3B14DB-7202-4326-A772-C548BEA04E40}" presName="level3hierChild" presStyleCnt="0"/>
      <dgm:spPr/>
    </dgm:pt>
    <dgm:pt modelId="{CBCE4DF4-D044-4203-8203-6E48BB6E01A5}" type="pres">
      <dgm:prSet presAssocID="{03AE2C8B-F42D-45F5-98C1-6EE732251EDE}" presName="conn2-1" presStyleLbl="parChTrans1D4" presStyleIdx="5" presStyleCnt="26"/>
      <dgm:spPr/>
    </dgm:pt>
    <dgm:pt modelId="{0FBF0401-473F-4380-BD3E-CAADDF6CC61B}" type="pres">
      <dgm:prSet presAssocID="{03AE2C8B-F42D-45F5-98C1-6EE732251EDE}" presName="connTx" presStyleLbl="parChTrans1D4" presStyleIdx="5" presStyleCnt="26"/>
      <dgm:spPr/>
    </dgm:pt>
    <dgm:pt modelId="{69D7E1CD-F822-426B-A8D3-7B42C5BA703C}" type="pres">
      <dgm:prSet presAssocID="{CE379E14-179A-46D9-B0BD-667E16B3BBB0}" presName="root2" presStyleCnt="0"/>
      <dgm:spPr/>
    </dgm:pt>
    <dgm:pt modelId="{7C4BF24A-7159-4AAC-9DB9-FA965853E70E}" type="pres">
      <dgm:prSet presAssocID="{CE379E14-179A-46D9-B0BD-667E16B3BBB0}" presName="LevelTwoTextNode" presStyleLbl="node4" presStyleIdx="5" presStyleCnt="26">
        <dgm:presLayoutVars>
          <dgm:chPref val="3"/>
        </dgm:presLayoutVars>
      </dgm:prSet>
      <dgm:spPr/>
    </dgm:pt>
    <dgm:pt modelId="{3B933C27-B65D-4973-B70D-751E964B3734}" type="pres">
      <dgm:prSet presAssocID="{CE379E14-179A-46D9-B0BD-667E16B3BBB0}" presName="level3hierChild" presStyleCnt="0"/>
      <dgm:spPr/>
    </dgm:pt>
    <dgm:pt modelId="{049BE76A-27B0-4494-B4E1-A0799AF2A2F5}" type="pres">
      <dgm:prSet presAssocID="{96027F60-605E-48B5-9F86-3D887EF0C1D6}" presName="conn2-1" presStyleLbl="parChTrans1D4" presStyleIdx="6" presStyleCnt="26"/>
      <dgm:spPr/>
    </dgm:pt>
    <dgm:pt modelId="{5BC0670F-E87E-40C0-913B-153A12331EEB}" type="pres">
      <dgm:prSet presAssocID="{96027F60-605E-48B5-9F86-3D887EF0C1D6}" presName="connTx" presStyleLbl="parChTrans1D4" presStyleIdx="6" presStyleCnt="26"/>
      <dgm:spPr/>
    </dgm:pt>
    <dgm:pt modelId="{3D5CE417-4380-4828-AA9E-4F47C0C670B3}" type="pres">
      <dgm:prSet presAssocID="{6480AF7C-D9A1-4A8E-8E61-93BD39B6105F}" presName="root2" presStyleCnt="0"/>
      <dgm:spPr/>
    </dgm:pt>
    <dgm:pt modelId="{EFAFC6D1-13A4-4998-A0D2-16071C0A3EAB}" type="pres">
      <dgm:prSet presAssocID="{6480AF7C-D9A1-4A8E-8E61-93BD39B6105F}" presName="LevelTwoTextNode" presStyleLbl="node4" presStyleIdx="6" presStyleCnt="26">
        <dgm:presLayoutVars>
          <dgm:chPref val="3"/>
        </dgm:presLayoutVars>
      </dgm:prSet>
      <dgm:spPr/>
    </dgm:pt>
    <dgm:pt modelId="{7E2E4A14-66CF-49AD-84D4-72532A413635}" type="pres">
      <dgm:prSet presAssocID="{6480AF7C-D9A1-4A8E-8E61-93BD39B6105F}" presName="level3hierChild" presStyleCnt="0"/>
      <dgm:spPr/>
    </dgm:pt>
    <dgm:pt modelId="{570A9FD6-3CE3-45E0-9716-4EA249FFAB4E}" type="pres">
      <dgm:prSet presAssocID="{B68DE9A1-306C-40B7-9E75-603D5CE5471E}" presName="conn2-1" presStyleLbl="parChTrans1D4" presStyleIdx="7" presStyleCnt="26"/>
      <dgm:spPr/>
    </dgm:pt>
    <dgm:pt modelId="{2BB37094-A6BC-40E1-B49A-26A7B2DEEF5A}" type="pres">
      <dgm:prSet presAssocID="{B68DE9A1-306C-40B7-9E75-603D5CE5471E}" presName="connTx" presStyleLbl="parChTrans1D4" presStyleIdx="7" presStyleCnt="26"/>
      <dgm:spPr/>
    </dgm:pt>
    <dgm:pt modelId="{2EFB1446-9B7F-4F4D-99F8-328F7B25D5D3}" type="pres">
      <dgm:prSet presAssocID="{E29B1334-03C7-4937-B440-47248D783D18}" presName="root2" presStyleCnt="0"/>
      <dgm:spPr/>
    </dgm:pt>
    <dgm:pt modelId="{8BC1A5FE-9779-4511-B111-CD99AFA6E6A1}" type="pres">
      <dgm:prSet presAssocID="{E29B1334-03C7-4937-B440-47248D783D18}" presName="LevelTwoTextNode" presStyleLbl="node4" presStyleIdx="7" presStyleCnt="26">
        <dgm:presLayoutVars>
          <dgm:chPref val="3"/>
        </dgm:presLayoutVars>
      </dgm:prSet>
      <dgm:spPr/>
    </dgm:pt>
    <dgm:pt modelId="{0DB70D6B-17CC-45E1-9313-8A3501244738}" type="pres">
      <dgm:prSet presAssocID="{E29B1334-03C7-4937-B440-47248D783D18}" presName="level3hierChild" presStyleCnt="0"/>
      <dgm:spPr/>
    </dgm:pt>
    <dgm:pt modelId="{BD88E160-48FF-4AD3-9F5B-1F353887B887}" type="pres">
      <dgm:prSet presAssocID="{ED2A6E57-9B33-4F3D-BA08-4452A11432D2}" presName="conn2-1" presStyleLbl="parChTrans1D3" presStyleIdx="2" presStyleCnt="6"/>
      <dgm:spPr/>
    </dgm:pt>
    <dgm:pt modelId="{33D801EE-0166-4436-B8C1-54646ABB195F}" type="pres">
      <dgm:prSet presAssocID="{ED2A6E57-9B33-4F3D-BA08-4452A11432D2}" presName="connTx" presStyleLbl="parChTrans1D3" presStyleIdx="2" presStyleCnt="6"/>
      <dgm:spPr/>
    </dgm:pt>
    <dgm:pt modelId="{FB2D66F8-982F-4AE3-A972-2C45E934527E}" type="pres">
      <dgm:prSet presAssocID="{92BDDC1E-81BB-4E6C-804D-616C78117C02}" presName="root2" presStyleCnt="0"/>
      <dgm:spPr/>
    </dgm:pt>
    <dgm:pt modelId="{4E4AEFCB-61CC-4245-B49F-6B17D157A39D}" type="pres">
      <dgm:prSet presAssocID="{92BDDC1E-81BB-4E6C-804D-616C78117C02}" presName="LevelTwoTextNode" presStyleLbl="node3" presStyleIdx="2" presStyleCnt="6">
        <dgm:presLayoutVars>
          <dgm:chPref val="3"/>
        </dgm:presLayoutVars>
      </dgm:prSet>
      <dgm:spPr/>
    </dgm:pt>
    <dgm:pt modelId="{2358ABB1-1754-4CEF-A930-5CF9CD4D02EA}" type="pres">
      <dgm:prSet presAssocID="{92BDDC1E-81BB-4E6C-804D-616C78117C02}" presName="level3hierChild" presStyleCnt="0"/>
      <dgm:spPr/>
    </dgm:pt>
    <dgm:pt modelId="{1B50E139-E673-429A-974F-408FA2008CAC}" type="pres">
      <dgm:prSet presAssocID="{7A1C4212-1F8F-439D-93C7-B9AC866EC660}" presName="conn2-1" presStyleLbl="parChTrans1D4" presStyleIdx="8" presStyleCnt="26"/>
      <dgm:spPr/>
    </dgm:pt>
    <dgm:pt modelId="{0711DCDA-8DE4-43CA-AD8B-3D1D8F0D99BE}" type="pres">
      <dgm:prSet presAssocID="{7A1C4212-1F8F-439D-93C7-B9AC866EC660}" presName="connTx" presStyleLbl="parChTrans1D4" presStyleIdx="8" presStyleCnt="26"/>
      <dgm:spPr/>
    </dgm:pt>
    <dgm:pt modelId="{F7906391-633A-4797-8740-1C0101630EFC}" type="pres">
      <dgm:prSet presAssocID="{FE3130CE-4CC3-4DCE-A5C4-BE7A777A245D}" presName="root2" presStyleCnt="0"/>
      <dgm:spPr/>
    </dgm:pt>
    <dgm:pt modelId="{91FDE6D5-B49A-4C24-9566-A2738DC0BE4A}" type="pres">
      <dgm:prSet presAssocID="{FE3130CE-4CC3-4DCE-A5C4-BE7A777A245D}" presName="LevelTwoTextNode" presStyleLbl="node4" presStyleIdx="8" presStyleCnt="26">
        <dgm:presLayoutVars>
          <dgm:chPref val="3"/>
        </dgm:presLayoutVars>
      </dgm:prSet>
      <dgm:spPr/>
    </dgm:pt>
    <dgm:pt modelId="{CFD93C56-03BE-4BA3-9D34-68F101D3D98B}" type="pres">
      <dgm:prSet presAssocID="{FE3130CE-4CC3-4DCE-A5C4-BE7A777A245D}" presName="level3hierChild" presStyleCnt="0"/>
      <dgm:spPr/>
    </dgm:pt>
    <dgm:pt modelId="{CAC98B62-020A-460F-B600-B75FD96F8B30}" type="pres">
      <dgm:prSet presAssocID="{DA47BA3D-AB7A-45C6-B8B9-F91934088D67}" presName="conn2-1" presStyleLbl="parChTrans1D4" presStyleIdx="9" presStyleCnt="26"/>
      <dgm:spPr/>
    </dgm:pt>
    <dgm:pt modelId="{F5E81550-B410-4BC8-B459-A892B48BAF01}" type="pres">
      <dgm:prSet presAssocID="{DA47BA3D-AB7A-45C6-B8B9-F91934088D67}" presName="connTx" presStyleLbl="parChTrans1D4" presStyleIdx="9" presStyleCnt="26"/>
      <dgm:spPr/>
    </dgm:pt>
    <dgm:pt modelId="{2D3DC78F-77CE-427B-AF62-A738B3A6C0DD}" type="pres">
      <dgm:prSet presAssocID="{D352819D-E907-4685-B451-FA8FA1B280DC}" presName="root2" presStyleCnt="0"/>
      <dgm:spPr/>
    </dgm:pt>
    <dgm:pt modelId="{B48269AD-4FB7-4053-92E9-25A15F5F6FB4}" type="pres">
      <dgm:prSet presAssocID="{D352819D-E907-4685-B451-FA8FA1B280DC}" presName="LevelTwoTextNode" presStyleLbl="node4" presStyleIdx="9" presStyleCnt="26">
        <dgm:presLayoutVars>
          <dgm:chPref val="3"/>
        </dgm:presLayoutVars>
      </dgm:prSet>
      <dgm:spPr/>
    </dgm:pt>
    <dgm:pt modelId="{3FDF4855-FFA0-4DE5-89B1-1C2000D04EA2}" type="pres">
      <dgm:prSet presAssocID="{D352819D-E907-4685-B451-FA8FA1B280DC}" presName="level3hierChild" presStyleCnt="0"/>
      <dgm:spPr/>
    </dgm:pt>
    <dgm:pt modelId="{F020D870-0F5A-4DC8-9D6E-9EBBC4F7C23C}" type="pres">
      <dgm:prSet presAssocID="{FEA0A6BC-7293-4C96-B594-1C699CF841A7}" presName="conn2-1" presStyleLbl="parChTrans1D4" presStyleIdx="10" presStyleCnt="26"/>
      <dgm:spPr/>
    </dgm:pt>
    <dgm:pt modelId="{A420A6F9-D6B8-4F5A-B1E4-B88B84383BA3}" type="pres">
      <dgm:prSet presAssocID="{FEA0A6BC-7293-4C96-B594-1C699CF841A7}" presName="connTx" presStyleLbl="parChTrans1D4" presStyleIdx="10" presStyleCnt="26"/>
      <dgm:spPr/>
    </dgm:pt>
    <dgm:pt modelId="{822ED982-A696-44D9-AF33-8AB8D3401A66}" type="pres">
      <dgm:prSet presAssocID="{D13646A9-5CFD-4DAF-B1FC-CD091D120A8B}" presName="root2" presStyleCnt="0"/>
      <dgm:spPr/>
    </dgm:pt>
    <dgm:pt modelId="{3B6035C3-DE7C-4BF0-9737-A5AAA30032A9}" type="pres">
      <dgm:prSet presAssocID="{D13646A9-5CFD-4DAF-B1FC-CD091D120A8B}" presName="LevelTwoTextNode" presStyleLbl="node4" presStyleIdx="10" presStyleCnt="26">
        <dgm:presLayoutVars>
          <dgm:chPref val="3"/>
        </dgm:presLayoutVars>
      </dgm:prSet>
      <dgm:spPr/>
    </dgm:pt>
    <dgm:pt modelId="{A9CABB95-6B9B-4330-A57B-55B241DB1D31}" type="pres">
      <dgm:prSet presAssocID="{D13646A9-5CFD-4DAF-B1FC-CD091D120A8B}" presName="level3hierChild" presStyleCnt="0"/>
      <dgm:spPr/>
    </dgm:pt>
    <dgm:pt modelId="{9DB9A869-D428-4F0B-AD6F-28C9382B1943}" type="pres">
      <dgm:prSet presAssocID="{B5AFD4F7-54F3-4816-AA13-9C97C0264B80}" presName="conn2-1" presStyleLbl="parChTrans1D4" presStyleIdx="11" presStyleCnt="26"/>
      <dgm:spPr/>
    </dgm:pt>
    <dgm:pt modelId="{CD0BE830-799D-4C43-82F7-E3D5F7DEF63E}" type="pres">
      <dgm:prSet presAssocID="{B5AFD4F7-54F3-4816-AA13-9C97C0264B80}" presName="connTx" presStyleLbl="parChTrans1D4" presStyleIdx="11" presStyleCnt="26"/>
      <dgm:spPr/>
    </dgm:pt>
    <dgm:pt modelId="{E09B59F9-14F6-433F-8347-46D1F26FA2F1}" type="pres">
      <dgm:prSet presAssocID="{0A5E98E6-A388-4CF8-BB38-CB625209CFDE}" presName="root2" presStyleCnt="0"/>
      <dgm:spPr/>
    </dgm:pt>
    <dgm:pt modelId="{5DCFF3DB-84A9-49FE-89EE-7288F68D18C8}" type="pres">
      <dgm:prSet presAssocID="{0A5E98E6-A388-4CF8-BB38-CB625209CFDE}" presName="LevelTwoTextNode" presStyleLbl="node4" presStyleIdx="11" presStyleCnt="26">
        <dgm:presLayoutVars>
          <dgm:chPref val="3"/>
        </dgm:presLayoutVars>
      </dgm:prSet>
      <dgm:spPr/>
    </dgm:pt>
    <dgm:pt modelId="{D438DCE7-01DF-4E07-93C4-911F039DED20}" type="pres">
      <dgm:prSet presAssocID="{0A5E98E6-A388-4CF8-BB38-CB625209CFDE}" presName="level3hierChild" presStyleCnt="0"/>
      <dgm:spPr/>
    </dgm:pt>
    <dgm:pt modelId="{55E5F986-A8EA-449A-8741-52B37055D81F}" type="pres">
      <dgm:prSet presAssocID="{53CD25AD-AC3C-4E54-8687-F231F974D781}" presName="conn2-1" presStyleLbl="parChTrans1D4" presStyleIdx="12" presStyleCnt="26"/>
      <dgm:spPr/>
    </dgm:pt>
    <dgm:pt modelId="{890569CB-F036-48D6-8E98-695495446BE8}" type="pres">
      <dgm:prSet presAssocID="{53CD25AD-AC3C-4E54-8687-F231F974D781}" presName="connTx" presStyleLbl="parChTrans1D4" presStyleIdx="12" presStyleCnt="26"/>
      <dgm:spPr/>
    </dgm:pt>
    <dgm:pt modelId="{57E3DC2D-0A5A-4B5C-AD6B-304EE5370BF6}" type="pres">
      <dgm:prSet presAssocID="{EDA69F19-78AA-4BFA-92A1-5459F05EB80E}" presName="root2" presStyleCnt="0"/>
      <dgm:spPr/>
    </dgm:pt>
    <dgm:pt modelId="{88CF1FB6-8785-4449-A8CF-761DD7846F0E}" type="pres">
      <dgm:prSet presAssocID="{EDA69F19-78AA-4BFA-92A1-5459F05EB80E}" presName="LevelTwoTextNode" presStyleLbl="node4" presStyleIdx="12" presStyleCnt="26">
        <dgm:presLayoutVars>
          <dgm:chPref val="3"/>
        </dgm:presLayoutVars>
      </dgm:prSet>
      <dgm:spPr/>
    </dgm:pt>
    <dgm:pt modelId="{F5523D18-5977-457D-99BB-38815E1EBE21}" type="pres">
      <dgm:prSet presAssocID="{EDA69F19-78AA-4BFA-92A1-5459F05EB80E}" presName="level3hierChild" presStyleCnt="0"/>
      <dgm:spPr/>
    </dgm:pt>
    <dgm:pt modelId="{59D90FC0-C01F-4F1A-8EFE-C7E14F73C00B}" type="pres">
      <dgm:prSet presAssocID="{024C0065-7F5E-4152-ACF4-C47F8AC6863C}" presName="conn2-1" presStyleLbl="parChTrans1D4" presStyleIdx="13" presStyleCnt="26"/>
      <dgm:spPr/>
    </dgm:pt>
    <dgm:pt modelId="{46E88449-B1C1-4FDC-BA96-DC98BC1C749E}" type="pres">
      <dgm:prSet presAssocID="{024C0065-7F5E-4152-ACF4-C47F8AC6863C}" presName="connTx" presStyleLbl="parChTrans1D4" presStyleIdx="13" presStyleCnt="26"/>
      <dgm:spPr/>
    </dgm:pt>
    <dgm:pt modelId="{7A7E428A-11D7-4350-94D8-E2A49DC5C157}" type="pres">
      <dgm:prSet presAssocID="{D0462644-BBC8-4558-8A9F-F347E53E0E60}" presName="root2" presStyleCnt="0"/>
      <dgm:spPr/>
    </dgm:pt>
    <dgm:pt modelId="{CFC19A15-CBA0-4099-8A5E-099546EEF3E9}" type="pres">
      <dgm:prSet presAssocID="{D0462644-BBC8-4558-8A9F-F347E53E0E60}" presName="LevelTwoTextNode" presStyleLbl="node4" presStyleIdx="13" presStyleCnt="26">
        <dgm:presLayoutVars>
          <dgm:chPref val="3"/>
        </dgm:presLayoutVars>
      </dgm:prSet>
      <dgm:spPr/>
    </dgm:pt>
    <dgm:pt modelId="{6567BD79-8B7F-4929-BBD2-47C553BF4B59}" type="pres">
      <dgm:prSet presAssocID="{D0462644-BBC8-4558-8A9F-F347E53E0E60}" presName="level3hierChild" presStyleCnt="0"/>
      <dgm:spPr/>
    </dgm:pt>
    <dgm:pt modelId="{1280993D-10C9-4F1B-A822-E40140112C07}" type="pres">
      <dgm:prSet presAssocID="{8E82BA81-B506-4013-8A28-3F726FA830F8}" presName="conn2-1" presStyleLbl="parChTrans1D4" presStyleIdx="14" presStyleCnt="26"/>
      <dgm:spPr/>
    </dgm:pt>
    <dgm:pt modelId="{CB023EB6-77CC-49E3-9069-9384AF2205EE}" type="pres">
      <dgm:prSet presAssocID="{8E82BA81-B506-4013-8A28-3F726FA830F8}" presName="connTx" presStyleLbl="parChTrans1D4" presStyleIdx="14" presStyleCnt="26"/>
      <dgm:spPr/>
    </dgm:pt>
    <dgm:pt modelId="{78369603-D593-41C7-9020-752C695FFBEB}" type="pres">
      <dgm:prSet presAssocID="{D6CB1AD4-838F-4919-95A7-B8A5A4E2ED49}" presName="root2" presStyleCnt="0"/>
      <dgm:spPr/>
    </dgm:pt>
    <dgm:pt modelId="{952D06D1-693C-4FC3-8F75-45A14C40D46C}" type="pres">
      <dgm:prSet presAssocID="{D6CB1AD4-838F-4919-95A7-B8A5A4E2ED49}" presName="LevelTwoTextNode" presStyleLbl="node4" presStyleIdx="14" presStyleCnt="26">
        <dgm:presLayoutVars>
          <dgm:chPref val="3"/>
        </dgm:presLayoutVars>
      </dgm:prSet>
      <dgm:spPr/>
    </dgm:pt>
    <dgm:pt modelId="{8637C92A-75D9-4393-A23F-3BFC8C6F99D1}" type="pres">
      <dgm:prSet presAssocID="{D6CB1AD4-838F-4919-95A7-B8A5A4E2ED49}" presName="level3hierChild" presStyleCnt="0"/>
      <dgm:spPr/>
    </dgm:pt>
    <dgm:pt modelId="{F918D705-B959-413C-A220-32C15574BBFB}" type="pres">
      <dgm:prSet presAssocID="{E812220B-2F87-4B58-B794-032292F6CF8C}" presName="conn2-1" presStyleLbl="parChTrans1D4" presStyleIdx="15" presStyleCnt="26"/>
      <dgm:spPr/>
    </dgm:pt>
    <dgm:pt modelId="{3AA38EFA-DED5-4C52-A4F7-C8B07A856539}" type="pres">
      <dgm:prSet presAssocID="{E812220B-2F87-4B58-B794-032292F6CF8C}" presName="connTx" presStyleLbl="parChTrans1D4" presStyleIdx="15" presStyleCnt="26"/>
      <dgm:spPr/>
    </dgm:pt>
    <dgm:pt modelId="{37F1E168-071D-4C73-824A-5D24DA7CF2A6}" type="pres">
      <dgm:prSet presAssocID="{42917CA7-26CE-4FA4-ABD6-B7F4A7D6E315}" presName="root2" presStyleCnt="0"/>
      <dgm:spPr/>
    </dgm:pt>
    <dgm:pt modelId="{FC6B4066-2348-4D04-9888-E334AC9D76D1}" type="pres">
      <dgm:prSet presAssocID="{42917CA7-26CE-4FA4-ABD6-B7F4A7D6E315}" presName="LevelTwoTextNode" presStyleLbl="node4" presStyleIdx="15" presStyleCnt="26">
        <dgm:presLayoutVars>
          <dgm:chPref val="3"/>
        </dgm:presLayoutVars>
      </dgm:prSet>
      <dgm:spPr/>
    </dgm:pt>
    <dgm:pt modelId="{ED1CC9A6-DCF6-43EF-B01D-0DE3B6C3DAF6}" type="pres">
      <dgm:prSet presAssocID="{42917CA7-26CE-4FA4-ABD6-B7F4A7D6E315}" presName="level3hierChild" presStyleCnt="0"/>
      <dgm:spPr/>
    </dgm:pt>
    <dgm:pt modelId="{63D63390-1ED4-417B-A90D-BE383E5339F5}" type="pres">
      <dgm:prSet presAssocID="{235C533F-CFF7-468A-A99D-CCD8F919C07F}" presName="conn2-1" presStyleLbl="parChTrans1D4" presStyleIdx="16" presStyleCnt="26"/>
      <dgm:spPr/>
    </dgm:pt>
    <dgm:pt modelId="{681B5EC4-3325-4BDA-9A6B-0648DF228013}" type="pres">
      <dgm:prSet presAssocID="{235C533F-CFF7-468A-A99D-CCD8F919C07F}" presName="connTx" presStyleLbl="parChTrans1D4" presStyleIdx="16" presStyleCnt="26"/>
      <dgm:spPr/>
    </dgm:pt>
    <dgm:pt modelId="{7EEEE0D9-96D3-454A-9D70-D59E00CB7C66}" type="pres">
      <dgm:prSet presAssocID="{F258FC05-202F-403E-AA6B-50545A6F5BFC}" presName="root2" presStyleCnt="0"/>
      <dgm:spPr/>
    </dgm:pt>
    <dgm:pt modelId="{7C0CB403-34E1-43D1-AD7B-28C7582F026B}" type="pres">
      <dgm:prSet presAssocID="{F258FC05-202F-403E-AA6B-50545A6F5BFC}" presName="LevelTwoTextNode" presStyleLbl="node4" presStyleIdx="16" presStyleCnt="26">
        <dgm:presLayoutVars>
          <dgm:chPref val="3"/>
        </dgm:presLayoutVars>
      </dgm:prSet>
      <dgm:spPr/>
    </dgm:pt>
    <dgm:pt modelId="{D77674CD-E6C6-4A98-AFFF-E8574CDFBA04}" type="pres">
      <dgm:prSet presAssocID="{F258FC05-202F-403E-AA6B-50545A6F5BFC}" presName="level3hierChild" presStyleCnt="0"/>
      <dgm:spPr/>
    </dgm:pt>
    <dgm:pt modelId="{3BB557BE-0ED7-464B-86CE-132B3B460EDA}" type="pres">
      <dgm:prSet presAssocID="{9C865FD9-37CE-40A7-BF9A-D9F7B8ADC5BA}" presName="conn2-1" presStyleLbl="parChTrans1D2" presStyleIdx="2" presStyleCnt="3"/>
      <dgm:spPr/>
    </dgm:pt>
    <dgm:pt modelId="{2E07BFB3-0F6D-4C6C-9A3B-CE6E7C4D431D}" type="pres">
      <dgm:prSet presAssocID="{9C865FD9-37CE-40A7-BF9A-D9F7B8ADC5BA}" presName="connTx" presStyleLbl="parChTrans1D2" presStyleIdx="2" presStyleCnt="3"/>
      <dgm:spPr/>
    </dgm:pt>
    <dgm:pt modelId="{E4754377-6CD1-4666-B038-06D23295E2A5}" type="pres">
      <dgm:prSet presAssocID="{A5461785-38A6-4349-960E-F97D62C79FF6}" presName="root2" presStyleCnt="0"/>
      <dgm:spPr/>
    </dgm:pt>
    <dgm:pt modelId="{0B597ABD-AA6D-44C5-8438-4BF1B7D21FDB}" type="pres">
      <dgm:prSet presAssocID="{A5461785-38A6-4349-960E-F97D62C79FF6}" presName="LevelTwoTextNode" presStyleLbl="node2" presStyleIdx="2" presStyleCnt="3">
        <dgm:presLayoutVars>
          <dgm:chPref val="3"/>
        </dgm:presLayoutVars>
      </dgm:prSet>
      <dgm:spPr/>
    </dgm:pt>
    <dgm:pt modelId="{D7EE715A-57D7-4646-9F9F-4696E8374414}" type="pres">
      <dgm:prSet presAssocID="{A5461785-38A6-4349-960E-F97D62C79FF6}" presName="level3hierChild" presStyleCnt="0"/>
      <dgm:spPr/>
    </dgm:pt>
    <dgm:pt modelId="{7BB38920-11D8-472B-9558-147581030041}" type="pres">
      <dgm:prSet presAssocID="{7BCC9BE9-60A8-4CF3-BF53-088E33EBEC00}" presName="conn2-1" presStyleLbl="parChTrans1D3" presStyleIdx="3" presStyleCnt="6"/>
      <dgm:spPr/>
    </dgm:pt>
    <dgm:pt modelId="{D28C68D9-C594-4E3A-AEEC-B7CAABDDEDD6}" type="pres">
      <dgm:prSet presAssocID="{7BCC9BE9-60A8-4CF3-BF53-088E33EBEC00}" presName="connTx" presStyleLbl="parChTrans1D3" presStyleIdx="3" presStyleCnt="6"/>
      <dgm:spPr/>
    </dgm:pt>
    <dgm:pt modelId="{000FE6AB-34DF-42DF-AF7E-77B182C31EDA}" type="pres">
      <dgm:prSet presAssocID="{94A1C930-BDAC-4427-B275-AE5AC40D426A}" presName="root2" presStyleCnt="0"/>
      <dgm:spPr/>
    </dgm:pt>
    <dgm:pt modelId="{991FBDDB-1162-439D-A057-2DDD362C2696}" type="pres">
      <dgm:prSet presAssocID="{94A1C930-BDAC-4427-B275-AE5AC40D426A}" presName="LevelTwoTextNode" presStyleLbl="node3" presStyleIdx="3" presStyleCnt="6">
        <dgm:presLayoutVars>
          <dgm:chPref val="3"/>
        </dgm:presLayoutVars>
      </dgm:prSet>
      <dgm:spPr/>
    </dgm:pt>
    <dgm:pt modelId="{E1E7193F-E68E-4592-8970-65A34FA0E391}" type="pres">
      <dgm:prSet presAssocID="{94A1C930-BDAC-4427-B275-AE5AC40D426A}" presName="level3hierChild" presStyleCnt="0"/>
      <dgm:spPr/>
    </dgm:pt>
    <dgm:pt modelId="{564357BF-6BE7-4115-B8CD-91DFF6A4A822}" type="pres">
      <dgm:prSet presAssocID="{B282331D-1A14-432B-A535-816596F96AD0}" presName="conn2-1" presStyleLbl="parChTrans1D3" presStyleIdx="4" presStyleCnt="6"/>
      <dgm:spPr/>
    </dgm:pt>
    <dgm:pt modelId="{644EE3CA-B5C3-49A8-A9D1-E0F9F5C56D3D}" type="pres">
      <dgm:prSet presAssocID="{B282331D-1A14-432B-A535-816596F96AD0}" presName="connTx" presStyleLbl="parChTrans1D3" presStyleIdx="4" presStyleCnt="6"/>
      <dgm:spPr/>
    </dgm:pt>
    <dgm:pt modelId="{4B94BB59-5D3B-4A55-8FA8-10424B1D1A7F}" type="pres">
      <dgm:prSet presAssocID="{9C8EF7D4-E99D-4F84-96DC-7ECA82AF2CCA}" presName="root2" presStyleCnt="0"/>
      <dgm:spPr/>
    </dgm:pt>
    <dgm:pt modelId="{C830C8E0-173E-4F44-876C-FB3990537FFA}" type="pres">
      <dgm:prSet presAssocID="{9C8EF7D4-E99D-4F84-96DC-7ECA82AF2CCA}" presName="LevelTwoTextNode" presStyleLbl="node3" presStyleIdx="4" presStyleCnt="6">
        <dgm:presLayoutVars>
          <dgm:chPref val="3"/>
        </dgm:presLayoutVars>
      </dgm:prSet>
      <dgm:spPr/>
    </dgm:pt>
    <dgm:pt modelId="{E951491C-D4F3-4C9D-9018-9B4D0ACAFE32}" type="pres">
      <dgm:prSet presAssocID="{9C8EF7D4-E99D-4F84-96DC-7ECA82AF2CCA}" presName="level3hierChild" presStyleCnt="0"/>
      <dgm:spPr/>
    </dgm:pt>
    <dgm:pt modelId="{3DB858B6-1797-4DD9-8222-E4EA0A7978FA}" type="pres">
      <dgm:prSet presAssocID="{A7230569-2A5E-4E10-83E8-FEE5FF53D2D4}" presName="conn2-1" presStyleLbl="parChTrans1D4" presStyleIdx="17" presStyleCnt="26"/>
      <dgm:spPr/>
    </dgm:pt>
    <dgm:pt modelId="{C5306B53-6520-4ED1-8A07-D616B3D5778D}" type="pres">
      <dgm:prSet presAssocID="{A7230569-2A5E-4E10-83E8-FEE5FF53D2D4}" presName="connTx" presStyleLbl="parChTrans1D4" presStyleIdx="17" presStyleCnt="26"/>
      <dgm:spPr/>
    </dgm:pt>
    <dgm:pt modelId="{9C1C5CE0-0B23-4EC0-98B5-F369935CCC87}" type="pres">
      <dgm:prSet presAssocID="{4324281D-66C4-4E33-A866-D2C6E76D5CBB}" presName="root2" presStyleCnt="0"/>
      <dgm:spPr/>
    </dgm:pt>
    <dgm:pt modelId="{65E520AF-55F4-4789-ADDD-F317C712A6F9}" type="pres">
      <dgm:prSet presAssocID="{4324281D-66C4-4E33-A866-D2C6E76D5CBB}" presName="LevelTwoTextNode" presStyleLbl="node4" presStyleIdx="17" presStyleCnt="26">
        <dgm:presLayoutVars>
          <dgm:chPref val="3"/>
        </dgm:presLayoutVars>
      </dgm:prSet>
      <dgm:spPr/>
    </dgm:pt>
    <dgm:pt modelId="{81E75A1B-37B7-4703-AC47-243F02CACB52}" type="pres">
      <dgm:prSet presAssocID="{4324281D-66C4-4E33-A866-D2C6E76D5CBB}" presName="level3hierChild" presStyleCnt="0"/>
      <dgm:spPr/>
    </dgm:pt>
    <dgm:pt modelId="{B2649DF9-5346-4BF7-B21F-DF5AF1D7FCCE}" type="pres">
      <dgm:prSet presAssocID="{B0C6FCB2-0237-454E-A499-0441BCF0BBF2}" presName="conn2-1" presStyleLbl="parChTrans1D4" presStyleIdx="18" presStyleCnt="26"/>
      <dgm:spPr/>
    </dgm:pt>
    <dgm:pt modelId="{A39AD487-0436-4A95-B541-570DED406A4B}" type="pres">
      <dgm:prSet presAssocID="{B0C6FCB2-0237-454E-A499-0441BCF0BBF2}" presName="connTx" presStyleLbl="parChTrans1D4" presStyleIdx="18" presStyleCnt="26"/>
      <dgm:spPr/>
    </dgm:pt>
    <dgm:pt modelId="{DBF45A90-9FED-419D-8A4D-F6E0A60E831B}" type="pres">
      <dgm:prSet presAssocID="{FABA73FB-9408-4594-A78F-6C4370AC94C8}" presName="root2" presStyleCnt="0"/>
      <dgm:spPr/>
    </dgm:pt>
    <dgm:pt modelId="{FB505334-80F5-48AD-AE2D-A41E6F1E4452}" type="pres">
      <dgm:prSet presAssocID="{FABA73FB-9408-4594-A78F-6C4370AC94C8}" presName="LevelTwoTextNode" presStyleLbl="node4" presStyleIdx="18" presStyleCnt="26">
        <dgm:presLayoutVars>
          <dgm:chPref val="3"/>
        </dgm:presLayoutVars>
      </dgm:prSet>
      <dgm:spPr/>
    </dgm:pt>
    <dgm:pt modelId="{05FC5945-E59D-4F60-90C3-96C8076A5ECA}" type="pres">
      <dgm:prSet presAssocID="{FABA73FB-9408-4594-A78F-6C4370AC94C8}" presName="level3hierChild" presStyleCnt="0"/>
      <dgm:spPr/>
    </dgm:pt>
    <dgm:pt modelId="{B0A2B7F4-F1BE-4070-A4A7-D2D0B9CC6926}" type="pres">
      <dgm:prSet presAssocID="{AC3D395E-D256-4D46-A3E5-A1F584B15FA1}" presName="conn2-1" presStyleLbl="parChTrans1D4" presStyleIdx="19" presStyleCnt="26"/>
      <dgm:spPr/>
    </dgm:pt>
    <dgm:pt modelId="{BA8306B1-3BD5-447C-9826-D481A0DB4748}" type="pres">
      <dgm:prSet presAssocID="{AC3D395E-D256-4D46-A3E5-A1F584B15FA1}" presName="connTx" presStyleLbl="parChTrans1D4" presStyleIdx="19" presStyleCnt="26"/>
      <dgm:spPr/>
    </dgm:pt>
    <dgm:pt modelId="{FD953CC5-900F-4409-BB73-49D1876C6B2D}" type="pres">
      <dgm:prSet presAssocID="{9B21C96D-C581-4454-8FD9-1DD95110095C}" presName="root2" presStyleCnt="0"/>
      <dgm:spPr/>
    </dgm:pt>
    <dgm:pt modelId="{34D4A35B-7904-4ECD-894F-323685DF59FD}" type="pres">
      <dgm:prSet presAssocID="{9B21C96D-C581-4454-8FD9-1DD95110095C}" presName="LevelTwoTextNode" presStyleLbl="node4" presStyleIdx="19" presStyleCnt="26">
        <dgm:presLayoutVars>
          <dgm:chPref val="3"/>
        </dgm:presLayoutVars>
      </dgm:prSet>
      <dgm:spPr/>
    </dgm:pt>
    <dgm:pt modelId="{49E0F02E-38D8-4CDA-9B82-BDE119EB3399}" type="pres">
      <dgm:prSet presAssocID="{9B21C96D-C581-4454-8FD9-1DD95110095C}" presName="level3hierChild" presStyleCnt="0"/>
      <dgm:spPr/>
    </dgm:pt>
    <dgm:pt modelId="{05E52368-6BAC-4743-963B-E9DD58BC256E}" type="pres">
      <dgm:prSet presAssocID="{FF61B116-49EE-4D12-B3D3-1539CE3ACC79}" presName="conn2-1" presStyleLbl="parChTrans1D4" presStyleIdx="20" presStyleCnt="26"/>
      <dgm:spPr/>
    </dgm:pt>
    <dgm:pt modelId="{8F4004F5-8EC6-441D-A7CB-AE8E7080459E}" type="pres">
      <dgm:prSet presAssocID="{FF61B116-49EE-4D12-B3D3-1539CE3ACC79}" presName="connTx" presStyleLbl="parChTrans1D4" presStyleIdx="20" presStyleCnt="26"/>
      <dgm:spPr/>
    </dgm:pt>
    <dgm:pt modelId="{CB2D68A1-C72A-4454-B50B-111E4B29A282}" type="pres">
      <dgm:prSet presAssocID="{1915319A-A163-4259-8CAD-8C6D4887F4BA}" presName="root2" presStyleCnt="0"/>
      <dgm:spPr/>
    </dgm:pt>
    <dgm:pt modelId="{32035623-21D4-4E33-BB4B-6862AD1D99A4}" type="pres">
      <dgm:prSet presAssocID="{1915319A-A163-4259-8CAD-8C6D4887F4BA}" presName="LevelTwoTextNode" presStyleLbl="node4" presStyleIdx="20" presStyleCnt="26">
        <dgm:presLayoutVars>
          <dgm:chPref val="3"/>
        </dgm:presLayoutVars>
      </dgm:prSet>
      <dgm:spPr/>
    </dgm:pt>
    <dgm:pt modelId="{EC6405B6-4709-43D5-BBD0-C2197F86861A}" type="pres">
      <dgm:prSet presAssocID="{1915319A-A163-4259-8CAD-8C6D4887F4BA}" presName="level3hierChild" presStyleCnt="0"/>
      <dgm:spPr/>
    </dgm:pt>
    <dgm:pt modelId="{ECF6D3C0-7525-4133-81E6-FE0537F06C30}" type="pres">
      <dgm:prSet presAssocID="{550C4AF5-AC94-4DC6-8CFF-E17FF002E8B6}" presName="conn2-1" presStyleLbl="parChTrans1D3" presStyleIdx="5" presStyleCnt="6"/>
      <dgm:spPr/>
    </dgm:pt>
    <dgm:pt modelId="{8BF682DA-18DE-4626-A03C-A3DC4CE9EA62}" type="pres">
      <dgm:prSet presAssocID="{550C4AF5-AC94-4DC6-8CFF-E17FF002E8B6}" presName="connTx" presStyleLbl="parChTrans1D3" presStyleIdx="5" presStyleCnt="6"/>
      <dgm:spPr/>
    </dgm:pt>
    <dgm:pt modelId="{B1C1385C-326E-44B4-A55F-F1790350B6A3}" type="pres">
      <dgm:prSet presAssocID="{D065B180-76CA-40B0-853A-8830D2BF8E23}" presName="root2" presStyleCnt="0"/>
      <dgm:spPr/>
    </dgm:pt>
    <dgm:pt modelId="{C0F435A1-5DB0-4BAE-90CA-EDEAB3C26065}" type="pres">
      <dgm:prSet presAssocID="{D065B180-76CA-40B0-853A-8830D2BF8E23}" presName="LevelTwoTextNode" presStyleLbl="node3" presStyleIdx="5" presStyleCnt="6">
        <dgm:presLayoutVars>
          <dgm:chPref val="3"/>
        </dgm:presLayoutVars>
      </dgm:prSet>
      <dgm:spPr/>
    </dgm:pt>
    <dgm:pt modelId="{FFF0CE08-2D7A-4C30-8778-37F296C993EC}" type="pres">
      <dgm:prSet presAssocID="{D065B180-76CA-40B0-853A-8830D2BF8E23}" presName="level3hierChild" presStyleCnt="0"/>
      <dgm:spPr/>
    </dgm:pt>
    <dgm:pt modelId="{A4331373-D6BC-4313-B969-B214E978DF0A}" type="pres">
      <dgm:prSet presAssocID="{BF2C47A6-E558-4C89-AA6D-CCE37F7C2FF6}" presName="conn2-1" presStyleLbl="parChTrans1D4" presStyleIdx="21" presStyleCnt="26"/>
      <dgm:spPr/>
    </dgm:pt>
    <dgm:pt modelId="{5753A71F-86B0-4DC6-835B-B2F111155311}" type="pres">
      <dgm:prSet presAssocID="{BF2C47A6-E558-4C89-AA6D-CCE37F7C2FF6}" presName="connTx" presStyleLbl="parChTrans1D4" presStyleIdx="21" presStyleCnt="26"/>
      <dgm:spPr/>
    </dgm:pt>
    <dgm:pt modelId="{95C58832-88C2-40A4-B53A-527877369A13}" type="pres">
      <dgm:prSet presAssocID="{5D3C5C5D-C374-40D5-B05A-BB698D4FF3EB}" presName="root2" presStyleCnt="0"/>
      <dgm:spPr/>
    </dgm:pt>
    <dgm:pt modelId="{CB1D11C8-EFB7-4D82-ABC9-577F84BAB68D}" type="pres">
      <dgm:prSet presAssocID="{5D3C5C5D-C374-40D5-B05A-BB698D4FF3EB}" presName="LevelTwoTextNode" presStyleLbl="node4" presStyleIdx="21" presStyleCnt="26">
        <dgm:presLayoutVars>
          <dgm:chPref val="3"/>
        </dgm:presLayoutVars>
      </dgm:prSet>
      <dgm:spPr/>
    </dgm:pt>
    <dgm:pt modelId="{57EF7706-A6BB-4814-92D6-4B5D4CE9508B}" type="pres">
      <dgm:prSet presAssocID="{5D3C5C5D-C374-40D5-B05A-BB698D4FF3EB}" presName="level3hierChild" presStyleCnt="0"/>
      <dgm:spPr/>
    </dgm:pt>
    <dgm:pt modelId="{F9B9CA2C-8C67-42A8-AAF6-C7FD63C2915B}" type="pres">
      <dgm:prSet presAssocID="{1D944A85-01D6-4433-8C40-CD768633702D}" presName="conn2-1" presStyleLbl="parChTrans1D4" presStyleIdx="22" presStyleCnt="26"/>
      <dgm:spPr/>
    </dgm:pt>
    <dgm:pt modelId="{F542392C-94A2-498A-B044-703095E86D7D}" type="pres">
      <dgm:prSet presAssocID="{1D944A85-01D6-4433-8C40-CD768633702D}" presName="connTx" presStyleLbl="parChTrans1D4" presStyleIdx="22" presStyleCnt="26"/>
      <dgm:spPr/>
    </dgm:pt>
    <dgm:pt modelId="{940993F2-273F-4832-B8A6-C958FCA84340}" type="pres">
      <dgm:prSet presAssocID="{FF5FA468-6EA2-442A-96C1-AFDE04CE0A2D}" presName="root2" presStyleCnt="0"/>
      <dgm:spPr/>
    </dgm:pt>
    <dgm:pt modelId="{C9A41D8E-B6C1-4B7E-AD84-7E5CF8112F1A}" type="pres">
      <dgm:prSet presAssocID="{FF5FA468-6EA2-442A-96C1-AFDE04CE0A2D}" presName="LevelTwoTextNode" presStyleLbl="node4" presStyleIdx="22" presStyleCnt="26">
        <dgm:presLayoutVars>
          <dgm:chPref val="3"/>
        </dgm:presLayoutVars>
      </dgm:prSet>
      <dgm:spPr/>
    </dgm:pt>
    <dgm:pt modelId="{430845DD-2CF2-4998-AF3A-1BC7CB7F9F57}" type="pres">
      <dgm:prSet presAssocID="{FF5FA468-6EA2-442A-96C1-AFDE04CE0A2D}" presName="level3hierChild" presStyleCnt="0"/>
      <dgm:spPr/>
    </dgm:pt>
    <dgm:pt modelId="{BA26D998-486F-4E45-A239-4BE31075E7DF}" type="pres">
      <dgm:prSet presAssocID="{10B449EF-774D-41AF-A307-BD91BC498D54}" presName="conn2-1" presStyleLbl="parChTrans1D4" presStyleIdx="23" presStyleCnt="26"/>
      <dgm:spPr/>
    </dgm:pt>
    <dgm:pt modelId="{20A28DFB-FE54-4A47-82EA-9E0D3EB68E8E}" type="pres">
      <dgm:prSet presAssocID="{10B449EF-774D-41AF-A307-BD91BC498D54}" presName="connTx" presStyleLbl="parChTrans1D4" presStyleIdx="23" presStyleCnt="26"/>
      <dgm:spPr/>
    </dgm:pt>
    <dgm:pt modelId="{816052F0-FE4D-44A3-9980-3C4361A16C03}" type="pres">
      <dgm:prSet presAssocID="{18DEA477-67F6-4112-87DE-7DCC2965F735}" presName="root2" presStyleCnt="0"/>
      <dgm:spPr/>
    </dgm:pt>
    <dgm:pt modelId="{52E9D963-C42B-4F9F-850F-6B888F75D332}" type="pres">
      <dgm:prSet presAssocID="{18DEA477-67F6-4112-87DE-7DCC2965F735}" presName="LevelTwoTextNode" presStyleLbl="node4" presStyleIdx="23" presStyleCnt="26">
        <dgm:presLayoutVars>
          <dgm:chPref val="3"/>
        </dgm:presLayoutVars>
      </dgm:prSet>
      <dgm:spPr/>
    </dgm:pt>
    <dgm:pt modelId="{11A3C07F-9E79-415B-823A-D5DCA24E18D5}" type="pres">
      <dgm:prSet presAssocID="{18DEA477-67F6-4112-87DE-7DCC2965F735}" presName="level3hierChild" presStyleCnt="0"/>
      <dgm:spPr/>
    </dgm:pt>
    <dgm:pt modelId="{8C92F54A-14F2-4FD1-89BB-57D4C99796C8}" type="pres">
      <dgm:prSet presAssocID="{F8EBD2CE-380C-4C5F-81B3-77190AA18834}" presName="conn2-1" presStyleLbl="parChTrans1D4" presStyleIdx="24" presStyleCnt="26"/>
      <dgm:spPr/>
    </dgm:pt>
    <dgm:pt modelId="{91777633-80BB-4C89-B087-ABF36D9C0996}" type="pres">
      <dgm:prSet presAssocID="{F8EBD2CE-380C-4C5F-81B3-77190AA18834}" presName="connTx" presStyleLbl="parChTrans1D4" presStyleIdx="24" presStyleCnt="26"/>
      <dgm:spPr/>
    </dgm:pt>
    <dgm:pt modelId="{935BB8ED-AEBF-43C8-A492-C94F7A8285C2}" type="pres">
      <dgm:prSet presAssocID="{C61E078A-4315-431E-BB65-12A2E412A00B}" presName="root2" presStyleCnt="0"/>
      <dgm:spPr/>
    </dgm:pt>
    <dgm:pt modelId="{11B31700-57C9-48B4-A9FE-0AEF52B6E12C}" type="pres">
      <dgm:prSet presAssocID="{C61E078A-4315-431E-BB65-12A2E412A00B}" presName="LevelTwoTextNode" presStyleLbl="node4" presStyleIdx="24" presStyleCnt="26">
        <dgm:presLayoutVars>
          <dgm:chPref val="3"/>
        </dgm:presLayoutVars>
      </dgm:prSet>
      <dgm:spPr/>
    </dgm:pt>
    <dgm:pt modelId="{625821D4-7535-487C-8C34-42D34ABC33F9}" type="pres">
      <dgm:prSet presAssocID="{C61E078A-4315-431E-BB65-12A2E412A00B}" presName="level3hierChild" presStyleCnt="0"/>
      <dgm:spPr/>
    </dgm:pt>
    <dgm:pt modelId="{517F8388-B565-4445-A3D9-FAA28719DF4C}" type="pres">
      <dgm:prSet presAssocID="{8012F9A5-BD72-4A67-A692-80BBDCAD73B2}" presName="conn2-1" presStyleLbl="parChTrans1D4" presStyleIdx="25" presStyleCnt="26"/>
      <dgm:spPr/>
    </dgm:pt>
    <dgm:pt modelId="{B86F8202-E144-4877-B81A-A598339E382F}" type="pres">
      <dgm:prSet presAssocID="{8012F9A5-BD72-4A67-A692-80BBDCAD73B2}" presName="connTx" presStyleLbl="parChTrans1D4" presStyleIdx="25" presStyleCnt="26"/>
      <dgm:spPr/>
    </dgm:pt>
    <dgm:pt modelId="{A220E749-5FF3-4C06-BFBB-914AE7E19A01}" type="pres">
      <dgm:prSet presAssocID="{72C8D028-528E-429C-902E-288217092EF8}" presName="root2" presStyleCnt="0"/>
      <dgm:spPr/>
    </dgm:pt>
    <dgm:pt modelId="{D3A11D12-C159-4AD8-BF9F-C4557CCA1B13}" type="pres">
      <dgm:prSet presAssocID="{72C8D028-528E-429C-902E-288217092EF8}" presName="LevelTwoTextNode" presStyleLbl="node4" presStyleIdx="25" presStyleCnt="26">
        <dgm:presLayoutVars>
          <dgm:chPref val="3"/>
        </dgm:presLayoutVars>
      </dgm:prSet>
      <dgm:spPr/>
    </dgm:pt>
    <dgm:pt modelId="{924B693F-E9CB-42C7-AE37-892EE2FF6DB1}" type="pres">
      <dgm:prSet presAssocID="{72C8D028-528E-429C-902E-288217092EF8}" presName="level3hierChild" presStyleCnt="0"/>
      <dgm:spPr/>
    </dgm:pt>
  </dgm:ptLst>
  <dgm:cxnLst>
    <dgm:cxn modelId="{8FE71000-A7B3-45B6-8659-B6D4564EA64A}" type="presOf" srcId="{6D3C047E-54F4-4FD8-A0D2-03A1DF6198F2}" destId="{BBFBDDE6-6597-495C-B551-ACE9302A189E}" srcOrd="0" destOrd="0" presId="urn:microsoft.com/office/officeart/2008/layout/HorizontalMultiLevelHierarchy"/>
    <dgm:cxn modelId="{A2ADD802-52CF-4A2A-B793-68EA3C201019}" type="presOf" srcId="{96027F60-605E-48B5-9F86-3D887EF0C1D6}" destId="{5BC0670F-E87E-40C0-913B-153A12331EEB}" srcOrd="1" destOrd="0" presId="urn:microsoft.com/office/officeart/2008/layout/HorizontalMultiLevelHierarchy"/>
    <dgm:cxn modelId="{C8675106-78DE-40C5-8DBE-E68B8E7B7C64}" type="presOf" srcId="{5782D840-96CA-481B-9945-801E559994CB}" destId="{A3CD3955-C12A-4D74-8321-FE52E94AEC85}" srcOrd="0" destOrd="0" presId="urn:microsoft.com/office/officeart/2008/layout/HorizontalMultiLevelHierarchy"/>
    <dgm:cxn modelId="{98798807-9F31-4F8C-BE05-C9070583F08B}" type="presOf" srcId="{7F7659DC-C793-4F0F-9A73-D2BB9957F86A}" destId="{E7E463CB-9188-46A4-BA9E-3625105B5CAE}" srcOrd="1" destOrd="0" presId="urn:microsoft.com/office/officeart/2008/layout/HorizontalMultiLevelHierarchy"/>
    <dgm:cxn modelId="{CA04B809-4FAF-434B-AD76-20DDF37C4F9D}" type="presOf" srcId="{D065B180-76CA-40B0-853A-8830D2BF8E23}" destId="{C0F435A1-5DB0-4BAE-90CA-EDEAB3C26065}" srcOrd="0" destOrd="0" presId="urn:microsoft.com/office/officeart/2008/layout/HorizontalMultiLevelHierarchy"/>
    <dgm:cxn modelId="{57C5500A-414E-4914-9D37-6F2CC10D6682}" type="presOf" srcId="{F8EBD2CE-380C-4C5F-81B3-77190AA18834}" destId="{8C92F54A-14F2-4FD1-89BB-57D4C99796C8}" srcOrd="0" destOrd="0" presId="urn:microsoft.com/office/officeart/2008/layout/HorizontalMultiLevelHierarchy"/>
    <dgm:cxn modelId="{3C899D0D-78CD-491F-BEA2-0577A28F3D51}" type="presOf" srcId="{7BCC9BE9-60A8-4CF3-BF53-088E33EBEC00}" destId="{D28C68D9-C594-4E3A-AEEC-B7CAABDDEDD6}" srcOrd="1" destOrd="0" presId="urn:microsoft.com/office/officeart/2008/layout/HorizontalMultiLevelHierarchy"/>
    <dgm:cxn modelId="{8B87900E-FB3E-4AB7-9A7D-9F30FB8F8A12}" srcId="{4324281D-66C4-4E33-A866-D2C6E76D5CBB}" destId="{FABA73FB-9408-4594-A78F-6C4370AC94C8}" srcOrd="0" destOrd="0" parTransId="{B0C6FCB2-0237-454E-A499-0441BCF0BBF2}" sibTransId="{FEF31FD8-9C0C-4E18-B18C-C906DAC927B3}"/>
    <dgm:cxn modelId="{CE572B0F-4AFD-4E07-8B3E-5CB011C43F79}" type="presOf" srcId="{2E0D20BD-A2FA-4C53-905C-73E5B1EC4CFD}" destId="{126343FA-8F0C-418B-9A78-C8AD2353C4E7}" srcOrd="1" destOrd="0" presId="urn:microsoft.com/office/officeart/2008/layout/HorizontalMultiLevelHierarchy"/>
    <dgm:cxn modelId="{BEA45613-6573-48A8-9A64-D4129EF44FF1}" type="presOf" srcId="{30EE778A-78B8-4533-A313-8DE375FF2D08}" destId="{F5C244A4-13B2-4E97-A6CA-6DA49023D489}" srcOrd="1" destOrd="0" presId="urn:microsoft.com/office/officeart/2008/layout/HorizontalMultiLevelHierarchy"/>
    <dgm:cxn modelId="{CC4AA217-DAB6-4F13-94DB-4DC22AE27901}" type="presOf" srcId="{E29B1334-03C7-4937-B440-47248D783D18}" destId="{8BC1A5FE-9779-4511-B111-CD99AFA6E6A1}" srcOrd="0" destOrd="0" presId="urn:microsoft.com/office/officeart/2008/layout/HorizontalMultiLevelHierarchy"/>
    <dgm:cxn modelId="{6109AD1A-EF00-41D3-BD96-DA3447AF962E}" type="presOf" srcId="{8E82BA81-B506-4013-8A28-3F726FA830F8}" destId="{CB023EB6-77CC-49E3-9069-9384AF2205EE}" srcOrd="1" destOrd="0" presId="urn:microsoft.com/office/officeart/2008/layout/HorizontalMultiLevelHierarchy"/>
    <dgm:cxn modelId="{2FBD651B-8537-4053-A397-190811DA1DC7}" type="presOf" srcId="{550C4AF5-AC94-4DC6-8CFF-E17FF002E8B6}" destId="{ECF6D3C0-7525-4133-81E6-FE0537F06C30}" srcOrd="0" destOrd="0" presId="urn:microsoft.com/office/officeart/2008/layout/HorizontalMultiLevelHierarchy"/>
    <dgm:cxn modelId="{4DAB7D1C-3AD3-4411-AF9C-1064165FD9B2}" srcId="{CE379E14-179A-46D9-B0BD-667E16B3BBB0}" destId="{E29B1334-03C7-4937-B440-47248D783D18}" srcOrd="1" destOrd="0" parTransId="{B68DE9A1-306C-40B7-9E75-603D5CE5471E}" sibTransId="{5E8E75F8-0EC9-4E1A-9230-453B130284F7}"/>
    <dgm:cxn modelId="{19922E1D-8F8B-455E-9A00-718E08EF4B13}" srcId="{92BDDC1E-81BB-4E6C-804D-616C78117C02}" destId="{FE3130CE-4CC3-4DCE-A5C4-BE7A777A245D}" srcOrd="0" destOrd="0" parTransId="{7A1C4212-1F8F-439D-93C7-B9AC866EC660}" sibTransId="{3157D0AE-636E-4B0E-9082-B42721B0F3D7}"/>
    <dgm:cxn modelId="{907BE11F-83F3-4798-B6A8-F1813C57F4B6}" srcId="{5782D840-96CA-481B-9945-801E559994CB}" destId="{118774B0-B9AD-4C04-A39F-B0279BB3DE33}" srcOrd="0" destOrd="0" parTransId="{6D3C047E-54F4-4FD8-A0D2-03A1DF6198F2}" sibTransId="{B87EB561-754D-4FCB-9EEE-E94BF45935D3}"/>
    <dgm:cxn modelId="{7C3F2421-E4F4-492E-9340-9422B963E43E}" type="presOf" srcId="{B282331D-1A14-432B-A535-816596F96AD0}" destId="{564357BF-6BE7-4115-B8CD-91DFF6A4A822}" srcOrd="0" destOrd="0" presId="urn:microsoft.com/office/officeart/2008/layout/HorizontalMultiLevelHierarchy"/>
    <dgm:cxn modelId="{1D7ED223-46C0-482D-BC01-4088B8198F3C}" type="presOf" srcId="{024C0065-7F5E-4152-ACF4-C47F8AC6863C}" destId="{46E88449-B1C1-4FDC-BA96-DC98BC1C749E}" srcOrd="1" destOrd="0" presId="urn:microsoft.com/office/officeart/2008/layout/HorizontalMultiLevelHierarchy"/>
    <dgm:cxn modelId="{1E462225-33C8-44FF-AB9A-5BAA35531629}" type="presOf" srcId="{B68DE9A1-306C-40B7-9E75-603D5CE5471E}" destId="{2BB37094-A6BC-40E1-B49A-26A7B2DEEF5A}" srcOrd="1" destOrd="0" presId="urn:microsoft.com/office/officeart/2008/layout/HorizontalMultiLevelHierarchy"/>
    <dgm:cxn modelId="{97039F26-BF3A-4DFF-994C-E79659950590}" type="presOf" srcId="{7A1C4212-1F8F-439D-93C7-B9AC866EC660}" destId="{0711DCDA-8DE4-43CA-AD8B-3D1D8F0D99BE}" srcOrd="1" destOrd="0" presId="urn:microsoft.com/office/officeart/2008/layout/HorizontalMultiLevelHierarchy"/>
    <dgm:cxn modelId="{A1E20629-B148-4DC5-999E-7B23A7896562}" type="presOf" srcId="{024C0065-7F5E-4152-ACF4-C47F8AC6863C}" destId="{59D90FC0-C01F-4F1A-8EFE-C7E14F73C00B}" srcOrd="0" destOrd="0" presId="urn:microsoft.com/office/officeart/2008/layout/HorizontalMultiLevelHierarchy"/>
    <dgm:cxn modelId="{ECB26F2A-84A9-4A8F-9CBF-8075A731CC82}" type="presOf" srcId="{72C8D028-528E-429C-902E-288217092EF8}" destId="{D3A11D12-C159-4AD8-BF9F-C4557CCA1B13}" srcOrd="0" destOrd="0" presId="urn:microsoft.com/office/officeart/2008/layout/HorizontalMultiLevelHierarchy"/>
    <dgm:cxn modelId="{D932712A-9707-4B6C-B62C-465F099F6B4D}" srcId="{FABA73FB-9408-4594-A78F-6C4370AC94C8}" destId="{9B21C96D-C581-4454-8FD9-1DD95110095C}" srcOrd="0" destOrd="0" parTransId="{AC3D395E-D256-4D46-A3E5-A1F584B15FA1}" sibTransId="{C95F46B2-9E83-43C8-8218-B302F8689725}"/>
    <dgm:cxn modelId="{D7A23F2D-0C4A-4C60-882C-BF3AE5AAF062}" srcId="{9EFB1547-3799-47A8-AADF-8588227388C0}" destId="{92BDDC1E-81BB-4E6C-804D-616C78117C02}" srcOrd="1" destOrd="0" parTransId="{ED2A6E57-9B33-4F3D-BA08-4452A11432D2}" sibTransId="{89163B7E-C6FF-44C2-9E3E-090B1F19B4C8}"/>
    <dgm:cxn modelId="{29D18D2E-873A-4250-9C47-30BF623DCE92}" srcId="{CE379E14-179A-46D9-B0BD-667E16B3BBB0}" destId="{6480AF7C-D9A1-4A8E-8E61-93BD39B6105F}" srcOrd="0" destOrd="0" parTransId="{96027F60-605E-48B5-9F86-3D887EF0C1D6}" sibTransId="{96312A7A-DD52-44E0-B02D-CA5DDA9DFC55}"/>
    <dgm:cxn modelId="{523D692F-3537-4657-BF48-E0BCD8EC3A6E}" type="presOf" srcId="{E812220B-2F87-4B58-B794-032292F6CF8C}" destId="{3AA38EFA-DED5-4C52-A4F7-C8B07A856539}" srcOrd="1" destOrd="0" presId="urn:microsoft.com/office/officeart/2008/layout/HorizontalMultiLevelHierarchy"/>
    <dgm:cxn modelId="{7D913730-A3B2-470E-8508-BC97366E243D}" type="presOf" srcId="{0A5E98E6-A388-4CF8-BB38-CB625209CFDE}" destId="{5DCFF3DB-84A9-49FE-89EE-7288F68D18C8}" srcOrd="0" destOrd="0" presId="urn:microsoft.com/office/officeart/2008/layout/HorizontalMultiLevelHierarchy"/>
    <dgm:cxn modelId="{AC9D3733-C026-40C2-BEFF-13E2050735F8}" type="presOf" srcId="{7F7659DC-C793-4F0F-9A73-D2BB9957F86A}" destId="{F7204588-F28F-433A-8EF9-9CB716881994}" srcOrd="0" destOrd="0" presId="urn:microsoft.com/office/officeart/2008/layout/HorizontalMultiLevelHierarchy"/>
    <dgm:cxn modelId="{1FC1F334-75C7-4019-B5A9-550E85DB6E14}" type="presOf" srcId="{6D3C047E-54F4-4FD8-A0D2-03A1DF6198F2}" destId="{4A1EEF9E-7E94-420D-B2F4-842B4C497588}" srcOrd="1" destOrd="0" presId="urn:microsoft.com/office/officeart/2008/layout/HorizontalMultiLevelHierarchy"/>
    <dgm:cxn modelId="{2D443635-07CB-42ED-9B0F-37577E49D467}" type="presOf" srcId="{03AE2C8B-F42D-45F5-98C1-6EE732251EDE}" destId="{0FBF0401-473F-4380-BD3E-CAADDF6CC61B}" srcOrd="1" destOrd="0" presId="urn:microsoft.com/office/officeart/2008/layout/HorizontalMultiLevelHierarchy"/>
    <dgm:cxn modelId="{90C09735-08BF-41CA-AEFF-AD229A6275A4}" srcId="{D13646A9-5CFD-4DAF-B1FC-CD091D120A8B}" destId="{0A5E98E6-A388-4CF8-BB38-CB625209CFDE}" srcOrd="0" destOrd="0" parTransId="{B5AFD4F7-54F3-4816-AA13-9C97C0264B80}" sibTransId="{AE922958-53BD-45E2-AB03-128CB0B3BC6A}"/>
    <dgm:cxn modelId="{A5AC4236-8BB2-409C-97D0-4B4411F8E03D}" srcId="{5D3C5C5D-C374-40D5-B05A-BB698D4FF3EB}" destId="{FF5FA468-6EA2-442A-96C1-AFDE04CE0A2D}" srcOrd="0" destOrd="0" parTransId="{1D944A85-01D6-4433-8C40-CD768633702D}" sibTransId="{EE351DDC-D774-48C7-AEF4-94AAB614C94A}"/>
    <dgm:cxn modelId="{4B127F37-2BAF-4E28-B8AE-D8D8917CBE44}" type="presOf" srcId="{DA47BA3D-AB7A-45C6-B8B9-F91934088D67}" destId="{CAC98B62-020A-460F-B600-B75FD96F8B30}" srcOrd="0" destOrd="0" presId="urn:microsoft.com/office/officeart/2008/layout/HorizontalMultiLevelHierarchy"/>
    <dgm:cxn modelId="{2A159B39-5B1B-4C1E-AB1F-43D26261AFC6}" type="presOf" srcId="{AC3D395E-D256-4D46-A3E5-A1F584B15FA1}" destId="{BA8306B1-3BD5-447C-9826-D481A0DB4748}" srcOrd="1" destOrd="0" presId="urn:microsoft.com/office/officeart/2008/layout/HorizontalMultiLevelHierarchy"/>
    <dgm:cxn modelId="{FF58343C-B29E-414E-9A8C-6A94B84C4E40}" type="presOf" srcId="{CE379E14-179A-46D9-B0BD-667E16B3BBB0}" destId="{7C4BF24A-7159-4AAC-9DB9-FA965853E70E}" srcOrd="0" destOrd="0" presId="urn:microsoft.com/office/officeart/2008/layout/HorizontalMultiLevelHierarchy"/>
    <dgm:cxn modelId="{B161323D-7A60-4569-BDB9-7BFB8C822532}" srcId="{B16C13AA-87E2-4BC3-80B7-04B1EF119144}" destId="{2FBD26E7-0092-45ED-B0C7-3BD0E13127E3}" srcOrd="1" destOrd="0" parTransId="{7F7659DC-C793-4F0F-9A73-D2BB9957F86A}" sibTransId="{55AEEF8F-993E-4085-B0AD-23F6AEAF7C54}"/>
    <dgm:cxn modelId="{A805153F-B45D-43C9-95B8-3947A398B10B}" type="presOf" srcId="{A5461785-38A6-4349-960E-F97D62C79FF6}" destId="{0B597ABD-AA6D-44C5-8438-4BF1B7D21FDB}" srcOrd="0" destOrd="0" presId="urn:microsoft.com/office/officeart/2008/layout/HorizontalMultiLevelHierarchy"/>
    <dgm:cxn modelId="{7E72253F-EBC3-4912-AA53-516123EEE4D5}" srcId="{7DA01041-7D10-4C6F-B415-9D12628E4141}" destId="{5782D840-96CA-481B-9945-801E559994CB}" srcOrd="0" destOrd="0" parTransId="{30EE778A-78B8-4533-A313-8DE375FF2D08}" sibTransId="{520939CE-0C9A-4ACA-B8B9-70FA421D08AE}"/>
    <dgm:cxn modelId="{593B6C5D-95A0-4A43-A776-CB70D18816B4}" srcId="{B16C13AA-87E2-4BC3-80B7-04B1EF119144}" destId="{338DE506-8792-473D-ABAE-FD00E548D9C4}" srcOrd="0" destOrd="0" parTransId="{2E0D20BD-A2FA-4C53-905C-73E5B1EC4CFD}" sibTransId="{C3EF0AAB-70C1-46E4-A9C9-998B375CBAE2}"/>
    <dgm:cxn modelId="{75DD2760-D1D1-4E21-A8BD-4E46BCEF90E9}" srcId="{D352819D-E907-4685-B451-FA8FA1B280DC}" destId="{D13646A9-5CFD-4DAF-B1FC-CD091D120A8B}" srcOrd="0" destOrd="0" parTransId="{FEA0A6BC-7293-4C96-B594-1C699CF841A7}" sibTransId="{114111A7-714D-470B-A0DF-061DDE1D8DCE}"/>
    <dgm:cxn modelId="{4F6C8D60-B554-454B-BE7B-2ECCF750BAA4}" type="presOf" srcId="{235C533F-CFF7-468A-A99D-CCD8F919C07F}" destId="{681B5EC4-3325-4BDA-9A6B-0648DF228013}" srcOrd="1" destOrd="0" presId="urn:microsoft.com/office/officeart/2008/layout/HorizontalMultiLevelHierarchy"/>
    <dgm:cxn modelId="{F3E99260-DDE3-4441-B1D8-2847893F7918}" type="presOf" srcId="{BF2C47A6-E558-4C89-AA6D-CCE37F7C2FF6}" destId="{A4331373-D6BC-4313-B969-B214E978DF0A}" srcOrd="0" destOrd="0" presId="urn:microsoft.com/office/officeart/2008/layout/HorizontalMultiLevelHierarchy"/>
    <dgm:cxn modelId="{13AE0B61-500B-4D70-BC67-9F63B428ED37}" type="presOf" srcId="{96027F60-605E-48B5-9F86-3D887EF0C1D6}" destId="{049BE76A-27B0-4494-B4E1-A0799AF2A2F5}" srcOrd="0" destOrd="0" presId="urn:microsoft.com/office/officeart/2008/layout/HorizontalMultiLevelHierarchy"/>
    <dgm:cxn modelId="{3EE82261-6E96-4409-B471-7FF7D0D80A6B}" type="presOf" srcId="{53CD25AD-AC3C-4E54-8687-F231F974D781}" destId="{55E5F986-A8EA-449A-8741-52B37055D81F}" srcOrd="0" destOrd="0" presId="urn:microsoft.com/office/officeart/2008/layout/HorizontalMultiLevelHierarchy"/>
    <dgm:cxn modelId="{D12B8F61-9020-4E22-BB91-8588459B2D9B}" type="presOf" srcId="{1237C43A-1CCE-48E0-A6F8-36670595DE48}" destId="{18E82E05-C392-4030-8C33-C23C5ABD97E8}" srcOrd="0" destOrd="0" presId="urn:microsoft.com/office/officeart/2008/layout/HorizontalMultiLevelHierarchy"/>
    <dgm:cxn modelId="{32475B62-993A-447B-8B23-6B7DEACBD1B0}" type="presOf" srcId="{4324281D-66C4-4E33-A866-D2C6E76D5CBB}" destId="{65E520AF-55F4-4789-ADDD-F317C712A6F9}" srcOrd="0" destOrd="0" presId="urn:microsoft.com/office/officeart/2008/layout/HorizontalMultiLevelHierarchy"/>
    <dgm:cxn modelId="{C13C5F63-5C0E-42EB-B223-B25C5FEAA908}" type="presOf" srcId="{B0C6FCB2-0237-454E-A499-0441BCF0BBF2}" destId="{B2649DF9-5346-4BF7-B21F-DF5AF1D7FCCE}" srcOrd="0" destOrd="0" presId="urn:microsoft.com/office/officeart/2008/layout/HorizontalMultiLevelHierarchy"/>
    <dgm:cxn modelId="{5648A567-88EC-4049-B336-00EAE7D477E2}" type="presOf" srcId="{B0C6FCB2-0237-454E-A499-0441BCF0BBF2}" destId="{A39AD487-0436-4A95-B541-570DED406A4B}" srcOrd="1" destOrd="0" presId="urn:microsoft.com/office/officeart/2008/layout/HorizontalMultiLevelHierarchy"/>
    <dgm:cxn modelId="{6BBE7F69-1DA6-42E5-9F48-9A47040F3FDE}" srcId="{D352819D-E907-4685-B451-FA8FA1B280DC}" destId="{EDA69F19-78AA-4BFA-92A1-5459F05EB80E}" srcOrd="1" destOrd="0" parTransId="{53CD25AD-AC3C-4E54-8687-F231F974D781}" sibTransId="{7A2E6508-9387-43BC-A381-206D2B89550E}"/>
    <dgm:cxn modelId="{7CE8C869-802C-46F2-BB4F-71F13536B772}" type="presOf" srcId="{8012F9A5-BD72-4A67-A692-80BBDCAD73B2}" destId="{B86F8202-E144-4877-B81A-A598339E382F}" srcOrd="1" destOrd="0" presId="urn:microsoft.com/office/officeart/2008/layout/HorizontalMultiLevelHierarchy"/>
    <dgm:cxn modelId="{AEFEEC49-D3A1-43C7-A938-13061D400D97}" type="presOf" srcId="{F91B691A-CC86-4961-BF5A-42D50D28CD4A}" destId="{1FBD5FA1-562E-4E5B-9015-2E7450F453E5}" srcOrd="1" destOrd="0" presId="urn:microsoft.com/office/officeart/2008/layout/HorizontalMultiLevelHierarchy"/>
    <dgm:cxn modelId="{FC77984A-6C49-4035-9F8E-4ECF73985FB5}" type="presOf" srcId="{42917CA7-26CE-4FA4-ABD6-B7F4A7D6E315}" destId="{FC6B4066-2348-4D04-9888-E334AC9D76D1}" srcOrd="0" destOrd="0" presId="urn:microsoft.com/office/officeart/2008/layout/HorizontalMultiLevelHierarchy"/>
    <dgm:cxn modelId="{AA2B046B-B71D-47CF-89FF-4D56FCD4C46D}" type="presOf" srcId="{0F37EA3C-9EB8-4D8E-B83E-C53972CEB00A}" destId="{F6788967-29BE-4AF5-A7B6-4D16CF60A1D2}" srcOrd="0" destOrd="0" presId="urn:microsoft.com/office/officeart/2008/layout/HorizontalMultiLevelHierarchy"/>
    <dgm:cxn modelId="{5CC57F6E-B243-4A6B-B10E-317549629401}" srcId="{5782D840-96CA-481B-9945-801E559994CB}" destId="{5A3B14DB-7202-4326-A772-C548BEA04E40}" srcOrd="1" destOrd="0" parTransId="{FCE5B6F6-6513-4513-BF89-17BCE1390D1D}" sibTransId="{FB1CBCF4-4BDC-4599-9A9B-0647D02CAE46}"/>
    <dgm:cxn modelId="{879DC36F-0C8E-419A-A6F2-5778A21C0CF3}" type="presOf" srcId="{FF61B116-49EE-4D12-B3D3-1539CE3ACC79}" destId="{8F4004F5-8EC6-441D-A7CB-AE8E7080459E}" srcOrd="1" destOrd="0" presId="urn:microsoft.com/office/officeart/2008/layout/HorizontalMultiLevelHierarchy"/>
    <dgm:cxn modelId="{3DEA3270-D1EC-4A08-9306-F988AFB06953}" srcId="{FE3130CE-4CC3-4DCE-A5C4-BE7A777A245D}" destId="{D0462644-BBC8-4558-8A9F-F347E53E0E60}" srcOrd="1" destOrd="0" parTransId="{024C0065-7F5E-4152-ACF4-C47F8AC6863C}" sibTransId="{B3887220-95EA-441A-8ACD-6C2E06BF8EDF}"/>
    <dgm:cxn modelId="{78A86371-A52C-4F35-A60D-A7D6049175A3}" type="presOf" srcId="{D6CB1AD4-838F-4919-95A7-B8A5A4E2ED49}" destId="{952D06D1-693C-4FC3-8F75-45A14C40D46C}" srcOrd="0" destOrd="0" presId="urn:microsoft.com/office/officeart/2008/layout/HorizontalMultiLevelHierarchy"/>
    <dgm:cxn modelId="{DE543153-95F8-4B93-B105-9DE36AFACA6B}" type="presOf" srcId="{03AE2C8B-F42D-45F5-98C1-6EE732251EDE}" destId="{CBCE4DF4-D044-4203-8203-6E48BB6E01A5}" srcOrd="0" destOrd="0" presId="urn:microsoft.com/office/officeart/2008/layout/HorizontalMultiLevelHierarchy"/>
    <dgm:cxn modelId="{C7816353-EE01-43B9-83C1-8C7C603F41CE}" srcId="{B601E6E6-A926-4436-AC4A-26E3776A391F}" destId="{979B656E-99D8-4ABA-939B-FD85A200C8E9}" srcOrd="0" destOrd="0" parTransId="{5B36F392-5E3D-4769-81CB-7FF6898BB8DB}" sibTransId="{A8E95BA8-38D0-4F55-BB15-6C340767930B}"/>
    <dgm:cxn modelId="{7426C353-7620-4887-9CAE-26F581C4CC1B}" type="presOf" srcId="{F258FC05-202F-403E-AA6B-50545A6F5BFC}" destId="{7C0CB403-34E1-43D1-AD7B-28C7582F026B}" srcOrd="0" destOrd="0" presId="urn:microsoft.com/office/officeart/2008/layout/HorizontalMultiLevelHierarchy"/>
    <dgm:cxn modelId="{D2BE2154-C6AE-456F-8BCB-08C37F41E7ED}" type="presOf" srcId="{D13646A9-5CFD-4DAF-B1FC-CD091D120A8B}" destId="{3B6035C3-DE7C-4BF0-9737-A5AAA30032A9}" srcOrd="0" destOrd="0" presId="urn:microsoft.com/office/officeart/2008/layout/HorizontalMultiLevelHierarchy"/>
    <dgm:cxn modelId="{588E3554-F508-474A-B04F-947C454422E3}" type="presOf" srcId="{B5AFD4F7-54F3-4816-AA13-9C97C0264B80}" destId="{CD0BE830-799D-4C43-82F7-E3D5F7DEF63E}" srcOrd="1" destOrd="0" presId="urn:microsoft.com/office/officeart/2008/layout/HorizontalMultiLevelHierarchy"/>
    <dgm:cxn modelId="{68C42155-13F7-402B-B595-616F5658CE8D}" type="presOf" srcId="{02322031-53BE-4B80-B4B1-15115E7A7729}" destId="{9C21B8FF-4938-46D3-B7F2-99AD56EA51B4}" srcOrd="0" destOrd="0" presId="urn:microsoft.com/office/officeart/2008/layout/HorizontalMultiLevelHierarchy"/>
    <dgm:cxn modelId="{0D3C3D55-1383-47B3-8FD4-94CBA7629802}" type="presOf" srcId="{DA47BA3D-AB7A-45C6-B8B9-F91934088D67}" destId="{F5E81550-B410-4BC8-B459-A892B48BAF01}" srcOrd="1" destOrd="0" presId="urn:microsoft.com/office/officeart/2008/layout/HorizontalMultiLevelHierarchy"/>
    <dgm:cxn modelId="{8FD3FD55-AF00-4187-B5DA-C1843863273F}" type="presOf" srcId="{E812220B-2F87-4B58-B794-032292F6CF8C}" destId="{F918D705-B959-413C-A220-32C15574BBFB}" srcOrd="0" destOrd="0" presId="urn:microsoft.com/office/officeart/2008/layout/HorizontalMultiLevelHierarchy"/>
    <dgm:cxn modelId="{60B84056-2F8A-4958-A5D7-F3247E28895B}" type="presOf" srcId="{8E82BA81-B506-4013-8A28-3F726FA830F8}" destId="{1280993D-10C9-4F1B-A822-E40140112C07}" srcOrd="0" destOrd="0" presId="urn:microsoft.com/office/officeart/2008/layout/HorizontalMultiLevelHierarchy"/>
    <dgm:cxn modelId="{28F34276-B6A0-4D1E-9C1B-720A1CB30831}" type="presOf" srcId="{B282331D-1A14-432B-A535-816596F96AD0}" destId="{644EE3CA-B5C3-49A8-A9D1-E0F9F5C56D3D}" srcOrd="1" destOrd="0" presId="urn:microsoft.com/office/officeart/2008/layout/HorizontalMultiLevelHierarchy"/>
    <dgm:cxn modelId="{48323D57-4E9D-46A7-9611-8F78EE58D734}" srcId="{A5461785-38A6-4349-960E-F97D62C79FF6}" destId="{94A1C930-BDAC-4427-B275-AE5AC40D426A}" srcOrd="0" destOrd="0" parTransId="{7BCC9BE9-60A8-4CF3-BF53-088E33EBEC00}" sibTransId="{775F46D7-30B7-4379-B03C-E854E5392870}"/>
    <dgm:cxn modelId="{3A67D057-C935-4688-BCE9-964E62AD2410}" type="presOf" srcId="{C61E078A-4315-431E-BB65-12A2E412A00B}" destId="{11B31700-57C9-48B4-A9FE-0AEF52B6E12C}" srcOrd="0" destOrd="0" presId="urn:microsoft.com/office/officeart/2008/layout/HorizontalMultiLevelHierarchy"/>
    <dgm:cxn modelId="{2F311A58-15FF-4B49-9794-93956C8606D2}" type="presOf" srcId="{92BDDC1E-81BB-4E6C-804D-616C78117C02}" destId="{4E4AEFCB-61CC-4245-B49F-6B17D157A39D}" srcOrd="0" destOrd="0" presId="urn:microsoft.com/office/officeart/2008/layout/HorizontalMultiLevelHierarchy"/>
    <dgm:cxn modelId="{544EE358-8972-47BD-8EE9-A402E4EE37F4}" type="presOf" srcId="{979B656E-99D8-4ABA-939B-FD85A200C8E9}" destId="{ED86C9AE-2FEE-4582-A9CB-0F6777185982}" srcOrd="0" destOrd="0" presId="urn:microsoft.com/office/officeart/2008/layout/HorizontalMultiLevelHierarchy"/>
    <dgm:cxn modelId="{07311B7A-AD84-446B-B79D-D461989A1F74}" type="presOf" srcId="{0F37EA3C-9EB8-4D8E-B83E-C53972CEB00A}" destId="{A675523C-CFE6-452F-B754-E9FB138CC00D}" srcOrd="1" destOrd="0" presId="urn:microsoft.com/office/officeart/2008/layout/HorizontalMultiLevelHierarchy"/>
    <dgm:cxn modelId="{59B39D7C-9A32-4DCE-B6E0-2CCF5842BC96}" type="presOf" srcId="{A7230569-2A5E-4E10-83E8-FEE5FF53D2D4}" destId="{C5306B53-6520-4ED1-8A07-D616B3D5778D}" srcOrd="1" destOrd="0" presId="urn:microsoft.com/office/officeart/2008/layout/HorizontalMultiLevelHierarchy"/>
    <dgm:cxn modelId="{2501687F-4786-49A2-A183-9B1879F7E4C2}" srcId="{9B21C96D-C581-4454-8FD9-1DD95110095C}" destId="{1915319A-A163-4259-8CAD-8C6D4887F4BA}" srcOrd="0" destOrd="0" parTransId="{FF61B116-49EE-4D12-B3D3-1539CE3ACC79}" sibTransId="{C8EEF9CC-B0AB-44ED-8281-CCA52707D92C}"/>
    <dgm:cxn modelId="{811AB87F-C8E7-44B7-A0D6-8C6F15D6244E}" srcId="{C61E078A-4315-431E-BB65-12A2E412A00B}" destId="{72C8D028-528E-429C-902E-288217092EF8}" srcOrd="0" destOrd="0" parTransId="{8012F9A5-BD72-4A67-A692-80BBDCAD73B2}" sibTransId="{143652E1-277C-4DBE-9A3E-6B7BE79A1C82}"/>
    <dgm:cxn modelId="{A4133D82-505F-4C6C-916C-149878547638}" type="presOf" srcId="{1D944A85-01D6-4433-8C40-CD768633702D}" destId="{F542392C-94A2-498A-B044-703095E86D7D}" srcOrd="1" destOrd="0" presId="urn:microsoft.com/office/officeart/2008/layout/HorizontalMultiLevelHierarchy"/>
    <dgm:cxn modelId="{1D069182-B26B-4800-837B-72E2C4CA9FB2}" type="presOf" srcId="{B16C13AA-87E2-4BC3-80B7-04B1EF119144}" destId="{1A013DA4-6087-4046-890E-6A297CE45E8E}" srcOrd="0" destOrd="0" presId="urn:microsoft.com/office/officeart/2008/layout/HorizontalMultiLevelHierarchy"/>
    <dgm:cxn modelId="{75C5B982-0A9C-476F-93A4-CDA9F78229A1}" srcId="{D0462644-BBC8-4558-8A9F-F347E53E0E60}" destId="{F258FC05-202F-403E-AA6B-50545A6F5BFC}" srcOrd="1" destOrd="0" parTransId="{235C533F-CFF7-468A-A99D-CCD8F919C07F}" sibTransId="{8A2A7BDD-71BA-4C83-851C-AE1D14DD0418}"/>
    <dgm:cxn modelId="{BECA0983-6215-4FEC-919F-ADC59E6EF902}" srcId="{979B656E-99D8-4ABA-939B-FD85A200C8E9}" destId="{1237C43A-1CCE-48E0-A6F8-36670595DE48}" srcOrd="0" destOrd="0" parTransId="{02322031-53BE-4B80-B4B1-15115E7A7729}" sibTransId="{9EB0CA7D-3B4E-4B7A-AC12-547C330E4635}"/>
    <dgm:cxn modelId="{75E5C484-3BEC-47E5-B58C-399C06CF18C3}" type="presOf" srcId="{9C865FD9-37CE-40A7-BF9A-D9F7B8ADC5BA}" destId="{3BB557BE-0ED7-464B-86CE-132B3B460EDA}" srcOrd="0" destOrd="0" presId="urn:microsoft.com/office/officeart/2008/layout/HorizontalMultiLevelHierarchy"/>
    <dgm:cxn modelId="{58D21786-C742-4C84-9020-AAD4B60AD124}" srcId="{1237C43A-1CCE-48E0-A6F8-36670595DE48}" destId="{B16C13AA-87E2-4BC3-80B7-04B1EF119144}" srcOrd="0" destOrd="0" parTransId="{0F37EA3C-9EB8-4D8E-B83E-C53972CEB00A}" sibTransId="{2E328EAA-5C4F-45C9-A933-FF6B09A62B0B}"/>
    <dgm:cxn modelId="{2D0C8986-8AD9-4C0A-BFFB-312966043918}" type="presOf" srcId="{5A3B14DB-7202-4326-A772-C548BEA04E40}" destId="{AE856017-57F6-4FEE-A060-86C5CFF0F628}" srcOrd="0" destOrd="0" presId="urn:microsoft.com/office/officeart/2008/layout/HorizontalMultiLevelHierarchy"/>
    <dgm:cxn modelId="{8B330589-6871-4275-A6F4-45E5A03FC3F7}" type="presOf" srcId="{5D3C5C5D-C374-40D5-B05A-BB698D4FF3EB}" destId="{CB1D11C8-EFB7-4D82-ABC9-577F84BAB68D}" srcOrd="0" destOrd="0" presId="urn:microsoft.com/office/officeart/2008/layout/HorizontalMultiLevelHierarchy"/>
    <dgm:cxn modelId="{3C35D18C-F5BB-428C-A9BE-701F39CA1558}" type="presOf" srcId="{FABA73FB-9408-4594-A78F-6C4370AC94C8}" destId="{FB505334-80F5-48AD-AE2D-A41E6F1E4452}" srcOrd="0" destOrd="0" presId="urn:microsoft.com/office/officeart/2008/layout/HorizontalMultiLevelHierarchy"/>
    <dgm:cxn modelId="{4E2A1E8E-B9DC-40F2-8230-52D9451CEC51}" type="presOf" srcId="{B68DE9A1-306C-40B7-9E75-603D5CE5471E}" destId="{570A9FD6-3CE3-45E0-9716-4EA249FFAB4E}" srcOrd="0" destOrd="0" presId="urn:microsoft.com/office/officeart/2008/layout/HorizontalMultiLevelHierarchy"/>
    <dgm:cxn modelId="{F4D6D28F-B5DA-44E4-8BDE-438D5A69AF77}" type="presOf" srcId="{18DEA477-67F6-4112-87DE-7DCC2965F735}" destId="{52E9D963-C42B-4F9F-850F-6B888F75D332}" srcOrd="0" destOrd="0" presId="urn:microsoft.com/office/officeart/2008/layout/HorizontalMultiLevelHierarchy"/>
    <dgm:cxn modelId="{13789190-A67D-47E2-96E4-E6D253E758CF}" type="presOf" srcId="{BF2C47A6-E558-4C89-AA6D-CCE37F7C2FF6}" destId="{5753A71F-86B0-4DC6-835B-B2F111155311}" srcOrd="1" destOrd="0" presId="urn:microsoft.com/office/officeart/2008/layout/HorizontalMultiLevelHierarchy"/>
    <dgm:cxn modelId="{5C3AB590-2671-4F1B-A707-A1C22F2DCF73}" type="presOf" srcId="{A7230569-2A5E-4E10-83E8-FEE5FF53D2D4}" destId="{3DB858B6-1797-4DD9-8222-E4EA0A7978FA}" srcOrd="0" destOrd="0" presId="urn:microsoft.com/office/officeart/2008/layout/HorizontalMultiLevelHierarchy"/>
    <dgm:cxn modelId="{B79A6491-1759-4415-823E-ADCF6D456ACD}" type="presOf" srcId="{FEA0A6BC-7293-4C96-B594-1C699CF841A7}" destId="{F020D870-0F5A-4DC8-9D6E-9EBBC4F7C23C}" srcOrd="0" destOrd="0" presId="urn:microsoft.com/office/officeart/2008/layout/HorizontalMultiLevelHierarchy"/>
    <dgm:cxn modelId="{CEC8CA92-8CDD-412D-9DAF-867622DD86F7}" srcId="{D065B180-76CA-40B0-853A-8830D2BF8E23}" destId="{C61E078A-4315-431E-BB65-12A2E412A00B}" srcOrd="1" destOrd="0" parTransId="{F8EBD2CE-380C-4C5F-81B3-77190AA18834}" sibTransId="{8309BCB8-809F-4AF5-B1D8-2A1575540529}"/>
    <dgm:cxn modelId="{ECBC2A94-90F3-4F9E-99BE-AB1208964FD5}" type="presOf" srcId="{EDA69F19-78AA-4BFA-92A1-5459F05EB80E}" destId="{88CF1FB6-8785-4449-A8CF-761DD7846F0E}" srcOrd="0" destOrd="0" presId="urn:microsoft.com/office/officeart/2008/layout/HorizontalMultiLevelHierarchy"/>
    <dgm:cxn modelId="{1D0EB294-455B-4D03-ADA7-41217F1A6A43}" type="presOf" srcId="{FE3130CE-4CC3-4DCE-A5C4-BE7A777A245D}" destId="{91FDE6D5-B49A-4C24-9566-A2738DC0BE4A}" srcOrd="0" destOrd="0" presId="urn:microsoft.com/office/officeart/2008/layout/HorizontalMultiLevelHierarchy"/>
    <dgm:cxn modelId="{EC5F6695-2A99-42F8-88AD-DA4706D1BCEC}" type="presOf" srcId="{9B21C96D-C581-4454-8FD9-1DD95110095C}" destId="{34D4A35B-7904-4ECD-894F-323685DF59FD}" srcOrd="0" destOrd="0" presId="urn:microsoft.com/office/officeart/2008/layout/HorizontalMultiLevelHierarchy"/>
    <dgm:cxn modelId="{16A57E98-ED3B-4CCA-B010-1ADB9840076B}" srcId="{D0462644-BBC8-4558-8A9F-F347E53E0E60}" destId="{D6CB1AD4-838F-4919-95A7-B8A5A4E2ED49}" srcOrd="0" destOrd="0" parTransId="{8E82BA81-B506-4013-8A28-3F726FA830F8}" sibTransId="{38C66902-CA53-4E0F-84A4-D6E29A3C9CA8}"/>
    <dgm:cxn modelId="{8AE70099-B497-4CF0-913F-358A0BA58260}" type="presOf" srcId="{9EFB1547-3799-47A8-AADF-8588227388C0}" destId="{44F076E8-0C0F-4E96-A4F8-97063C66F09E}" srcOrd="0" destOrd="0" presId="urn:microsoft.com/office/officeart/2008/layout/HorizontalMultiLevelHierarchy"/>
    <dgm:cxn modelId="{BA08B799-214B-4EEE-A8EF-0E81411ECD35}" srcId="{7DA01041-7D10-4C6F-B415-9D12628E4141}" destId="{CE379E14-179A-46D9-B0BD-667E16B3BBB0}" srcOrd="1" destOrd="0" parTransId="{03AE2C8B-F42D-45F5-98C1-6EE732251EDE}" sibTransId="{D3D6A902-E317-4C37-A518-4E6712622A9D}"/>
    <dgm:cxn modelId="{72A3849B-5B57-4F7A-93AA-D648B34EBAE2}" type="presOf" srcId="{235C533F-CFF7-468A-A99D-CCD8F919C07F}" destId="{63D63390-1ED4-417B-A90D-BE383E5339F5}" srcOrd="0" destOrd="0" presId="urn:microsoft.com/office/officeart/2008/layout/HorizontalMultiLevelHierarchy"/>
    <dgm:cxn modelId="{63211E9F-950A-46BB-BFE2-01BC2186D580}" type="presOf" srcId="{2FBD26E7-0092-45ED-B0C7-3BD0E13127E3}" destId="{5BD90E21-B882-4C70-B647-3FF85533E93F}" srcOrd="0" destOrd="0" presId="urn:microsoft.com/office/officeart/2008/layout/HorizontalMultiLevelHierarchy"/>
    <dgm:cxn modelId="{A17043A3-B208-499A-8B34-206B7599F886}" type="presOf" srcId="{B5AFD4F7-54F3-4816-AA13-9C97C0264B80}" destId="{9DB9A869-D428-4F0B-AD6F-28C9382B1943}" srcOrd="0" destOrd="0" presId="urn:microsoft.com/office/officeart/2008/layout/HorizontalMultiLevelHierarchy"/>
    <dgm:cxn modelId="{40EA5DA4-B8A9-46D0-AAB7-1E18368C3C9F}" type="presOf" srcId="{118774B0-B9AD-4C04-A39F-B0279BB3DE33}" destId="{414471EF-8834-429C-9AF0-92F2E7812A91}" srcOrd="0" destOrd="0" presId="urn:microsoft.com/office/officeart/2008/layout/HorizontalMultiLevelHierarchy"/>
    <dgm:cxn modelId="{577479A7-BC9B-4E82-A9D6-65AA2587B4E3}" type="presOf" srcId="{FEA0A6BC-7293-4C96-B594-1C699CF841A7}" destId="{A420A6F9-D6B8-4F5A-B1E4-B88B84383BA3}" srcOrd="1" destOrd="0" presId="urn:microsoft.com/office/officeart/2008/layout/HorizontalMultiLevelHierarchy"/>
    <dgm:cxn modelId="{050970A8-9485-4071-9A68-CE6011A0C44A}" type="presOf" srcId="{8012F9A5-BD72-4A67-A692-80BBDCAD73B2}" destId="{517F8388-B565-4445-A3D9-FAA28719DF4C}" srcOrd="0" destOrd="0" presId="urn:microsoft.com/office/officeart/2008/layout/HorizontalMultiLevelHierarchy"/>
    <dgm:cxn modelId="{10644CAB-6160-45D3-AFA0-0702126DEA3E}" srcId="{D6CB1AD4-838F-4919-95A7-B8A5A4E2ED49}" destId="{42917CA7-26CE-4FA4-ABD6-B7F4A7D6E315}" srcOrd="0" destOrd="0" parTransId="{E812220B-2F87-4B58-B794-032292F6CF8C}" sibTransId="{63FB373B-6519-4AE5-8886-2493EF34183B}"/>
    <dgm:cxn modelId="{C73C1FAC-CF0F-4BA2-980C-68754C3F6E37}" type="presOf" srcId="{94A1C930-BDAC-4427-B275-AE5AC40D426A}" destId="{991FBDDB-1162-439D-A057-2DDD362C2696}" srcOrd="0" destOrd="0" presId="urn:microsoft.com/office/officeart/2008/layout/HorizontalMultiLevelHierarchy"/>
    <dgm:cxn modelId="{9BD337AE-F6DC-427B-82F4-20B304F046FF}" srcId="{979B656E-99D8-4ABA-939B-FD85A200C8E9}" destId="{9EFB1547-3799-47A8-AADF-8588227388C0}" srcOrd="1" destOrd="0" parTransId="{F91B691A-CC86-4961-BF5A-42D50D28CD4A}" sibTransId="{01F9F96A-A8DD-4A17-9774-8A1967A13FB1}"/>
    <dgm:cxn modelId="{9CB608B0-62DB-4163-83F7-B271FFACC7F0}" type="presOf" srcId="{7A1C4212-1F8F-439D-93C7-B9AC866EC660}" destId="{1B50E139-E673-429A-974F-408FA2008CAC}" srcOrd="0" destOrd="0" presId="urn:microsoft.com/office/officeart/2008/layout/HorizontalMultiLevelHierarchy"/>
    <dgm:cxn modelId="{0BB420B9-D2A9-4BDF-ADDE-60287A035CC6}" type="presOf" srcId="{2E0D20BD-A2FA-4C53-905C-73E5B1EC4CFD}" destId="{D99FB434-6360-43A8-B8A7-A2A077C18F53}" srcOrd="0" destOrd="0" presId="urn:microsoft.com/office/officeart/2008/layout/HorizontalMultiLevelHierarchy"/>
    <dgm:cxn modelId="{F7DC19BA-BD23-43B8-9E13-B8C9BBB3F06C}" type="presOf" srcId="{A9A3DA5A-F0E9-48C1-9B4E-0218D353F261}" destId="{B22F5356-3969-49CB-B581-9556BDB22114}" srcOrd="0" destOrd="0" presId="urn:microsoft.com/office/officeart/2008/layout/HorizontalMultiLevelHierarchy"/>
    <dgm:cxn modelId="{93881BBD-8628-4F15-8957-3282E7BD4884}" type="presOf" srcId="{9C8EF7D4-E99D-4F84-96DC-7ECA82AF2CCA}" destId="{C830C8E0-173E-4F44-876C-FB3990537FFA}" srcOrd="0" destOrd="0" presId="urn:microsoft.com/office/officeart/2008/layout/HorizontalMultiLevelHierarchy"/>
    <dgm:cxn modelId="{745ADDBF-B2AD-435E-9520-F7ABA258B431}" type="presOf" srcId="{ED2A6E57-9B33-4F3D-BA08-4452A11432D2}" destId="{33D801EE-0166-4436-B8C1-54646ABB195F}" srcOrd="1" destOrd="0" presId="urn:microsoft.com/office/officeart/2008/layout/HorizontalMultiLevelHierarchy"/>
    <dgm:cxn modelId="{14A038C0-E7D9-4E07-8564-5A3FD3D8549F}" type="presOf" srcId="{9C865FD9-37CE-40A7-BF9A-D9F7B8ADC5BA}" destId="{2E07BFB3-0F6D-4C6C-9A3B-CE6E7C4D431D}" srcOrd="1" destOrd="0" presId="urn:microsoft.com/office/officeart/2008/layout/HorizontalMultiLevelHierarchy"/>
    <dgm:cxn modelId="{A886B8C0-C9C4-473D-9768-45A0CEE78A4A}" type="presOf" srcId="{FCE5B6F6-6513-4513-BF89-17BCE1390D1D}" destId="{452B3145-5159-480D-8EB4-AFC534BD3691}" srcOrd="0" destOrd="0" presId="urn:microsoft.com/office/officeart/2008/layout/HorizontalMultiLevelHierarchy"/>
    <dgm:cxn modelId="{10CDE2C0-B7D4-4AB9-81FD-BCB26072729D}" type="presOf" srcId="{1915319A-A163-4259-8CAD-8C6D4887F4BA}" destId="{32035623-21D4-4E33-BB4B-6862AD1D99A4}" srcOrd="0" destOrd="0" presId="urn:microsoft.com/office/officeart/2008/layout/HorizontalMultiLevelHierarchy"/>
    <dgm:cxn modelId="{465D0DC1-1BF5-4F2F-B310-819B0687B95C}" srcId="{D065B180-76CA-40B0-853A-8830D2BF8E23}" destId="{5D3C5C5D-C374-40D5-B05A-BB698D4FF3EB}" srcOrd="0" destOrd="0" parTransId="{BF2C47A6-E558-4C89-AA6D-CCE37F7C2FF6}" sibTransId="{664BA8A2-5EC1-4E52-ABFB-58DE4CCE47F2}"/>
    <dgm:cxn modelId="{FC280DC3-94FA-4288-A7A6-F33236000749}" type="presOf" srcId="{A9A3DA5A-F0E9-48C1-9B4E-0218D353F261}" destId="{A8AA56AC-CBDD-4264-9CFB-19CCCF88B90B}" srcOrd="1" destOrd="0" presId="urn:microsoft.com/office/officeart/2008/layout/HorizontalMultiLevelHierarchy"/>
    <dgm:cxn modelId="{56E79DC6-F126-4904-ABF2-EED7B76E0735}" srcId="{5D3C5C5D-C374-40D5-B05A-BB698D4FF3EB}" destId="{18DEA477-67F6-4112-87DE-7DCC2965F735}" srcOrd="1" destOrd="0" parTransId="{10B449EF-774D-41AF-A307-BD91BC498D54}" sibTransId="{6B00FC68-31BF-4407-9083-CA9B3F0865F9}"/>
    <dgm:cxn modelId="{6BBF92C7-2103-48B8-8172-F76A5235604E}" srcId="{979B656E-99D8-4ABA-939B-FD85A200C8E9}" destId="{A5461785-38A6-4349-960E-F97D62C79FF6}" srcOrd="2" destOrd="0" parTransId="{9C865FD9-37CE-40A7-BF9A-D9F7B8ADC5BA}" sibTransId="{82B16159-2A49-4856-A6C3-48CE0312B7F3}"/>
    <dgm:cxn modelId="{065239CC-A245-49F9-A82D-DE476EA7829D}" type="presOf" srcId="{D0462644-BBC8-4558-8A9F-F347E53E0E60}" destId="{CFC19A15-CBA0-4099-8A5E-099546EEF3E9}" srcOrd="0" destOrd="0" presId="urn:microsoft.com/office/officeart/2008/layout/HorizontalMultiLevelHierarchy"/>
    <dgm:cxn modelId="{6E3EF4CC-7F83-48D9-B347-CD523BA6725D}" type="presOf" srcId="{10B449EF-774D-41AF-A307-BD91BC498D54}" destId="{BA26D998-486F-4E45-A239-4BE31075E7DF}" srcOrd="0" destOrd="0" presId="urn:microsoft.com/office/officeart/2008/layout/HorizontalMultiLevelHierarchy"/>
    <dgm:cxn modelId="{FDF28ACE-A4C1-4CA9-A50A-E2A4BCBC41DC}" type="presOf" srcId="{FCE5B6F6-6513-4513-BF89-17BCE1390D1D}" destId="{2266937A-0D09-471B-BD49-0EA9D28C1F9C}" srcOrd="1" destOrd="0" presId="urn:microsoft.com/office/officeart/2008/layout/HorizontalMultiLevelHierarchy"/>
    <dgm:cxn modelId="{250FB8CF-BE20-4179-849A-9114CC5958AE}" srcId="{9C8EF7D4-E99D-4F84-96DC-7ECA82AF2CCA}" destId="{4324281D-66C4-4E33-A866-D2C6E76D5CBB}" srcOrd="0" destOrd="0" parTransId="{A7230569-2A5E-4E10-83E8-FEE5FF53D2D4}" sibTransId="{64CA7F7B-D0FA-4344-A34B-C42CDDEBA6ED}"/>
    <dgm:cxn modelId="{D1A6C6D3-0802-4F51-939F-DE6D7CC1FB46}" type="presOf" srcId="{6480AF7C-D9A1-4A8E-8E61-93BD39B6105F}" destId="{EFAFC6D1-13A4-4998-A0D2-16071C0A3EAB}" srcOrd="0" destOrd="0" presId="urn:microsoft.com/office/officeart/2008/layout/HorizontalMultiLevelHierarchy"/>
    <dgm:cxn modelId="{D27B6DD5-3CD4-4E2C-B2C6-0FAD0746B649}" type="presOf" srcId="{F91B691A-CC86-4961-BF5A-42D50D28CD4A}" destId="{4B0710CE-95A8-4575-B66C-BF780A7A410A}" srcOrd="0" destOrd="0" presId="urn:microsoft.com/office/officeart/2008/layout/HorizontalMultiLevelHierarchy"/>
    <dgm:cxn modelId="{01B48FD8-89CA-47A7-86D8-D5E75003FDD0}" type="presOf" srcId="{338DE506-8792-473D-ABAE-FD00E548D9C4}" destId="{3A590956-43A5-46CD-AE8E-A943DFAC45D5}" srcOrd="0" destOrd="0" presId="urn:microsoft.com/office/officeart/2008/layout/HorizontalMultiLevelHierarchy"/>
    <dgm:cxn modelId="{24A328D9-C329-472A-AC1E-4374505405BE}" type="presOf" srcId="{FF61B116-49EE-4D12-B3D3-1539CE3ACC79}" destId="{05E52368-6BAC-4743-963B-E9DD58BC256E}" srcOrd="0" destOrd="0" presId="urn:microsoft.com/office/officeart/2008/layout/HorizontalMultiLevelHierarchy"/>
    <dgm:cxn modelId="{3D62E1DB-1404-4418-9231-D25EA80F87AC}" type="presOf" srcId="{550C4AF5-AC94-4DC6-8CFF-E17FF002E8B6}" destId="{8BF682DA-18DE-4626-A03C-A3DC4CE9EA62}" srcOrd="1" destOrd="0" presId="urn:microsoft.com/office/officeart/2008/layout/HorizontalMultiLevelHierarchy"/>
    <dgm:cxn modelId="{5F9497E1-AD3C-42D3-9D22-984C72581B9D}" srcId="{FE3130CE-4CC3-4DCE-A5C4-BE7A777A245D}" destId="{D352819D-E907-4685-B451-FA8FA1B280DC}" srcOrd="0" destOrd="0" parTransId="{DA47BA3D-AB7A-45C6-B8B9-F91934088D67}" sibTransId="{0F0723F1-8BAA-463A-AB8A-E249949A4950}"/>
    <dgm:cxn modelId="{4B465AE2-A528-4276-A74C-2E099B7DC747}" type="presOf" srcId="{1D944A85-01D6-4433-8C40-CD768633702D}" destId="{F9B9CA2C-8C67-42A8-AAF6-C7FD63C2915B}" srcOrd="0" destOrd="0" presId="urn:microsoft.com/office/officeart/2008/layout/HorizontalMultiLevelHierarchy"/>
    <dgm:cxn modelId="{AAEF62E3-5FCB-4A68-9576-035DA65BD14D}" srcId="{A5461785-38A6-4349-960E-F97D62C79FF6}" destId="{D065B180-76CA-40B0-853A-8830D2BF8E23}" srcOrd="2" destOrd="0" parTransId="{550C4AF5-AC94-4DC6-8CFF-E17FF002E8B6}" sibTransId="{F70EB1EF-9329-4581-BC21-F846DF837EB9}"/>
    <dgm:cxn modelId="{860B17E4-3E6C-45A7-ACD2-1ACA15FCE053}" type="presOf" srcId="{FF5FA468-6EA2-442A-96C1-AFDE04CE0A2D}" destId="{C9A41D8E-B6C1-4B7E-AD84-7E5CF8112F1A}" srcOrd="0" destOrd="0" presId="urn:microsoft.com/office/officeart/2008/layout/HorizontalMultiLevelHierarchy"/>
    <dgm:cxn modelId="{880502E7-0082-4A3D-BC89-3FDB9876C6FC}" type="presOf" srcId="{30EE778A-78B8-4533-A313-8DE375FF2D08}" destId="{6FF44B1D-2F31-42CD-94D8-70FEB86906FE}" srcOrd="0" destOrd="0" presId="urn:microsoft.com/office/officeart/2008/layout/HorizontalMultiLevelHierarchy"/>
    <dgm:cxn modelId="{2916A4E7-BFD4-4278-8ED5-98650C6830CB}" srcId="{A5461785-38A6-4349-960E-F97D62C79FF6}" destId="{9C8EF7D4-E99D-4F84-96DC-7ECA82AF2CCA}" srcOrd="1" destOrd="0" parTransId="{B282331D-1A14-432B-A535-816596F96AD0}" sibTransId="{A58AC017-D448-46E5-9FE3-E131FA9B0B27}"/>
    <dgm:cxn modelId="{42ECE7E9-F871-48A3-9C5D-5A96022630C5}" type="presOf" srcId="{AC3D395E-D256-4D46-A3E5-A1F584B15FA1}" destId="{B0A2B7F4-F1BE-4070-A4A7-D2D0B9CC6926}" srcOrd="0" destOrd="0" presId="urn:microsoft.com/office/officeart/2008/layout/HorizontalMultiLevelHierarchy"/>
    <dgm:cxn modelId="{B7CF89EC-86CB-47D0-A228-93E027AACF19}" type="presOf" srcId="{ED2A6E57-9B33-4F3D-BA08-4452A11432D2}" destId="{BD88E160-48FF-4AD3-9F5B-1F353887B887}" srcOrd="0" destOrd="0" presId="urn:microsoft.com/office/officeart/2008/layout/HorizontalMultiLevelHierarchy"/>
    <dgm:cxn modelId="{9E65ACEC-2279-4498-95AD-C99D87C3845B}" type="presOf" srcId="{7BCC9BE9-60A8-4CF3-BF53-088E33EBEC00}" destId="{7BB38920-11D8-472B-9558-147581030041}" srcOrd="0" destOrd="0" presId="urn:microsoft.com/office/officeart/2008/layout/HorizontalMultiLevelHierarchy"/>
    <dgm:cxn modelId="{8FE3DCEC-354D-4A1A-9558-829C1742BA53}" type="presOf" srcId="{7DA01041-7D10-4C6F-B415-9D12628E4141}" destId="{6357859C-6CF8-4F6A-99EC-F9A1E846BF9B}" srcOrd="0" destOrd="0" presId="urn:microsoft.com/office/officeart/2008/layout/HorizontalMultiLevelHierarchy"/>
    <dgm:cxn modelId="{D81F6BEE-41D6-4BCD-9798-B430E592E5CF}" type="presOf" srcId="{D352819D-E907-4685-B451-FA8FA1B280DC}" destId="{B48269AD-4FB7-4053-92E9-25A15F5F6FB4}" srcOrd="0" destOrd="0" presId="urn:microsoft.com/office/officeart/2008/layout/HorizontalMultiLevelHierarchy"/>
    <dgm:cxn modelId="{DA6489F1-0A4D-4EC5-BCF3-62975E3524B2}" type="presOf" srcId="{02322031-53BE-4B80-B4B1-15115E7A7729}" destId="{9605586F-5105-43BC-8058-4AA7632EBA50}" srcOrd="1" destOrd="0" presId="urn:microsoft.com/office/officeart/2008/layout/HorizontalMultiLevelHierarchy"/>
    <dgm:cxn modelId="{15DF69F2-ACF5-4BDE-8E90-3FFD402CD9F3}" type="presOf" srcId="{53CD25AD-AC3C-4E54-8687-F231F974D781}" destId="{890569CB-F036-48D6-8E98-695495446BE8}" srcOrd="1" destOrd="0" presId="urn:microsoft.com/office/officeart/2008/layout/HorizontalMultiLevelHierarchy"/>
    <dgm:cxn modelId="{A314A4F5-A4CF-4945-9EF8-8126DEF149A6}" type="presOf" srcId="{10B449EF-774D-41AF-A307-BD91BC498D54}" destId="{20A28DFB-FE54-4A47-82EA-9E0D3EB68E8E}" srcOrd="1" destOrd="0" presId="urn:microsoft.com/office/officeart/2008/layout/HorizontalMultiLevelHierarchy"/>
    <dgm:cxn modelId="{91DACAF5-2DED-49FE-A6BF-ADF556A4E02C}" type="presOf" srcId="{B601E6E6-A926-4436-AC4A-26E3776A391F}" destId="{11FC48DC-DA42-4CE8-AA87-FB8FE2D6745A}" srcOrd="0" destOrd="0" presId="urn:microsoft.com/office/officeart/2008/layout/HorizontalMultiLevelHierarchy"/>
    <dgm:cxn modelId="{18A1B2F6-9699-445F-BCEA-EC75417949C3}" srcId="{9EFB1547-3799-47A8-AADF-8588227388C0}" destId="{7DA01041-7D10-4C6F-B415-9D12628E4141}" srcOrd="0" destOrd="0" parTransId="{A9A3DA5A-F0E9-48C1-9B4E-0218D353F261}" sibTransId="{1881E0DA-3484-4AF7-A59B-B5A45E95CE8B}"/>
    <dgm:cxn modelId="{A27D66FF-673F-4F90-94FA-8CE1C0E18C15}" type="presOf" srcId="{F8EBD2CE-380C-4C5F-81B3-77190AA18834}" destId="{91777633-80BB-4C89-B087-ABF36D9C0996}" srcOrd="1" destOrd="0" presId="urn:microsoft.com/office/officeart/2008/layout/HorizontalMultiLevelHierarchy"/>
    <dgm:cxn modelId="{2C95CBEF-2DE5-4C8F-85D5-38649E8494B8}" type="presParOf" srcId="{11FC48DC-DA42-4CE8-AA87-FB8FE2D6745A}" destId="{9A6C7D40-1460-4A8E-8EF1-18F97F101CDC}" srcOrd="0" destOrd="0" presId="urn:microsoft.com/office/officeart/2008/layout/HorizontalMultiLevelHierarchy"/>
    <dgm:cxn modelId="{B72E0B4F-AD81-4BE3-923E-8DEB82CCC311}" type="presParOf" srcId="{9A6C7D40-1460-4A8E-8EF1-18F97F101CDC}" destId="{ED86C9AE-2FEE-4582-A9CB-0F6777185982}" srcOrd="0" destOrd="0" presId="urn:microsoft.com/office/officeart/2008/layout/HorizontalMultiLevelHierarchy"/>
    <dgm:cxn modelId="{51ED7618-95AD-4CD8-A840-5C9C369A8737}" type="presParOf" srcId="{9A6C7D40-1460-4A8E-8EF1-18F97F101CDC}" destId="{28184BC0-9E2A-4A56-9EB3-CF3EBBB99C50}" srcOrd="1" destOrd="0" presId="urn:microsoft.com/office/officeart/2008/layout/HorizontalMultiLevelHierarchy"/>
    <dgm:cxn modelId="{1E515198-F9D4-4E34-B201-8DCCDAD20171}" type="presParOf" srcId="{28184BC0-9E2A-4A56-9EB3-CF3EBBB99C50}" destId="{9C21B8FF-4938-46D3-B7F2-99AD56EA51B4}" srcOrd="0" destOrd="0" presId="urn:microsoft.com/office/officeart/2008/layout/HorizontalMultiLevelHierarchy"/>
    <dgm:cxn modelId="{6D0F127C-F34E-4485-B16D-0C87B8236D5E}" type="presParOf" srcId="{9C21B8FF-4938-46D3-B7F2-99AD56EA51B4}" destId="{9605586F-5105-43BC-8058-4AA7632EBA50}" srcOrd="0" destOrd="0" presId="urn:microsoft.com/office/officeart/2008/layout/HorizontalMultiLevelHierarchy"/>
    <dgm:cxn modelId="{AED78160-7A50-463E-80CA-AB400F1AFB87}" type="presParOf" srcId="{28184BC0-9E2A-4A56-9EB3-CF3EBBB99C50}" destId="{2ADDB41C-7894-4F35-B4CB-8CAD035FFF1A}" srcOrd="1" destOrd="0" presId="urn:microsoft.com/office/officeart/2008/layout/HorizontalMultiLevelHierarchy"/>
    <dgm:cxn modelId="{BA3F7AB2-DA9B-48BA-BFDF-3A4DD1733C83}" type="presParOf" srcId="{2ADDB41C-7894-4F35-B4CB-8CAD035FFF1A}" destId="{18E82E05-C392-4030-8C33-C23C5ABD97E8}" srcOrd="0" destOrd="0" presId="urn:microsoft.com/office/officeart/2008/layout/HorizontalMultiLevelHierarchy"/>
    <dgm:cxn modelId="{5876E6AC-A77B-4CE9-B1C8-EFB121AD3A98}" type="presParOf" srcId="{2ADDB41C-7894-4F35-B4CB-8CAD035FFF1A}" destId="{FCD8F114-3A91-4CD8-BE45-E7307395D256}" srcOrd="1" destOrd="0" presId="urn:microsoft.com/office/officeart/2008/layout/HorizontalMultiLevelHierarchy"/>
    <dgm:cxn modelId="{45F64663-34FB-4187-B42C-F3F66CC1C37B}" type="presParOf" srcId="{FCD8F114-3A91-4CD8-BE45-E7307395D256}" destId="{F6788967-29BE-4AF5-A7B6-4D16CF60A1D2}" srcOrd="0" destOrd="0" presId="urn:microsoft.com/office/officeart/2008/layout/HorizontalMultiLevelHierarchy"/>
    <dgm:cxn modelId="{908574B0-4602-48C1-935F-7FADE67C8393}" type="presParOf" srcId="{F6788967-29BE-4AF5-A7B6-4D16CF60A1D2}" destId="{A675523C-CFE6-452F-B754-E9FB138CC00D}" srcOrd="0" destOrd="0" presId="urn:microsoft.com/office/officeart/2008/layout/HorizontalMultiLevelHierarchy"/>
    <dgm:cxn modelId="{1BBBBCBA-674B-4868-8BC3-1FEC1B962AF4}" type="presParOf" srcId="{FCD8F114-3A91-4CD8-BE45-E7307395D256}" destId="{261A6DB6-36A0-464B-96BA-EBFC11559629}" srcOrd="1" destOrd="0" presId="urn:microsoft.com/office/officeart/2008/layout/HorizontalMultiLevelHierarchy"/>
    <dgm:cxn modelId="{FBF2B884-7257-4B3D-8AE6-0C114C959FA0}" type="presParOf" srcId="{261A6DB6-36A0-464B-96BA-EBFC11559629}" destId="{1A013DA4-6087-4046-890E-6A297CE45E8E}" srcOrd="0" destOrd="0" presId="urn:microsoft.com/office/officeart/2008/layout/HorizontalMultiLevelHierarchy"/>
    <dgm:cxn modelId="{1E07EF50-B129-4455-A535-BF3F708B2E63}" type="presParOf" srcId="{261A6DB6-36A0-464B-96BA-EBFC11559629}" destId="{2EAF1726-FC73-4DEB-A583-DAC691952FF5}" srcOrd="1" destOrd="0" presId="urn:microsoft.com/office/officeart/2008/layout/HorizontalMultiLevelHierarchy"/>
    <dgm:cxn modelId="{862F0118-99B5-453E-BA9A-0BC2D5F7A99A}" type="presParOf" srcId="{2EAF1726-FC73-4DEB-A583-DAC691952FF5}" destId="{D99FB434-6360-43A8-B8A7-A2A077C18F53}" srcOrd="0" destOrd="0" presId="urn:microsoft.com/office/officeart/2008/layout/HorizontalMultiLevelHierarchy"/>
    <dgm:cxn modelId="{4CCF82EB-8A69-4CC3-8926-B657B3ABA967}" type="presParOf" srcId="{D99FB434-6360-43A8-B8A7-A2A077C18F53}" destId="{126343FA-8F0C-418B-9A78-C8AD2353C4E7}" srcOrd="0" destOrd="0" presId="urn:microsoft.com/office/officeart/2008/layout/HorizontalMultiLevelHierarchy"/>
    <dgm:cxn modelId="{81AF1D9A-5755-4C80-BFE8-853CC9EFF565}" type="presParOf" srcId="{2EAF1726-FC73-4DEB-A583-DAC691952FF5}" destId="{1576BB33-F3DB-4979-94C6-3AEFA022E6B9}" srcOrd="1" destOrd="0" presId="urn:microsoft.com/office/officeart/2008/layout/HorizontalMultiLevelHierarchy"/>
    <dgm:cxn modelId="{3B73E1E8-6A73-4D52-AD79-1B98AFC8BA1D}" type="presParOf" srcId="{1576BB33-F3DB-4979-94C6-3AEFA022E6B9}" destId="{3A590956-43A5-46CD-AE8E-A943DFAC45D5}" srcOrd="0" destOrd="0" presId="urn:microsoft.com/office/officeart/2008/layout/HorizontalMultiLevelHierarchy"/>
    <dgm:cxn modelId="{151FC793-1C9A-41B1-BEA4-C2EDC084ABB6}" type="presParOf" srcId="{1576BB33-F3DB-4979-94C6-3AEFA022E6B9}" destId="{E8BDBE64-95F1-4BAE-B7A8-AA9A3B0208B2}" srcOrd="1" destOrd="0" presId="urn:microsoft.com/office/officeart/2008/layout/HorizontalMultiLevelHierarchy"/>
    <dgm:cxn modelId="{31948D3D-E3FA-41ED-A316-8F9893C21C58}" type="presParOf" srcId="{2EAF1726-FC73-4DEB-A583-DAC691952FF5}" destId="{F7204588-F28F-433A-8EF9-9CB716881994}" srcOrd="2" destOrd="0" presId="urn:microsoft.com/office/officeart/2008/layout/HorizontalMultiLevelHierarchy"/>
    <dgm:cxn modelId="{47246426-BDD2-48D1-8C0A-F72A75D28C1D}" type="presParOf" srcId="{F7204588-F28F-433A-8EF9-9CB716881994}" destId="{E7E463CB-9188-46A4-BA9E-3625105B5CAE}" srcOrd="0" destOrd="0" presId="urn:microsoft.com/office/officeart/2008/layout/HorizontalMultiLevelHierarchy"/>
    <dgm:cxn modelId="{4F6D2C82-5C97-4382-A9D6-16041F58419B}" type="presParOf" srcId="{2EAF1726-FC73-4DEB-A583-DAC691952FF5}" destId="{491E9E05-AFDA-4FF0-A763-9D558BF59D65}" srcOrd="3" destOrd="0" presId="urn:microsoft.com/office/officeart/2008/layout/HorizontalMultiLevelHierarchy"/>
    <dgm:cxn modelId="{BD8D3437-B90B-465F-BBB8-718496FEA252}" type="presParOf" srcId="{491E9E05-AFDA-4FF0-A763-9D558BF59D65}" destId="{5BD90E21-B882-4C70-B647-3FF85533E93F}" srcOrd="0" destOrd="0" presId="urn:microsoft.com/office/officeart/2008/layout/HorizontalMultiLevelHierarchy"/>
    <dgm:cxn modelId="{987FF124-43A3-495A-99F2-6B18ECF4EB5E}" type="presParOf" srcId="{491E9E05-AFDA-4FF0-A763-9D558BF59D65}" destId="{9849F847-DD57-440F-97F3-D43D1B302DBF}" srcOrd="1" destOrd="0" presId="urn:microsoft.com/office/officeart/2008/layout/HorizontalMultiLevelHierarchy"/>
    <dgm:cxn modelId="{EB2804D2-D526-404D-BDCD-B3292092D038}" type="presParOf" srcId="{28184BC0-9E2A-4A56-9EB3-CF3EBBB99C50}" destId="{4B0710CE-95A8-4575-B66C-BF780A7A410A}" srcOrd="2" destOrd="0" presId="urn:microsoft.com/office/officeart/2008/layout/HorizontalMultiLevelHierarchy"/>
    <dgm:cxn modelId="{ADAF8710-0F08-4723-8AE2-C6AB73E9BD5E}" type="presParOf" srcId="{4B0710CE-95A8-4575-B66C-BF780A7A410A}" destId="{1FBD5FA1-562E-4E5B-9015-2E7450F453E5}" srcOrd="0" destOrd="0" presId="urn:microsoft.com/office/officeart/2008/layout/HorizontalMultiLevelHierarchy"/>
    <dgm:cxn modelId="{F6A4A7BA-9CFC-47A4-BEF0-98412894D0DA}" type="presParOf" srcId="{28184BC0-9E2A-4A56-9EB3-CF3EBBB99C50}" destId="{7387CED3-7997-4B99-9311-1E24A844F134}" srcOrd="3" destOrd="0" presId="urn:microsoft.com/office/officeart/2008/layout/HorizontalMultiLevelHierarchy"/>
    <dgm:cxn modelId="{159D2705-BA4F-4779-AD66-6CD969A1A023}" type="presParOf" srcId="{7387CED3-7997-4B99-9311-1E24A844F134}" destId="{44F076E8-0C0F-4E96-A4F8-97063C66F09E}" srcOrd="0" destOrd="0" presId="urn:microsoft.com/office/officeart/2008/layout/HorizontalMultiLevelHierarchy"/>
    <dgm:cxn modelId="{AD0EA414-B756-4718-AD9F-59F16611CD2A}" type="presParOf" srcId="{7387CED3-7997-4B99-9311-1E24A844F134}" destId="{070B4391-1645-499C-A14D-13126E8212DF}" srcOrd="1" destOrd="0" presId="urn:microsoft.com/office/officeart/2008/layout/HorizontalMultiLevelHierarchy"/>
    <dgm:cxn modelId="{A9883B8B-DCEB-4ADE-900E-9560BD0FF15C}" type="presParOf" srcId="{070B4391-1645-499C-A14D-13126E8212DF}" destId="{B22F5356-3969-49CB-B581-9556BDB22114}" srcOrd="0" destOrd="0" presId="urn:microsoft.com/office/officeart/2008/layout/HorizontalMultiLevelHierarchy"/>
    <dgm:cxn modelId="{C9F94DB2-9A71-456E-B482-105DF914BF25}" type="presParOf" srcId="{B22F5356-3969-49CB-B581-9556BDB22114}" destId="{A8AA56AC-CBDD-4264-9CFB-19CCCF88B90B}" srcOrd="0" destOrd="0" presId="urn:microsoft.com/office/officeart/2008/layout/HorizontalMultiLevelHierarchy"/>
    <dgm:cxn modelId="{B41BCD6E-290C-4080-8BBA-1A522582B614}" type="presParOf" srcId="{070B4391-1645-499C-A14D-13126E8212DF}" destId="{7461CCFF-3409-4781-86AE-CEA0AE054F13}" srcOrd="1" destOrd="0" presId="urn:microsoft.com/office/officeart/2008/layout/HorizontalMultiLevelHierarchy"/>
    <dgm:cxn modelId="{5C26F61E-2E4D-42F6-8EED-A6D51D3CA29B}" type="presParOf" srcId="{7461CCFF-3409-4781-86AE-CEA0AE054F13}" destId="{6357859C-6CF8-4F6A-99EC-F9A1E846BF9B}" srcOrd="0" destOrd="0" presId="urn:microsoft.com/office/officeart/2008/layout/HorizontalMultiLevelHierarchy"/>
    <dgm:cxn modelId="{9DB8BE21-1275-47CA-93B5-A61BD77B1387}" type="presParOf" srcId="{7461CCFF-3409-4781-86AE-CEA0AE054F13}" destId="{1E21D874-0004-472F-AA50-1152AEA704A9}" srcOrd="1" destOrd="0" presId="urn:microsoft.com/office/officeart/2008/layout/HorizontalMultiLevelHierarchy"/>
    <dgm:cxn modelId="{87519AC7-FAD6-4397-BE1F-92CE123F8995}" type="presParOf" srcId="{1E21D874-0004-472F-AA50-1152AEA704A9}" destId="{6FF44B1D-2F31-42CD-94D8-70FEB86906FE}" srcOrd="0" destOrd="0" presId="urn:microsoft.com/office/officeart/2008/layout/HorizontalMultiLevelHierarchy"/>
    <dgm:cxn modelId="{E84A15B6-1BF5-4F68-8B9A-EB6478390FDD}" type="presParOf" srcId="{6FF44B1D-2F31-42CD-94D8-70FEB86906FE}" destId="{F5C244A4-13B2-4E97-A6CA-6DA49023D489}" srcOrd="0" destOrd="0" presId="urn:microsoft.com/office/officeart/2008/layout/HorizontalMultiLevelHierarchy"/>
    <dgm:cxn modelId="{2524DE2A-5EED-4BC7-B426-79E3BE2FD8C8}" type="presParOf" srcId="{1E21D874-0004-472F-AA50-1152AEA704A9}" destId="{C3BE76C0-EC9E-49CF-A947-A861D79B91FE}" srcOrd="1" destOrd="0" presId="urn:microsoft.com/office/officeart/2008/layout/HorizontalMultiLevelHierarchy"/>
    <dgm:cxn modelId="{907C850A-1839-45A9-9D9D-6379C0421481}" type="presParOf" srcId="{C3BE76C0-EC9E-49CF-A947-A861D79B91FE}" destId="{A3CD3955-C12A-4D74-8321-FE52E94AEC85}" srcOrd="0" destOrd="0" presId="urn:microsoft.com/office/officeart/2008/layout/HorizontalMultiLevelHierarchy"/>
    <dgm:cxn modelId="{33B56084-D9BD-46FE-A577-E367214C69A2}" type="presParOf" srcId="{C3BE76C0-EC9E-49CF-A947-A861D79B91FE}" destId="{A15B1C22-F091-430D-AED7-7C986188C8F9}" srcOrd="1" destOrd="0" presId="urn:microsoft.com/office/officeart/2008/layout/HorizontalMultiLevelHierarchy"/>
    <dgm:cxn modelId="{E6B6593C-1E06-4A8C-ACE5-CDEB4F06B973}" type="presParOf" srcId="{A15B1C22-F091-430D-AED7-7C986188C8F9}" destId="{BBFBDDE6-6597-495C-B551-ACE9302A189E}" srcOrd="0" destOrd="0" presId="urn:microsoft.com/office/officeart/2008/layout/HorizontalMultiLevelHierarchy"/>
    <dgm:cxn modelId="{67D61577-B455-4CDE-B607-A295534EC3B3}" type="presParOf" srcId="{BBFBDDE6-6597-495C-B551-ACE9302A189E}" destId="{4A1EEF9E-7E94-420D-B2F4-842B4C497588}" srcOrd="0" destOrd="0" presId="urn:microsoft.com/office/officeart/2008/layout/HorizontalMultiLevelHierarchy"/>
    <dgm:cxn modelId="{F5F250F1-5A85-4C6A-A2D9-9F5F3BB367F7}" type="presParOf" srcId="{A15B1C22-F091-430D-AED7-7C986188C8F9}" destId="{A1239B30-6EFB-4903-BE7F-C317502B904D}" srcOrd="1" destOrd="0" presId="urn:microsoft.com/office/officeart/2008/layout/HorizontalMultiLevelHierarchy"/>
    <dgm:cxn modelId="{9EB347CD-D013-459C-AF25-8C26E7DB552D}" type="presParOf" srcId="{A1239B30-6EFB-4903-BE7F-C317502B904D}" destId="{414471EF-8834-429C-9AF0-92F2E7812A91}" srcOrd="0" destOrd="0" presId="urn:microsoft.com/office/officeart/2008/layout/HorizontalMultiLevelHierarchy"/>
    <dgm:cxn modelId="{49DB0C80-8C81-46AD-9111-92E871BE1CA5}" type="presParOf" srcId="{A1239B30-6EFB-4903-BE7F-C317502B904D}" destId="{C60E4525-23E8-4D89-BFCD-481F9AE7B571}" srcOrd="1" destOrd="0" presId="urn:microsoft.com/office/officeart/2008/layout/HorizontalMultiLevelHierarchy"/>
    <dgm:cxn modelId="{9C3698CE-8098-4155-BC60-3D30F4993182}" type="presParOf" srcId="{A15B1C22-F091-430D-AED7-7C986188C8F9}" destId="{452B3145-5159-480D-8EB4-AFC534BD3691}" srcOrd="2" destOrd="0" presId="urn:microsoft.com/office/officeart/2008/layout/HorizontalMultiLevelHierarchy"/>
    <dgm:cxn modelId="{A3AA595E-604D-4B1F-A9D5-4ADEDFC69530}" type="presParOf" srcId="{452B3145-5159-480D-8EB4-AFC534BD3691}" destId="{2266937A-0D09-471B-BD49-0EA9D28C1F9C}" srcOrd="0" destOrd="0" presId="urn:microsoft.com/office/officeart/2008/layout/HorizontalMultiLevelHierarchy"/>
    <dgm:cxn modelId="{72AC5051-ED49-4164-A257-044788251323}" type="presParOf" srcId="{A15B1C22-F091-430D-AED7-7C986188C8F9}" destId="{71709C4D-B693-491E-BD9B-CF06F305B72B}" srcOrd="3" destOrd="0" presId="urn:microsoft.com/office/officeart/2008/layout/HorizontalMultiLevelHierarchy"/>
    <dgm:cxn modelId="{D3F3004E-4D05-420A-A8D6-F0B86CCB5E3A}" type="presParOf" srcId="{71709C4D-B693-491E-BD9B-CF06F305B72B}" destId="{AE856017-57F6-4FEE-A060-86C5CFF0F628}" srcOrd="0" destOrd="0" presId="urn:microsoft.com/office/officeart/2008/layout/HorizontalMultiLevelHierarchy"/>
    <dgm:cxn modelId="{AE8164AA-3DF4-4122-AABB-200F2A4FEF83}" type="presParOf" srcId="{71709C4D-B693-491E-BD9B-CF06F305B72B}" destId="{FED37645-AF66-4F07-9CEE-97FC1ABFB274}" srcOrd="1" destOrd="0" presId="urn:microsoft.com/office/officeart/2008/layout/HorizontalMultiLevelHierarchy"/>
    <dgm:cxn modelId="{0B1B2352-1E60-4187-BBF1-AE3A1CE5DAD1}" type="presParOf" srcId="{1E21D874-0004-472F-AA50-1152AEA704A9}" destId="{CBCE4DF4-D044-4203-8203-6E48BB6E01A5}" srcOrd="2" destOrd="0" presId="urn:microsoft.com/office/officeart/2008/layout/HorizontalMultiLevelHierarchy"/>
    <dgm:cxn modelId="{AEB801D1-CE37-463C-AF19-77D65F4581D8}" type="presParOf" srcId="{CBCE4DF4-D044-4203-8203-6E48BB6E01A5}" destId="{0FBF0401-473F-4380-BD3E-CAADDF6CC61B}" srcOrd="0" destOrd="0" presId="urn:microsoft.com/office/officeart/2008/layout/HorizontalMultiLevelHierarchy"/>
    <dgm:cxn modelId="{92711881-8799-40F1-9C01-958B224B8519}" type="presParOf" srcId="{1E21D874-0004-472F-AA50-1152AEA704A9}" destId="{69D7E1CD-F822-426B-A8D3-7B42C5BA703C}" srcOrd="3" destOrd="0" presId="urn:microsoft.com/office/officeart/2008/layout/HorizontalMultiLevelHierarchy"/>
    <dgm:cxn modelId="{9CBBE6C8-A92B-47CE-8560-E2A5326C9521}" type="presParOf" srcId="{69D7E1CD-F822-426B-A8D3-7B42C5BA703C}" destId="{7C4BF24A-7159-4AAC-9DB9-FA965853E70E}" srcOrd="0" destOrd="0" presId="urn:microsoft.com/office/officeart/2008/layout/HorizontalMultiLevelHierarchy"/>
    <dgm:cxn modelId="{2BE6D44D-7095-443B-8AB7-C7BAFDBBBE6C}" type="presParOf" srcId="{69D7E1CD-F822-426B-A8D3-7B42C5BA703C}" destId="{3B933C27-B65D-4973-B70D-751E964B3734}" srcOrd="1" destOrd="0" presId="urn:microsoft.com/office/officeart/2008/layout/HorizontalMultiLevelHierarchy"/>
    <dgm:cxn modelId="{B3FA9044-5E9F-4DF7-841B-71490ABFB47C}" type="presParOf" srcId="{3B933C27-B65D-4973-B70D-751E964B3734}" destId="{049BE76A-27B0-4494-B4E1-A0799AF2A2F5}" srcOrd="0" destOrd="0" presId="urn:microsoft.com/office/officeart/2008/layout/HorizontalMultiLevelHierarchy"/>
    <dgm:cxn modelId="{586E4439-B22A-48E0-92A5-077379D8246A}" type="presParOf" srcId="{049BE76A-27B0-4494-B4E1-A0799AF2A2F5}" destId="{5BC0670F-E87E-40C0-913B-153A12331EEB}" srcOrd="0" destOrd="0" presId="urn:microsoft.com/office/officeart/2008/layout/HorizontalMultiLevelHierarchy"/>
    <dgm:cxn modelId="{1DCEAF73-3D67-49D6-B77E-2CA9426D4739}" type="presParOf" srcId="{3B933C27-B65D-4973-B70D-751E964B3734}" destId="{3D5CE417-4380-4828-AA9E-4F47C0C670B3}" srcOrd="1" destOrd="0" presId="urn:microsoft.com/office/officeart/2008/layout/HorizontalMultiLevelHierarchy"/>
    <dgm:cxn modelId="{23D90CEC-9CF2-4D53-A811-6355E9FC6C1C}" type="presParOf" srcId="{3D5CE417-4380-4828-AA9E-4F47C0C670B3}" destId="{EFAFC6D1-13A4-4998-A0D2-16071C0A3EAB}" srcOrd="0" destOrd="0" presId="urn:microsoft.com/office/officeart/2008/layout/HorizontalMultiLevelHierarchy"/>
    <dgm:cxn modelId="{06DF8D7F-40EE-43A1-A9B5-C3272E399646}" type="presParOf" srcId="{3D5CE417-4380-4828-AA9E-4F47C0C670B3}" destId="{7E2E4A14-66CF-49AD-84D4-72532A413635}" srcOrd="1" destOrd="0" presId="urn:microsoft.com/office/officeart/2008/layout/HorizontalMultiLevelHierarchy"/>
    <dgm:cxn modelId="{BBD552B7-D558-4CFC-BFB2-D5D9F9D529F4}" type="presParOf" srcId="{3B933C27-B65D-4973-B70D-751E964B3734}" destId="{570A9FD6-3CE3-45E0-9716-4EA249FFAB4E}" srcOrd="2" destOrd="0" presId="urn:microsoft.com/office/officeart/2008/layout/HorizontalMultiLevelHierarchy"/>
    <dgm:cxn modelId="{BC9D1182-D06C-40CA-9ED1-1269027982E9}" type="presParOf" srcId="{570A9FD6-3CE3-45E0-9716-4EA249FFAB4E}" destId="{2BB37094-A6BC-40E1-B49A-26A7B2DEEF5A}" srcOrd="0" destOrd="0" presId="urn:microsoft.com/office/officeart/2008/layout/HorizontalMultiLevelHierarchy"/>
    <dgm:cxn modelId="{E3CEC87F-D239-44ED-820C-170C8E48996E}" type="presParOf" srcId="{3B933C27-B65D-4973-B70D-751E964B3734}" destId="{2EFB1446-9B7F-4F4D-99F8-328F7B25D5D3}" srcOrd="3" destOrd="0" presId="urn:microsoft.com/office/officeart/2008/layout/HorizontalMultiLevelHierarchy"/>
    <dgm:cxn modelId="{B5633322-B19B-4D71-B2A1-74E0565CFF74}" type="presParOf" srcId="{2EFB1446-9B7F-4F4D-99F8-328F7B25D5D3}" destId="{8BC1A5FE-9779-4511-B111-CD99AFA6E6A1}" srcOrd="0" destOrd="0" presId="urn:microsoft.com/office/officeart/2008/layout/HorizontalMultiLevelHierarchy"/>
    <dgm:cxn modelId="{12FD344F-8EE2-484D-81EE-1679DFF7B10F}" type="presParOf" srcId="{2EFB1446-9B7F-4F4D-99F8-328F7B25D5D3}" destId="{0DB70D6B-17CC-45E1-9313-8A3501244738}" srcOrd="1" destOrd="0" presId="urn:microsoft.com/office/officeart/2008/layout/HorizontalMultiLevelHierarchy"/>
    <dgm:cxn modelId="{5F41BCA5-62B9-4EF7-886D-33F000E71D2E}" type="presParOf" srcId="{070B4391-1645-499C-A14D-13126E8212DF}" destId="{BD88E160-48FF-4AD3-9F5B-1F353887B887}" srcOrd="2" destOrd="0" presId="urn:microsoft.com/office/officeart/2008/layout/HorizontalMultiLevelHierarchy"/>
    <dgm:cxn modelId="{C4E27BA1-1936-4971-9590-6113E1C9C5AB}" type="presParOf" srcId="{BD88E160-48FF-4AD3-9F5B-1F353887B887}" destId="{33D801EE-0166-4436-B8C1-54646ABB195F}" srcOrd="0" destOrd="0" presId="urn:microsoft.com/office/officeart/2008/layout/HorizontalMultiLevelHierarchy"/>
    <dgm:cxn modelId="{EB50B2A4-9C4F-4352-A591-5AE4BB8D14BF}" type="presParOf" srcId="{070B4391-1645-499C-A14D-13126E8212DF}" destId="{FB2D66F8-982F-4AE3-A972-2C45E934527E}" srcOrd="3" destOrd="0" presId="urn:microsoft.com/office/officeart/2008/layout/HorizontalMultiLevelHierarchy"/>
    <dgm:cxn modelId="{C95A225E-944B-4C6B-88F1-F83EF65E0957}" type="presParOf" srcId="{FB2D66F8-982F-4AE3-A972-2C45E934527E}" destId="{4E4AEFCB-61CC-4245-B49F-6B17D157A39D}" srcOrd="0" destOrd="0" presId="urn:microsoft.com/office/officeart/2008/layout/HorizontalMultiLevelHierarchy"/>
    <dgm:cxn modelId="{52702286-6081-414E-9314-CE7AFBEAEF73}" type="presParOf" srcId="{FB2D66F8-982F-4AE3-A972-2C45E934527E}" destId="{2358ABB1-1754-4CEF-A930-5CF9CD4D02EA}" srcOrd="1" destOrd="0" presId="urn:microsoft.com/office/officeart/2008/layout/HorizontalMultiLevelHierarchy"/>
    <dgm:cxn modelId="{1A649541-E368-4B48-BD43-A8FD5279F68C}" type="presParOf" srcId="{2358ABB1-1754-4CEF-A930-5CF9CD4D02EA}" destId="{1B50E139-E673-429A-974F-408FA2008CAC}" srcOrd="0" destOrd="0" presId="urn:microsoft.com/office/officeart/2008/layout/HorizontalMultiLevelHierarchy"/>
    <dgm:cxn modelId="{BD61B221-A6C1-48FF-81C9-A47C0E92979C}" type="presParOf" srcId="{1B50E139-E673-429A-974F-408FA2008CAC}" destId="{0711DCDA-8DE4-43CA-AD8B-3D1D8F0D99BE}" srcOrd="0" destOrd="0" presId="urn:microsoft.com/office/officeart/2008/layout/HorizontalMultiLevelHierarchy"/>
    <dgm:cxn modelId="{C65B73AC-D809-4599-B7A6-C33E7CB42051}" type="presParOf" srcId="{2358ABB1-1754-4CEF-A930-5CF9CD4D02EA}" destId="{F7906391-633A-4797-8740-1C0101630EFC}" srcOrd="1" destOrd="0" presId="urn:microsoft.com/office/officeart/2008/layout/HorizontalMultiLevelHierarchy"/>
    <dgm:cxn modelId="{9F724875-1ED3-48CD-8D1D-32640425FBF2}" type="presParOf" srcId="{F7906391-633A-4797-8740-1C0101630EFC}" destId="{91FDE6D5-B49A-4C24-9566-A2738DC0BE4A}" srcOrd="0" destOrd="0" presId="urn:microsoft.com/office/officeart/2008/layout/HorizontalMultiLevelHierarchy"/>
    <dgm:cxn modelId="{E6FDAFAC-70B2-4D5E-84F2-D1F2EC50C788}" type="presParOf" srcId="{F7906391-633A-4797-8740-1C0101630EFC}" destId="{CFD93C56-03BE-4BA3-9D34-68F101D3D98B}" srcOrd="1" destOrd="0" presId="urn:microsoft.com/office/officeart/2008/layout/HorizontalMultiLevelHierarchy"/>
    <dgm:cxn modelId="{744B8C0D-5131-49D1-BCDC-B5E4CEF98075}" type="presParOf" srcId="{CFD93C56-03BE-4BA3-9D34-68F101D3D98B}" destId="{CAC98B62-020A-460F-B600-B75FD96F8B30}" srcOrd="0" destOrd="0" presId="urn:microsoft.com/office/officeart/2008/layout/HorizontalMultiLevelHierarchy"/>
    <dgm:cxn modelId="{E30EDF63-22F8-49BD-AB38-4209268F2525}" type="presParOf" srcId="{CAC98B62-020A-460F-B600-B75FD96F8B30}" destId="{F5E81550-B410-4BC8-B459-A892B48BAF01}" srcOrd="0" destOrd="0" presId="urn:microsoft.com/office/officeart/2008/layout/HorizontalMultiLevelHierarchy"/>
    <dgm:cxn modelId="{488F0795-6CF7-460A-A9FD-55D6CDCB2016}" type="presParOf" srcId="{CFD93C56-03BE-4BA3-9D34-68F101D3D98B}" destId="{2D3DC78F-77CE-427B-AF62-A738B3A6C0DD}" srcOrd="1" destOrd="0" presId="urn:microsoft.com/office/officeart/2008/layout/HorizontalMultiLevelHierarchy"/>
    <dgm:cxn modelId="{1B825109-5420-4083-B62F-49A71631F5F4}" type="presParOf" srcId="{2D3DC78F-77CE-427B-AF62-A738B3A6C0DD}" destId="{B48269AD-4FB7-4053-92E9-25A15F5F6FB4}" srcOrd="0" destOrd="0" presId="urn:microsoft.com/office/officeart/2008/layout/HorizontalMultiLevelHierarchy"/>
    <dgm:cxn modelId="{D4582E6B-7CC8-4FD1-BFF4-3A9813E42784}" type="presParOf" srcId="{2D3DC78F-77CE-427B-AF62-A738B3A6C0DD}" destId="{3FDF4855-FFA0-4DE5-89B1-1C2000D04EA2}" srcOrd="1" destOrd="0" presId="urn:microsoft.com/office/officeart/2008/layout/HorizontalMultiLevelHierarchy"/>
    <dgm:cxn modelId="{05E2C780-7C77-4B4D-92F3-3BFA9E75A945}" type="presParOf" srcId="{3FDF4855-FFA0-4DE5-89B1-1C2000D04EA2}" destId="{F020D870-0F5A-4DC8-9D6E-9EBBC4F7C23C}" srcOrd="0" destOrd="0" presId="urn:microsoft.com/office/officeart/2008/layout/HorizontalMultiLevelHierarchy"/>
    <dgm:cxn modelId="{AB8117C8-0A1F-44DC-81E7-B68C45AE2A2E}" type="presParOf" srcId="{F020D870-0F5A-4DC8-9D6E-9EBBC4F7C23C}" destId="{A420A6F9-D6B8-4F5A-B1E4-B88B84383BA3}" srcOrd="0" destOrd="0" presId="urn:microsoft.com/office/officeart/2008/layout/HorizontalMultiLevelHierarchy"/>
    <dgm:cxn modelId="{8F2AAC77-9987-4F5F-AAF4-6F101D9DE5DC}" type="presParOf" srcId="{3FDF4855-FFA0-4DE5-89B1-1C2000D04EA2}" destId="{822ED982-A696-44D9-AF33-8AB8D3401A66}" srcOrd="1" destOrd="0" presId="urn:microsoft.com/office/officeart/2008/layout/HorizontalMultiLevelHierarchy"/>
    <dgm:cxn modelId="{8D1A8018-3AA6-4513-8D14-131A45F63E27}" type="presParOf" srcId="{822ED982-A696-44D9-AF33-8AB8D3401A66}" destId="{3B6035C3-DE7C-4BF0-9737-A5AAA30032A9}" srcOrd="0" destOrd="0" presId="urn:microsoft.com/office/officeart/2008/layout/HorizontalMultiLevelHierarchy"/>
    <dgm:cxn modelId="{6F10B973-34DC-44EF-A6E4-FED5AEAF3FBA}" type="presParOf" srcId="{822ED982-A696-44D9-AF33-8AB8D3401A66}" destId="{A9CABB95-6B9B-4330-A57B-55B241DB1D31}" srcOrd="1" destOrd="0" presId="urn:microsoft.com/office/officeart/2008/layout/HorizontalMultiLevelHierarchy"/>
    <dgm:cxn modelId="{12D76186-EE5F-415E-8577-939703A6804C}" type="presParOf" srcId="{A9CABB95-6B9B-4330-A57B-55B241DB1D31}" destId="{9DB9A869-D428-4F0B-AD6F-28C9382B1943}" srcOrd="0" destOrd="0" presId="urn:microsoft.com/office/officeart/2008/layout/HorizontalMultiLevelHierarchy"/>
    <dgm:cxn modelId="{2F36A496-355C-4983-B162-7816754F08C2}" type="presParOf" srcId="{9DB9A869-D428-4F0B-AD6F-28C9382B1943}" destId="{CD0BE830-799D-4C43-82F7-E3D5F7DEF63E}" srcOrd="0" destOrd="0" presId="urn:microsoft.com/office/officeart/2008/layout/HorizontalMultiLevelHierarchy"/>
    <dgm:cxn modelId="{1F160AA1-27C2-4FCE-A4B5-54CD97065457}" type="presParOf" srcId="{A9CABB95-6B9B-4330-A57B-55B241DB1D31}" destId="{E09B59F9-14F6-433F-8347-46D1F26FA2F1}" srcOrd="1" destOrd="0" presId="urn:microsoft.com/office/officeart/2008/layout/HorizontalMultiLevelHierarchy"/>
    <dgm:cxn modelId="{3DEF9E88-745A-4B2A-81CC-BFD7CFF95DD4}" type="presParOf" srcId="{E09B59F9-14F6-433F-8347-46D1F26FA2F1}" destId="{5DCFF3DB-84A9-49FE-89EE-7288F68D18C8}" srcOrd="0" destOrd="0" presId="urn:microsoft.com/office/officeart/2008/layout/HorizontalMultiLevelHierarchy"/>
    <dgm:cxn modelId="{93882DCA-B1F5-49B0-8B81-13E1652D8DAD}" type="presParOf" srcId="{E09B59F9-14F6-433F-8347-46D1F26FA2F1}" destId="{D438DCE7-01DF-4E07-93C4-911F039DED20}" srcOrd="1" destOrd="0" presId="urn:microsoft.com/office/officeart/2008/layout/HorizontalMultiLevelHierarchy"/>
    <dgm:cxn modelId="{719B82C7-21FC-42D3-9DC2-D40F985CC868}" type="presParOf" srcId="{3FDF4855-FFA0-4DE5-89B1-1C2000D04EA2}" destId="{55E5F986-A8EA-449A-8741-52B37055D81F}" srcOrd="2" destOrd="0" presId="urn:microsoft.com/office/officeart/2008/layout/HorizontalMultiLevelHierarchy"/>
    <dgm:cxn modelId="{1813F671-AE3D-406B-9DED-A73D680D0783}" type="presParOf" srcId="{55E5F986-A8EA-449A-8741-52B37055D81F}" destId="{890569CB-F036-48D6-8E98-695495446BE8}" srcOrd="0" destOrd="0" presId="urn:microsoft.com/office/officeart/2008/layout/HorizontalMultiLevelHierarchy"/>
    <dgm:cxn modelId="{4CCFFDAC-E9D7-42C0-B66A-E44804A337AF}" type="presParOf" srcId="{3FDF4855-FFA0-4DE5-89B1-1C2000D04EA2}" destId="{57E3DC2D-0A5A-4B5C-AD6B-304EE5370BF6}" srcOrd="3" destOrd="0" presId="urn:microsoft.com/office/officeart/2008/layout/HorizontalMultiLevelHierarchy"/>
    <dgm:cxn modelId="{0FE4B26F-724B-4829-9642-69965E9D201B}" type="presParOf" srcId="{57E3DC2D-0A5A-4B5C-AD6B-304EE5370BF6}" destId="{88CF1FB6-8785-4449-A8CF-761DD7846F0E}" srcOrd="0" destOrd="0" presId="urn:microsoft.com/office/officeart/2008/layout/HorizontalMultiLevelHierarchy"/>
    <dgm:cxn modelId="{64AA7911-5F97-4A3D-843A-74F0386AE690}" type="presParOf" srcId="{57E3DC2D-0A5A-4B5C-AD6B-304EE5370BF6}" destId="{F5523D18-5977-457D-99BB-38815E1EBE21}" srcOrd="1" destOrd="0" presId="urn:microsoft.com/office/officeart/2008/layout/HorizontalMultiLevelHierarchy"/>
    <dgm:cxn modelId="{DDBE2C2B-EE66-468D-8178-BA7C6A22FDC0}" type="presParOf" srcId="{CFD93C56-03BE-4BA3-9D34-68F101D3D98B}" destId="{59D90FC0-C01F-4F1A-8EFE-C7E14F73C00B}" srcOrd="2" destOrd="0" presId="urn:microsoft.com/office/officeart/2008/layout/HorizontalMultiLevelHierarchy"/>
    <dgm:cxn modelId="{4FBE5D89-04A2-48F5-888A-73EF61E28570}" type="presParOf" srcId="{59D90FC0-C01F-4F1A-8EFE-C7E14F73C00B}" destId="{46E88449-B1C1-4FDC-BA96-DC98BC1C749E}" srcOrd="0" destOrd="0" presId="urn:microsoft.com/office/officeart/2008/layout/HorizontalMultiLevelHierarchy"/>
    <dgm:cxn modelId="{C42E03D5-60E6-467A-93DE-7B2B5A45A241}" type="presParOf" srcId="{CFD93C56-03BE-4BA3-9D34-68F101D3D98B}" destId="{7A7E428A-11D7-4350-94D8-E2A49DC5C157}" srcOrd="3" destOrd="0" presId="urn:microsoft.com/office/officeart/2008/layout/HorizontalMultiLevelHierarchy"/>
    <dgm:cxn modelId="{7D6D5902-96A1-47B4-84F7-9175628F6190}" type="presParOf" srcId="{7A7E428A-11D7-4350-94D8-E2A49DC5C157}" destId="{CFC19A15-CBA0-4099-8A5E-099546EEF3E9}" srcOrd="0" destOrd="0" presId="urn:microsoft.com/office/officeart/2008/layout/HorizontalMultiLevelHierarchy"/>
    <dgm:cxn modelId="{95EC65E2-73A0-4471-A070-5F55C1A763BB}" type="presParOf" srcId="{7A7E428A-11D7-4350-94D8-E2A49DC5C157}" destId="{6567BD79-8B7F-4929-BBD2-47C553BF4B59}" srcOrd="1" destOrd="0" presId="urn:microsoft.com/office/officeart/2008/layout/HorizontalMultiLevelHierarchy"/>
    <dgm:cxn modelId="{77FDF561-598F-4B60-8092-E4A6A3C02362}" type="presParOf" srcId="{6567BD79-8B7F-4929-BBD2-47C553BF4B59}" destId="{1280993D-10C9-4F1B-A822-E40140112C07}" srcOrd="0" destOrd="0" presId="urn:microsoft.com/office/officeart/2008/layout/HorizontalMultiLevelHierarchy"/>
    <dgm:cxn modelId="{01B4610E-B3D3-4671-8D56-3945F35EF6B5}" type="presParOf" srcId="{1280993D-10C9-4F1B-A822-E40140112C07}" destId="{CB023EB6-77CC-49E3-9069-9384AF2205EE}" srcOrd="0" destOrd="0" presId="urn:microsoft.com/office/officeart/2008/layout/HorizontalMultiLevelHierarchy"/>
    <dgm:cxn modelId="{9E47E14C-FB73-41C6-8F46-7A046D36BDD2}" type="presParOf" srcId="{6567BD79-8B7F-4929-BBD2-47C553BF4B59}" destId="{78369603-D593-41C7-9020-752C695FFBEB}" srcOrd="1" destOrd="0" presId="urn:microsoft.com/office/officeart/2008/layout/HorizontalMultiLevelHierarchy"/>
    <dgm:cxn modelId="{4566FA9F-C082-47A2-B2C9-F148386C7C9D}" type="presParOf" srcId="{78369603-D593-41C7-9020-752C695FFBEB}" destId="{952D06D1-693C-4FC3-8F75-45A14C40D46C}" srcOrd="0" destOrd="0" presId="urn:microsoft.com/office/officeart/2008/layout/HorizontalMultiLevelHierarchy"/>
    <dgm:cxn modelId="{62C1C8F8-DCFC-4C9B-A5A3-3C91BA534AE3}" type="presParOf" srcId="{78369603-D593-41C7-9020-752C695FFBEB}" destId="{8637C92A-75D9-4393-A23F-3BFC8C6F99D1}" srcOrd="1" destOrd="0" presId="urn:microsoft.com/office/officeart/2008/layout/HorizontalMultiLevelHierarchy"/>
    <dgm:cxn modelId="{1B7F80F7-7336-43EE-AD33-88A74943FDFA}" type="presParOf" srcId="{8637C92A-75D9-4393-A23F-3BFC8C6F99D1}" destId="{F918D705-B959-413C-A220-32C15574BBFB}" srcOrd="0" destOrd="0" presId="urn:microsoft.com/office/officeart/2008/layout/HorizontalMultiLevelHierarchy"/>
    <dgm:cxn modelId="{022DC186-836B-44ED-8CDB-70994448B218}" type="presParOf" srcId="{F918D705-B959-413C-A220-32C15574BBFB}" destId="{3AA38EFA-DED5-4C52-A4F7-C8B07A856539}" srcOrd="0" destOrd="0" presId="urn:microsoft.com/office/officeart/2008/layout/HorizontalMultiLevelHierarchy"/>
    <dgm:cxn modelId="{0055D22A-51BF-4642-96CD-BBA8A3D473C4}" type="presParOf" srcId="{8637C92A-75D9-4393-A23F-3BFC8C6F99D1}" destId="{37F1E168-071D-4C73-824A-5D24DA7CF2A6}" srcOrd="1" destOrd="0" presId="urn:microsoft.com/office/officeart/2008/layout/HorizontalMultiLevelHierarchy"/>
    <dgm:cxn modelId="{D027FF8C-5FD3-4F38-AE41-6784DF21155B}" type="presParOf" srcId="{37F1E168-071D-4C73-824A-5D24DA7CF2A6}" destId="{FC6B4066-2348-4D04-9888-E334AC9D76D1}" srcOrd="0" destOrd="0" presId="urn:microsoft.com/office/officeart/2008/layout/HorizontalMultiLevelHierarchy"/>
    <dgm:cxn modelId="{8647DD52-6966-46AE-BC8A-6EC59C5666D4}" type="presParOf" srcId="{37F1E168-071D-4C73-824A-5D24DA7CF2A6}" destId="{ED1CC9A6-DCF6-43EF-B01D-0DE3B6C3DAF6}" srcOrd="1" destOrd="0" presId="urn:microsoft.com/office/officeart/2008/layout/HorizontalMultiLevelHierarchy"/>
    <dgm:cxn modelId="{B5AD669E-7FA9-4F26-8017-D0F3E3925B50}" type="presParOf" srcId="{6567BD79-8B7F-4929-BBD2-47C553BF4B59}" destId="{63D63390-1ED4-417B-A90D-BE383E5339F5}" srcOrd="2" destOrd="0" presId="urn:microsoft.com/office/officeart/2008/layout/HorizontalMultiLevelHierarchy"/>
    <dgm:cxn modelId="{CE885108-0DE5-4116-92C8-060099C07757}" type="presParOf" srcId="{63D63390-1ED4-417B-A90D-BE383E5339F5}" destId="{681B5EC4-3325-4BDA-9A6B-0648DF228013}" srcOrd="0" destOrd="0" presId="urn:microsoft.com/office/officeart/2008/layout/HorizontalMultiLevelHierarchy"/>
    <dgm:cxn modelId="{FBE1D6EE-C33E-42DE-A4E7-1814F183E856}" type="presParOf" srcId="{6567BD79-8B7F-4929-BBD2-47C553BF4B59}" destId="{7EEEE0D9-96D3-454A-9D70-D59E00CB7C66}" srcOrd="3" destOrd="0" presId="urn:microsoft.com/office/officeart/2008/layout/HorizontalMultiLevelHierarchy"/>
    <dgm:cxn modelId="{8B92EAA5-DF23-441C-B547-0C2F7AE23091}" type="presParOf" srcId="{7EEEE0D9-96D3-454A-9D70-D59E00CB7C66}" destId="{7C0CB403-34E1-43D1-AD7B-28C7582F026B}" srcOrd="0" destOrd="0" presId="urn:microsoft.com/office/officeart/2008/layout/HorizontalMultiLevelHierarchy"/>
    <dgm:cxn modelId="{5BFB4D1B-131B-45DE-A324-7C46A943F21A}" type="presParOf" srcId="{7EEEE0D9-96D3-454A-9D70-D59E00CB7C66}" destId="{D77674CD-E6C6-4A98-AFFF-E8574CDFBA04}" srcOrd="1" destOrd="0" presId="urn:microsoft.com/office/officeart/2008/layout/HorizontalMultiLevelHierarchy"/>
    <dgm:cxn modelId="{ED29604C-B0E3-4626-BCCE-9DEC923A7C62}" type="presParOf" srcId="{28184BC0-9E2A-4A56-9EB3-CF3EBBB99C50}" destId="{3BB557BE-0ED7-464B-86CE-132B3B460EDA}" srcOrd="4" destOrd="0" presId="urn:microsoft.com/office/officeart/2008/layout/HorizontalMultiLevelHierarchy"/>
    <dgm:cxn modelId="{C9362B7E-CD4E-476A-BF8D-D2B9928560EC}" type="presParOf" srcId="{3BB557BE-0ED7-464B-86CE-132B3B460EDA}" destId="{2E07BFB3-0F6D-4C6C-9A3B-CE6E7C4D431D}" srcOrd="0" destOrd="0" presId="urn:microsoft.com/office/officeart/2008/layout/HorizontalMultiLevelHierarchy"/>
    <dgm:cxn modelId="{0F79731B-A431-4A9B-846A-EDDA01C5C723}" type="presParOf" srcId="{28184BC0-9E2A-4A56-9EB3-CF3EBBB99C50}" destId="{E4754377-6CD1-4666-B038-06D23295E2A5}" srcOrd="5" destOrd="0" presId="urn:microsoft.com/office/officeart/2008/layout/HorizontalMultiLevelHierarchy"/>
    <dgm:cxn modelId="{15BDE34A-0FAF-4124-9F3A-D0249BB0C1E1}" type="presParOf" srcId="{E4754377-6CD1-4666-B038-06D23295E2A5}" destId="{0B597ABD-AA6D-44C5-8438-4BF1B7D21FDB}" srcOrd="0" destOrd="0" presId="urn:microsoft.com/office/officeart/2008/layout/HorizontalMultiLevelHierarchy"/>
    <dgm:cxn modelId="{D46111F2-FC0E-412E-9B82-E436FDE2E156}" type="presParOf" srcId="{E4754377-6CD1-4666-B038-06D23295E2A5}" destId="{D7EE715A-57D7-4646-9F9F-4696E8374414}" srcOrd="1" destOrd="0" presId="urn:microsoft.com/office/officeart/2008/layout/HorizontalMultiLevelHierarchy"/>
    <dgm:cxn modelId="{6DE073F8-0741-4F1C-9B0C-28731C5603AF}" type="presParOf" srcId="{D7EE715A-57D7-4646-9F9F-4696E8374414}" destId="{7BB38920-11D8-472B-9558-147581030041}" srcOrd="0" destOrd="0" presId="urn:microsoft.com/office/officeart/2008/layout/HorizontalMultiLevelHierarchy"/>
    <dgm:cxn modelId="{67A8BFFF-C6A3-46C9-A4CA-B5F634A6404A}" type="presParOf" srcId="{7BB38920-11D8-472B-9558-147581030041}" destId="{D28C68D9-C594-4E3A-AEEC-B7CAABDDEDD6}" srcOrd="0" destOrd="0" presId="urn:microsoft.com/office/officeart/2008/layout/HorizontalMultiLevelHierarchy"/>
    <dgm:cxn modelId="{465FFD61-23C4-4481-9694-7085684D1807}" type="presParOf" srcId="{D7EE715A-57D7-4646-9F9F-4696E8374414}" destId="{000FE6AB-34DF-42DF-AF7E-77B182C31EDA}" srcOrd="1" destOrd="0" presId="urn:microsoft.com/office/officeart/2008/layout/HorizontalMultiLevelHierarchy"/>
    <dgm:cxn modelId="{76B47A44-F01D-4B38-9BEF-7180BFC4F963}" type="presParOf" srcId="{000FE6AB-34DF-42DF-AF7E-77B182C31EDA}" destId="{991FBDDB-1162-439D-A057-2DDD362C2696}" srcOrd="0" destOrd="0" presId="urn:microsoft.com/office/officeart/2008/layout/HorizontalMultiLevelHierarchy"/>
    <dgm:cxn modelId="{938DE170-624D-4B45-8277-7109183AF735}" type="presParOf" srcId="{000FE6AB-34DF-42DF-AF7E-77B182C31EDA}" destId="{E1E7193F-E68E-4592-8970-65A34FA0E391}" srcOrd="1" destOrd="0" presId="urn:microsoft.com/office/officeart/2008/layout/HorizontalMultiLevelHierarchy"/>
    <dgm:cxn modelId="{742049C5-B016-4100-B372-558F9BA3CFA6}" type="presParOf" srcId="{D7EE715A-57D7-4646-9F9F-4696E8374414}" destId="{564357BF-6BE7-4115-B8CD-91DFF6A4A822}" srcOrd="2" destOrd="0" presId="urn:microsoft.com/office/officeart/2008/layout/HorizontalMultiLevelHierarchy"/>
    <dgm:cxn modelId="{DEE08353-7ECF-4F0D-B0FC-1ADF8DF48B99}" type="presParOf" srcId="{564357BF-6BE7-4115-B8CD-91DFF6A4A822}" destId="{644EE3CA-B5C3-49A8-A9D1-E0F9F5C56D3D}" srcOrd="0" destOrd="0" presId="urn:microsoft.com/office/officeart/2008/layout/HorizontalMultiLevelHierarchy"/>
    <dgm:cxn modelId="{031F4D49-97D1-4326-A913-62AF6DB2702F}" type="presParOf" srcId="{D7EE715A-57D7-4646-9F9F-4696E8374414}" destId="{4B94BB59-5D3B-4A55-8FA8-10424B1D1A7F}" srcOrd="3" destOrd="0" presId="urn:microsoft.com/office/officeart/2008/layout/HorizontalMultiLevelHierarchy"/>
    <dgm:cxn modelId="{64E9E4DD-A28C-4673-BB97-65D172DC24D0}" type="presParOf" srcId="{4B94BB59-5D3B-4A55-8FA8-10424B1D1A7F}" destId="{C830C8E0-173E-4F44-876C-FB3990537FFA}" srcOrd="0" destOrd="0" presId="urn:microsoft.com/office/officeart/2008/layout/HorizontalMultiLevelHierarchy"/>
    <dgm:cxn modelId="{11D3036D-AF86-4197-BDF6-5659EA9A592E}" type="presParOf" srcId="{4B94BB59-5D3B-4A55-8FA8-10424B1D1A7F}" destId="{E951491C-D4F3-4C9D-9018-9B4D0ACAFE32}" srcOrd="1" destOrd="0" presId="urn:microsoft.com/office/officeart/2008/layout/HorizontalMultiLevelHierarchy"/>
    <dgm:cxn modelId="{777145BF-1369-492D-AAF3-C26DEB1433AD}" type="presParOf" srcId="{E951491C-D4F3-4C9D-9018-9B4D0ACAFE32}" destId="{3DB858B6-1797-4DD9-8222-E4EA0A7978FA}" srcOrd="0" destOrd="0" presId="urn:microsoft.com/office/officeart/2008/layout/HorizontalMultiLevelHierarchy"/>
    <dgm:cxn modelId="{E5CAAD45-7123-4328-8A9C-674A798CC483}" type="presParOf" srcId="{3DB858B6-1797-4DD9-8222-E4EA0A7978FA}" destId="{C5306B53-6520-4ED1-8A07-D616B3D5778D}" srcOrd="0" destOrd="0" presId="urn:microsoft.com/office/officeart/2008/layout/HorizontalMultiLevelHierarchy"/>
    <dgm:cxn modelId="{652FD42F-9A80-4DEF-8510-2E1C55AA9E79}" type="presParOf" srcId="{E951491C-D4F3-4C9D-9018-9B4D0ACAFE32}" destId="{9C1C5CE0-0B23-4EC0-98B5-F369935CCC87}" srcOrd="1" destOrd="0" presId="urn:microsoft.com/office/officeart/2008/layout/HorizontalMultiLevelHierarchy"/>
    <dgm:cxn modelId="{14AC4271-5E74-4D79-B2CF-141830685E6F}" type="presParOf" srcId="{9C1C5CE0-0B23-4EC0-98B5-F369935CCC87}" destId="{65E520AF-55F4-4789-ADDD-F317C712A6F9}" srcOrd="0" destOrd="0" presId="urn:microsoft.com/office/officeart/2008/layout/HorizontalMultiLevelHierarchy"/>
    <dgm:cxn modelId="{2BF4E855-F820-421A-A256-752B6CBFB24E}" type="presParOf" srcId="{9C1C5CE0-0B23-4EC0-98B5-F369935CCC87}" destId="{81E75A1B-37B7-4703-AC47-243F02CACB52}" srcOrd="1" destOrd="0" presId="urn:microsoft.com/office/officeart/2008/layout/HorizontalMultiLevelHierarchy"/>
    <dgm:cxn modelId="{A6A0F4C3-971C-4726-8E7D-DE5EDB8B8ADF}" type="presParOf" srcId="{81E75A1B-37B7-4703-AC47-243F02CACB52}" destId="{B2649DF9-5346-4BF7-B21F-DF5AF1D7FCCE}" srcOrd="0" destOrd="0" presId="urn:microsoft.com/office/officeart/2008/layout/HorizontalMultiLevelHierarchy"/>
    <dgm:cxn modelId="{B717F577-8CD2-4F78-AF1B-2F4C47DA97B0}" type="presParOf" srcId="{B2649DF9-5346-4BF7-B21F-DF5AF1D7FCCE}" destId="{A39AD487-0436-4A95-B541-570DED406A4B}" srcOrd="0" destOrd="0" presId="urn:microsoft.com/office/officeart/2008/layout/HorizontalMultiLevelHierarchy"/>
    <dgm:cxn modelId="{C6013C6B-83DD-4E22-A7BC-F17D74E262E5}" type="presParOf" srcId="{81E75A1B-37B7-4703-AC47-243F02CACB52}" destId="{DBF45A90-9FED-419D-8A4D-F6E0A60E831B}" srcOrd="1" destOrd="0" presId="urn:microsoft.com/office/officeart/2008/layout/HorizontalMultiLevelHierarchy"/>
    <dgm:cxn modelId="{A60FDC4E-D127-4A47-9AF3-FDC7C487B2A1}" type="presParOf" srcId="{DBF45A90-9FED-419D-8A4D-F6E0A60E831B}" destId="{FB505334-80F5-48AD-AE2D-A41E6F1E4452}" srcOrd="0" destOrd="0" presId="urn:microsoft.com/office/officeart/2008/layout/HorizontalMultiLevelHierarchy"/>
    <dgm:cxn modelId="{6735851C-1803-4FD7-A8BA-3BE47D2402F9}" type="presParOf" srcId="{DBF45A90-9FED-419D-8A4D-F6E0A60E831B}" destId="{05FC5945-E59D-4F60-90C3-96C8076A5ECA}" srcOrd="1" destOrd="0" presId="urn:microsoft.com/office/officeart/2008/layout/HorizontalMultiLevelHierarchy"/>
    <dgm:cxn modelId="{2D6BEF6E-8B0A-41FB-837C-438937F7ADFF}" type="presParOf" srcId="{05FC5945-E59D-4F60-90C3-96C8076A5ECA}" destId="{B0A2B7F4-F1BE-4070-A4A7-D2D0B9CC6926}" srcOrd="0" destOrd="0" presId="urn:microsoft.com/office/officeart/2008/layout/HorizontalMultiLevelHierarchy"/>
    <dgm:cxn modelId="{0DCAB9D7-C58B-45AE-B616-FEE4ADA24275}" type="presParOf" srcId="{B0A2B7F4-F1BE-4070-A4A7-D2D0B9CC6926}" destId="{BA8306B1-3BD5-447C-9826-D481A0DB4748}" srcOrd="0" destOrd="0" presId="urn:microsoft.com/office/officeart/2008/layout/HorizontalMultiLevelHierarchy"/>
    <dgm:cxn modelId="{31A30957-206C-4179-9CDC-5C3C34FEAC33}" type="presParOf" srcId="{05FC5945-E59D-4F60-90C3-96C8076A5ECA}" destId="{FD953CC5-900F-4409-BB73-49D1876C6B2D}" srcOrd="1" destOrd="0" presId="urn:microsoft.com/office/officeart/2008/layout/HorizontalMultiLevelHierarchy"/>
    <dgm:cxn modelId="{6F3B55E4-0C39-4B68-9884-37D31F89E9D2}" type="presParOf" srcId="{FD953CC5-900F-4409-BB73-49D1876C6B2D}" destId="{34D4A35B-7904-4ECD-894F-323685DF59FD}" srcOrd="0" destOrd="0" presId="urn:microsoft.com/office/officeart/2008/layout/HorizontalMultiLevelHierarchy"/>
    <dgm:cxn modelId="{1E161D79-F695-4DBE-9CD3-7D89E977565D}" type="presParOf" srcId="{FD953CC5-900F-4409-BB73-49D1876C6B2D}" destId="{49E0F02E-38D8-4CDA-9B82-BDE119EB3399}" srcOrd="1" destOrd="0" presId="urn:microsoft.com/office/officeart/2008/layout/HorizontalMultiLevelHierarchy"/>
    <dgm:cxn modelId="{613ACEB0-2CF7-45FA-A8DC-F18B2BFFCB07}" type="presParOf" srcId="{49E0F02E-38D8-4CDA-9B82-BDE119EB3399}" destId="{05E52368-6BAC-4743-963B-E9DD58BC256E}" srcOrd="0" destOrd="0" presId="urn:microsoft.com/office/officeart/2008/layout/HorizontalMultiLevelHierarchy"/>
    <dgm:cxn modelId="{1A014A7C-55FB-4332-BC54-9C5EAC3A04B8}" type="presParOf" srcId="{05E52368-6BAC-4743-963B-E9DD58BC256E}" destId="{8F4004F5-8EC6-441D-A7CB-AE8E7080459E}" srcOrd="0" destOrd="0" presId="urn:microsoft.com/office/officeart/2008/layout/HorizontalMultiLevelHierarchy"/>
    <dgm:cxn modelId="{586A162B-27F3-401D-809D-D925BACE974B}" type="presParOf" srcId="{49E0F02E-38D8-4CDA-9B82-BDE119EB3399}" destId="{CB2D68A1-C72A-4454-B50B-111E4B29A282}" srcOrd="1" destOrd="0" presId="urn:microsoft.com/office/officeart/2008/layout/HorizontalMultiLevelHierarchy"/>
    <dgm:cxn modelId="{DF13ACBE-D03E-48E8-B210-DED1C4D547E5}" type="presParOf" srcId="{CB2D68A1-C72A-4454-B50B-111E4B29A282}" destId="{32035623-21D4-4E33-BB4B-6862AD1D99A4}" srcOrd="0" destOrd="0" presId="urn:microsoft.com/office/officeart/2008/layout/HorizontalMultiLevelHierarchy"/>
    <dgm:cxn modelId="{A1E63F14-1B9E-4A01-B16E-2FFB8DEB3115}" type="presParOf" srcId="{CB2D68A1-C72A-4454-B50B-111E4B29A282}" destId="{EC6405B6-4709-43D5-BBD0-C2197F86861A}" srcOrd="1" destOrd="0" presId="urn:microsoft.com/office/officeart/2008/layout/HorizontalMultiLevelHierarchy"/>
    <dgm:cxn modelId="{9CF5A102-BE3B-46E4-A251-C24A4AFC82F3}" type="presParOf" srcId="{D7EE715A-57D7-4646-9F9F-4696E8374414}" destId="{ECF6D3C0-7525-4133-81E6-FE0537F06C30}" srcOrd="4" destOrd="0" presId="urn:microsoft.com/office/officeart/2008/layout/HorizontalMultiLevelHierarchy"/>
    <dgm:cxn modelId="{5C822AAF-7455-4BEC-B795-93D62E46EECF}" type="presParOf" srcId="{ECF6D3C0-7525-4133-81E6-FE0537F06C30}" destId="{8BF682DA-18DE-4626-A03C-A3DC4CE9EA62}" srcOrd="0" destOrd="0" presId="urn:microsoft.com/office/officeart/2008/layout/HorizontalMultiLevelHierarchy"/>
    <dgm:cxn modelId="{45F3418C-EEF5-4B1D-A43C-B0855A5BC634}" type="presParOf" srcId="{D7EE715A-57D7-4646-9F9F-4696E8374414}" destId="{B1C1385C-326E-44B4-A55F-F1790350B6A3}" srcOrd="5" destOrd="0" presId="urn:microsoft.com/office/officeart/2008/layout/HorizontalMultiLevelHierarchy"/>
    <dgm:cxn modelId="{D04FCB7E-0075-4103-A0EF-E18F868700A3}" type="presParOf" srcId="{B1C1385C-326E-44B4-A55F-F1790350B6A3}" destId="{C0F435A1-5DB0-4BAE-90CA-EDEAB3C26065}" srcOrd="0" destOrd="0" presId="urn:microsoft.com/office/officeart/2008/layout/HorizontalMultiLevelHierarchy"/>
    <dgm:cxn modelId="{3714A7CA-A377-4D52-8CB7-BDFF41C8711D}" type="presParOf" srcId="{B1C1385C-326E-44B4-A55F-F1790350B6A3}" destId="{FFF0CE08-2D7A-4C30-8778-37F296C993EC}" srcOrd="1" destOrd="0" presId="urn:microsoft.com/office/officeart/2008/layout/HorizontalMultiLevelHierarchy"/>
    <dgm:cxn modelId="{74DED51E-1F76-461D-899A-11628C9F0DC4}" type="presParOf" srcId="{FFF0CE08-2D7A-4C30-8778-37F296C993EC}" destId="{A4331373-D6BC-4313-B969-B214E978DF0A}" srcOrd="0" destOrd="0" presId="urn:microsoft.com/office/officeart/2008/layout/HorizontalMultiLevelHierarchy"/>
    <dgm:cxn modelId="{06F6125D-B400-49CA-96B1-488192035F08}" type="presParOf" srcId="{A4331373-D6BC-4313-B969-B214E978DF0A}" destId="{5753A71F-86B0-4DC6-835B-B2F111155311}" srcOrd="0" destOrd="0" presId="urn:microsoft.com/office/officeart/2008/layout/HorizontalMultiLevelHierarchy"/>
    <dgm:cxn modelId="{BED3CE05-0749-43C8-BEA2-F5CA31E3A986}" type="presParOf" srcId="{FFF0CE08-2D7A-4C30-8778-37F296C993EC}" destId="{95C58832-88C2-40A4-B53A-527877369A13}" srcOrd="1" destOrd="0" presId="urn:microsoft.com/office/officeart/2008/layout/HorizontalMultiLevelHierarchy"/>
    <dgm:cxn modelId="{0079902A-CC6C-4906-9884-1D1B392ACD94}" type="presParOf" srcId="{95C58832-88C2-40A4-B53A-527877369A13}" destId="{CB1D11C8-EFB7-4D82-ABC9-577F84BAB68D}" srcOrd="0" destOrd="0" presId="urn:microsoft.com/office/officeart/2008/layout/HorizontalMultiLevelHierarchy"/>
    <dgm:cxn modelId="{D3F467A8-CD33-4201-84EC-D69EE59A4AE0}" type="presParOf" srcId="{95C58832-88C2-40A4-B53A-527877369A13}" destId="{57EF7706-A6BB-4814-92D6-4B5D4CE9508B}" srcOrd="1" destOrd="0" presId="urn:microsoft.com/office/officeart/2008/layout/HorizontalMultiLevelHierarchy"/>
    <dgm:cxn modelId="{E7123194-4D71-40EC-B250-ABC557C0CC8B}" type="presParOf" srcId="{57EF7706-A6BB-4814-92D6-4B5D4CE9508B}" destId="{F9B9CA2C-8C67-42A8-AAF6-C7FD63C2915B}" srcOrd="0" destOrd="0" presId="urn:microsoft.com/office/officeart/2008/layout/HorizontalMultiLevelHierarchy"/>
    <dgm:cxn modelId="{519885A2-5CD2-499D-8EE1-EA8514906E8A}" type="presParOf" srcId="{F9B9CA2C-8C67-42A8-AAF6-C7FD63C2915B}" destId="{F542392C-94A2-498A-B044-703095E86D7D}" srcOrd="0" destOrd="0" presId="urn:microsoft.com/office/officeart/2008/layout/HorizontalMultiLevelHierarchy"/>
    <dgm:cxn modelId="{03CA0010-6F6B-4EC6-80FC-EBE6C6F05FE0}" type="presParOf" srcId="{57EF7706-A6BB-4814-92D6-4B5D4CE9508B}" destId="{940993F2-273F-4832-B8A6-C958FCA84340}" srcOrd="1" destOrd="0" presId="urn:microsoft.com/office/officeart/2008/layout/HorizontalMultiLevelHierarchy"/>
    <dgm:cxn modelId="{F96B5486-80C1-4517-8DFB-398F98F9A82D}" type="presParOf" srcId="{940993F2-273F-4832-B8A6-C958FCA84340}" destId="{C9A41D8E-B6C1-4B7E-AD84-7E5CF8112F1A}" srcOrd="0" destOrd="0" presId="urn:microsoft.com/office/officeart/2008/layout/HorizontalMultiLevelHierarchy"/>
    <dgm:cxn modelId="{6163F9F0-1AEA-48DE-BE31-2D470C4D6FD6}" type="presParOf" srcId="{940993F2-273F-4832-B8A6-C958FCA84340}" destId="{430845DD-2CF2-4998-AF3A-1BC7CB7F9F57}" srcOrd="1" destOrd="0" presId="urn:microsoft.com/office/officeart/2008/layout/HorizontalMultiLevelHierarchy"/>
    <dgm:cxn modelId="{9B07601A-BA81-42C6-9D28-B76C8E4B03B9}" type="presParOf" srcId="{57EF7706-A6BB-4814-92D6-4B5D4CE9508B}" destId="{BA26D998-486F-4E45-A239-4BE31075E7DF}" srcOrd="2" destOrd="0" presId="urn:microsoft.com/office/officeart/2008/layout/HorizontalMultiLevelHierarchy"/>
    <dgm:cxn modelId="{1BC9EF13-03E1-4E9A-9934-ED1900F28521}" type="presParOf" srcId="{BA26D998-486F-4E45-A239-4BE31075E7DF}" destId="{20A28DFB-FE54-4A47-82EA-9E0D3EB68E8E}" srcOrd="0" destOrd="0" presId="urn:microsoft.com/office/officeart/2008/layout/HorizontalMultiLevelHierarchy"/>
    <dgm:cxn modelId="{CAB1A404-BDCF-40B2-A11B-F6CF37DBE36D}" type="presParOf" srcId="{57EF7706-A6BB-4814-92D6-4B5D4CE9508B}" destId="{816052F0-FE4D-44A3-9980-3C4361A16C03}" srcOrd="3" destOrd="0" presId="urn:microsoft.com/office/officeart/2008/layout/HorizontalMultiLevelHierarchy"/>
    <dgm:cxn modelId="{FC03D79F-683C-44FA-B6AE-83B6050DFD11}" type="presParOf" srcId="{816052F0-FE4D-44A3-9980-3C4361A16C03}" destId="{52E9D963-C42B-4F9F-850F-6B888F75D332}" srcOrd="0" destOrd="0" presId="urn:microsoft.com/office/officeart/2008/layout/HorizontalMultiLevelHierarchy"/>
    <dgm:cxn modelId="{21B96CFB-9CC1-4D1F-A27B-1542F9776E37}" type="presParOf" srcId="{816052F0-FE4D-44A3-9980-3C4361A16C03}" destId="{11A3C07F-9E79-415B-823A-D5DCA24E18D5}" srcOrd="1" destOrd="0" presId="urn:microsoft.com/office/officeart/2008/layout/HorizontalMultiLevelHierarchy"/>
    <dgm:cxn modelId="{1352F3EC-4775-43DD-BAD9-5D987C5D4E47}" type="presParOf" srcId="{FFF0CE08-2D7A-4C30-8778-37F296C993EC}" destId="{8C92F54A-14F2-4FD1-89BB-57D4C99796C8}" srcOrd="2" destOrd="0" presId="urn:microsoft.com/office/officeart/2008/layout/HorizontalMultiLevelHierarchy"/>
    <dgm:cxn modelId="{C6A60758-B311-4069-861B-0762186AB6FA}" type="presParOf" srcId="{8C92F54A-14F2-4FD1-89BB-57D4C99796C8}" destId="{91777633-80BB-4C89-B087-ABF36D9C0996}" srcOrd="0" destOrd="0" presId="urn:microsoft.com/office/officeart/2008/layout/HorizontalMultiLevelHierarchy"/>
    <dgm:cxn modelId="{9DBBCE21-277E-410B-AE60-1E1922A38498}" type="presParOf" srcId="{FFF0CE08-2D7A-4C30-8778-37F296C993EC}" destId="{935BB8ED-AEBF-43C8-A492-C94F7A8285C2}" srcOrd="3" destOrd="0" presId="urn:microsoft.com/office/officeart/2008/layout/HorizontalMultiLevelHierarchy"/>
    <dgm:cxn modelId="{F6FC3E4C-DC1F-4A59-88A8-93E1EF285572}" type="presParOf" srcId="{935BB8ED-AEBF-43C8-A492-C94F7A8285C2}" destId="{11B31700-57C9-48B4-A9FE-0AEF52B6E12C}" srcOrd="0" destOrd="0" presId="urn:microsoft.com/office/officeart/2008/layout/HorizontalMultiLevelHierarchy"/>
    <dgm:cxn modelId="{1062C93F-DA98-4D1D-8EC4-3897D89B696E}" type="presParOf" srcId="{935BB8ED-AEBF-43C8-A492-C94F7A8285C2}" destId="{625821D4-7535-487C-8C34-42D34ABC33F9}" srcOrd="1" destOrd="0" presId="urn:microsoft.com/office/officeart/2008/layout/HorizontalMultiLevelHierarchy"/>
    <dgm:cxn modelId="{9F2BAD69-ADA5-486E-8775-E71D42A73A9A}" type="presParOf" srcId="{625821D4-7535-487C-8C34-42D34ABC33F9}" destId="{517F8388-B565-4445-A3D9-FAA28719DF4C}" srcOrd="0" destOrd="0" presId="urn:microsoft.com/office/officeart/2008/layout/HorizontalMultiLevelHierarchy"/>
    <dgm:cxn modelId="{D4B9D6D8-4BDA-436D-BD18-8073B4246AC2}" type="presParOf" srcId="{517F8388-B565-4445-A3D9-FAA28719DF4C}" destId="{B86F8202-E144-4877-B81A-A598339E382F}" srcOrd="0" destOrd="0" presId="urn:microsoft.com/office/officeart/2008/layout/HorizontalMultiLevelHierarchy"/>
    <dgm:cxn modelId="{73DA31CB-BBF1-4166-AA84-1FB25FCFBE0B}" type="presParOf" srcId="{625821D4-7535-487C-8C34-42D34ABC33F9}" destId="{A220E749-5FF3-4C06-BFBB-914AE7E19A01}" srcOrd="1" destOrd="0" presId="urn:microsoft.com/office/officeart/2008/layout/HorizontalMultiLevelHierarchy"/>
    <dgm:cxn modelId="{7F560D94-92AF-46EB-A44A-52C5E9DED67C}" type="presParOf" srcId="{A220E749-5FF3-4C06-BFBB-914AE7E19A01}" destId="{D3A11D12-C159-4AD8-BF9F-C4557CCA1B13}" srcOrd="0" destOrd="0" presId="urn:microsoft.com/office/officeart/2008/layout/HorizontalMultiLevelHierarchy"/>
    <dgm:cxn modelId="{5C5CC0B0-2C21-492D-9ED9-4899A330E701}" type="presParOf" srcId="{A220E749-5FF3-4C06-BFBB-914AE7E19A01}" destId="{924B693F-E9CB-42C7-AE37-892EE2FF6DB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1E6E6-A926-4436-AC4A-26E3776A391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11FC48DC-DA42-4CE8-AA87-FB8FE2D6745A}" type="pres">
      <dgm:prSet presAssocID="{B601E6E6-A926-4436-AC4A-26E3776A391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91DACAF5-2DED-49FE-A6BF-ADF556A4E02C}" type="presOf" srcId="{B601E6E6-A926-4436-AC4A-26E3776A391F}" destId="{11FC48DC-DA42-4CE8-AA87-FB8FE2D6745A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01E6E6-A926-4436-AC4A-26E3776A391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11FC48DC-DA42-4CE8-AA87-FB8FE2D6745A}" type="pres">
      <dgm:prSet presAssocID="{B601E6E6-A926-4436-AC4A-26E3776A391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91DACAF5-2DED-49FE-A6BF-ADF556A4E02C}" type="presOf" srcId="{B601E6E6-A926-4436-AC4A-26E3776A391F}" destId="{11FC48DC-DA42-4CE8-AA87-FB8FE2D6745A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01E6E6-A926-4436-AC4A-26E3776A391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21882BE-EE36-4C54-9802-92380FF6FAAD}" type="pres">
      <dgm:prSet presAssocID="{B601E6E6-A926-4436-AC4A-26E3776A39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18DD5D7D-74A2-4E96-B756-16F13AC1AB7C}" type="presOf" srcId="{B601E6E6-A926-4436-AC4A-26E3776A391F}" destId="{321882BE-EE36-4C54-9802-92380FF6FAAD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F8388-B565-4445-A3D9-FAA28719DF4C}">
      <dsp:nvSpPr>
        <dsp:cNvPr id="0" name=""/>
        <dsp:cNvSpPr/>
      </dsp:nvSpPr>
      <dsp:spPr>
        <a:xfrm>
          <a:off x="6294506" y="6609017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18216" y="6648226"/>
        <a:ext cx="13022" cy="13022"/>
      </dsp:txXfrm>
    </dsp:sp>
    <dsp:sp modelId="{8C92F54A-14F2-4FD1-89BB-57D4C99796C8}">
      <dsp:nvSpPr>
        <dsp:cNvPr id="0" name=""/>
        <dsp:cNvSpPr/>
      </dsp:nvSpPr>
      <dsp:spPr>
        <a:xfrm>
          <a:off x="4731860" y="6282537"/>
          <a:ext cx="260441" cy="372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372200"/>
              </a:lnTo>
              <a:lnTo>
                <a:pt x="260441" y="3722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850723" y="6457280"/>
        <a:ext cx="22713" cy="22713"/>
      </dsp:txXfrm>
    </dsp:sp>
    <dsp:sp modelId="{BA26D998-486F-4E45-A239-4BE31075E7DF}">
      <dsp:nvSpPr>
        <dsp:cNvPr id="0" name=""/>
        <dsp:cNvSpPr/>
      </dsp:nvSpPr>
      <dsp:spPr>
        <a:xfrm>
          <a:off x="6294506" y="5910336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248133"/>
              </a:lnTo>
              <a:lnTo>
                <a:pt x="260441" y="2481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15734" y="6025410"/>
        <a:ext cx="17986" cy="17986"/>
      </dsp:txXfrm>
    </dsp:sp>
    <dsp:sp modelId="{F9B9CA2C-8C67-42A8-AAF6-C7FD63C2915B}">
      <dsp:nvSpPr>
        <dsp:cNvPr id="0" name=""/>
        <dsp:cNvSpPr/>
      </dsp:nvSpPr>
      <dsp:spPr>
        <a:xfrm>
          <a:off x="6294506" y="5662203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248133"/>
              </a:moveTo>
              <a:lnTo>
                <a:pt x="130220" y="248133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15734" y="5777277"/>
        <a:ext cx="17986" cy="17986"/>
      </dsp:txXfrm>
    </dsp:sp>
    <dsp:sp modelId="{A4331373-D6BC-4313-B969-B214E978DF0A}">
      <dsp:nvSpPr>
        <dsp:cNvPr id="0" name=""/>
        <dsp:cNvSpPr/>
      </dsp:nvSpPr>
      <dsp:spPr>
        <a:xfrm>
          <a:off x="4731860" y="5910336"/>
          <a:ext cx="260441" cy="372200"/>
        </a:xfrm>
        <a:custGeom>
          <a:avLst/>
          <a:gdLst/>
          <a:ahLst/>
          <a:cxnLst/>
          <a:rect l="0" t="0" r="0" b="0"/>
          <a:pathLst>
            <a:path>
              <a:moveTo>
                <a:pt x="0" y="372200"/>
              </a:moveTo>
              <a:lnTo>
                <a:pt x="130220" y="372200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850723" y="6085080"/>
        <a:ext cx="22713" cy="22713"/>
      </dsp:txXfrm>
    </dsp:sp>
    <dsp:sp modelId="{ECF6D3C0-7525-4133-81E6-FE0537F06C30}">
      <dsp:nvSpPr>
        <dsp:cNvPr id="0" name=""/>
        <dsp:cNvSpPr/>
      </dsp:nvSpPr>
      <dsp:spPr>
        <a:xfrm>
          <a:off x="3169213" y="5476102"/>
          <a:ext cx="260441" cy="80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806434"/>
              </a:lnTo>
              <a:lnTo>
                <a:pt x="260441" y="8064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278247" y="5858134"/>
        <a:ext cx="42372" cy="42372"/>
      </dsp:txXfrm>
    </dsp:sp>
    <dsp:sp modelId="{05E52368-6BAC-4743-963B-E9DD58BC256E}">
      <dsp:nvSpPr>
        <dsp:cNvPr id="0" name=""/>
        <dsp:cNvSpPr/>
      </dsp:nvSpPr>
      <dsp:spPr>
        <a:xfrm>
          <a:off x="9419800" y="5120215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543509" y="5159424"/>
        <a:ext cx="13022" cy="13022"/>
      </dsp:txXfrm>
    </dsp:sp>
    <dsp:sp modelId="{B0A2B7F4-F1BE-4070-A4A7-D2D0B9CC6926}">
      <dsp:nvSpPr>
        <dsp:cNvPr id="0" name=""/>
        <dsp:cNvSpPr/>
      </dsp:nvSpPr>
      <dsp:spPr>
        <a:xfrm>
          <a:off x="7857153" y="5120215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980863" y="5159424"/>
        <a:ext cx="13022" cy="13022"/>
      </dsp:txXfrm>
    </dsp:sp>
    <dsp:sp modelId="{B2649DF9-5346-4BF7-B21F-DF5AF1D7FCCE}">
      <dsp:nvSpPr>
        <dsp:cNvPr id="0" name=""/>
        <dsp:cNvSpPr/>
      </dsp:nvSpPr>
      <dsp:spPr>
        <a:xfrm>
          <a:off x="6294506" y="5120215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18216" y="5159424"/>
        <a:ext cx="13022" cy="13022"/>
      </dsp:txXfrm>
    </dsp:sp>
    <dsp:sp modelId="{3DB858B6-1797-4DD9-8222-E4EA0A7978FA}">
      <dsp:nvSpPr>
        <dsp:cNvPr id="0" name=""/>
        <dsp:cNvSpPr/>
      </dsp:nvSpPr>
      <dsp:spPr>
        <a:xfrm>
          <a:off x="4731860" y="5120215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855569" y="5159424"/>
        <a:ext cx="13022" cy="13022"/>
      </dsp:txXfrm>
    </dsp:sp>
    <dsp:sp modelId="{564357BF-6BE7-4115-B8CD-91DFF6A4A822}">
      <dsp:nvSpPr>
        <dsp:cNvPr id="0" name=""/>
        <dsp:cNvSpPr/>
      </dsp:nvSpPr>
      <dsp:spPr>
        <a:xfrm>
          <a:off x="3169213" y="5165935"/>
          <a:ext cx="260441" cy="310167"/>
        </a:xfrm>
        <a:custGeom>
          <a:avLst/>
          <a:gdLst/>
          <a:ahLst/>
          <a:cxnLst/>
          <a:rect l="0" t="0" r="0" b="0"/>
          <a:pathLst>
            <a:path>
              <a:moveTo>
                <a:pt x="0" y="310167"/>
              </a:moveTo>
              <a:lnTo>
                <a:pt x="130220" y="310167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289308" y="5310894"/>
        <a:ext cx="20250" cy="20250"/>
      </dsp:txXfrm>
    </dsp:sp>
    <dsp:sp modelId="{7BB38920-11D8-472B-9558-147581030041}">
      <dsp:nvSpPr>
        <dsp:cNvPr id="0" name=""/>
        <dsp:cNvSpPr/>
      </dsp:nvSpPr>
      <dsp:spPr>
        <a:xfrm>
          <a:off x="3169213" y="4669668"/>
          <a:ext cx="260441" cy="806434"/>
        </a:xfrm>
        <a:custGeom>
          <a:avLst/>
          <a:gdLst/>
          <a:ahLst/>
          <a:cxnLst/>
          <a:rect l="0" t="0" r="0" b="0"/>
          <a:pathLst>
            <a:path>
              <a:moveTo>
                <a:pt x="0" y="806434"/>
              </a:moveTo>
              <a:lnTo>
                <a:pt x="130220" y="806434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278247" y="5051699"/>
        <a:ext cx="42372" cy="42372"/>
      </dsp:txXfrm>
    </dsp:sp>
    <dsp:sp modelId="{3BB557BE-0ED7-464B-86CE-132B3B460EDA}">
      <dsp:nvSpPr>
        <dsp:cNvPr id="0" name=""/>
        <dsp:cNvSpPr/>
      </dsp:nvSpPr>
      <dsp:spPr>
        <a:xfrm>
          <a:off x="1606566" y="2963749"/>
          <a:ext cx="260441" cy="2512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2512353"/>
              </a:lnTo>
              <a:lnTo>
                <a:pt x="260441" y="25123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1673641" y="4156780"/>
        <a:ext cx="126290" cy="126290"/>
      </dsp:txXfrm>
    </dsp:sp>
    <dsp:sp modelId="{63D63390-1ED4-417B-A90D-BE383E5339F5}">
      <dsp:nvSpPr>
        <dsp:cNvPr id="0" name=""/>
        <dsp:cNvSpPr/>
      </dsp:nvSpPr>
      <dsp:spPr>
        <a:xfrm>
          <a:off x="7857153" y="4421534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248133"/>
              </a:lnTo>
              <a:lnTo>
                <a:pt x="260441" y="2481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78381" y="4536608"/>
        <a:ext cx="17986" cy="17986"/>
      </dsp:txXfrm>
    </dsp:sp>
    <dsp:sp modelId="{F918D705-B959-413C-A220-32C15574BBFB}">
      <dsp:nvSpPr>
        <dsp:cNvPr id="0" name=""/>
        <dsp:cNvSpPr/>
      </dsp:nvSpPr>
      <dsp:spPr>
        <a:xfrm>
          <a:off x="9419800" y="4127681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543509" y="4166890"/>
        <a:ext cx="13022" cy="13022"/>
      </dsp:txXfrm>
    </dsp:sp>
    <dsp:sp modelId="{1280993D-10C9-4F1B-A822-E40140112C07}">
      <dsp:nvSpPr>
        <dsp:cNvPr id="0" name=""/>
        <dsp:cNvSpPr/>
      </dsp:nvSpPr>
      <dsp:spPr>
        <a:xfrm>
          <a:off x="7857153" y="4173401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248133"/>
              </a:moveTo>
              <a:lnTo>
                <a:pt x="130220" y="248133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78381" y="4288474"/>
        <a:ext cx="17986" cy="17986"/>
      </dsp:txXfrm>
    </dsp:sp>
    <dsp:sp modelId="{59D90FC0-C01F-4F1A-8EFE-C7E14F73C00B}">
      <dsp:nvSpPr>
        <dsp:cNvPr id="0" name=""/>
        <dsp:cNvSpPr/>
      </dsp:nvSpPr>
      <dsp:spPr>
        <a:xfrm>
          <a:off x="6294506" y="3925267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496267"/>
              </a:lnTo>
              <a:lnTo>
                <a:pt x="260441" y="4962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410716" y="4159389"/>
        <a:ext cx="28022" cy="28022"/>
      </dsp:txXfrm>
    </dsp:sp>
    <dsp:sp modelId="{55E5F986-A8EA-449A-8741-52B37055D81F}">
      <dsp:nvSpPr>
        <dsp:cNvPr id="0" name=""/>
        <dsp:cNvSpPr/>
      </dsp:nvSpPr>
      <dsp:spPr>
        <a:xfrm>
          <a:off x="7857153" y="3428999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248133"/>
              </a:lnTo>
              <a:lnTo>
                <a:pt x="260441" y="2481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78381" y="3544073"/>
        <a:ext cx="17986" cy="17986"/>
      </dsp:txXfrm>
    </dsp:sp>
    <dsp:sp modelId="{9DB9A869-D428-4F0B-AD6F-28C9382B1943}">
      <dsp:nvSpPr>
        <dsp:cNvPr id="0" name=""/>
        <dsp:cNvSpPr/>
      </dsp:nvSpPr>
      <dsp:spPr>
        <a:xfrm>
          <a:off x="9419800" y="3135146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543509" y="3174355"/>
        <a:ext cx="13022" cy="13022"/>
      </dsp:txXfrm>
    </dsp:sp>
    <dsp:sp modelId="{F020D870-0F5A-4DC8-9D6E-9EBBC4F7C23C}">
      <dsp:nvSpPr>
        <dsp:cNvPr id="0" name=""/>
        <dsp:cNvSpPr/>
      </dsp:nvSpPr>
      <dsp:spPr>
        <a:xfrm>
          <a:off x="7857153" y="3180866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248133"/>
              </a:moveTo>
              <a:lnTo>
                <a:pt x="130220" y="248133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78381" y="3295940"/>
        <a:ext cx="17986" cy="17986"/>
      </dsp:txXfrm>
    </dsp:sp>
    <dsp:sp modelId="{CAC98B62-020A-460F-B600-B75FD96F8B30}">
      <dsp:nvSpPr>
        <dsp:cNvPr id="0" name=""/>
        <dsp:cNvSpPr/>
      </dsp:nvSpPr>
      <dsp:spPr>
        <a:xfrm>
          <a:off x="6294506" y="3428999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496267"/>
              </a:moveTo>
              <a:lnTo>
                <a:pt x="130220" y="496267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410716" y="3663122"/>
        <a:ext cx="28022" cy="28022"/>
      </dsp:txXfrm>
    </dsp:sp>
    <dsp:sp modelId="{1B50E139-E673-429A-974F-408FA2008CAC}">
      <dsp:nvSpPr>
        <dsp:cNvPr id="0" name=""/>
        <dsp:cNvSpPr/>
      </dsp:nvSpPr>
      <dsp:spPr>
        <a:xfrm>
          <a:off x="4731860" y="3879547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855569" y="3918756"/>
        <a:ext cx="13022" cy="13022"/>
      </dsp:txXfrm>
    </dsp:sp>
    <dsp:sp modelId="{BD88E160-48FF-4AD3-9F5B-1F353887B887}">
      <dsp:nvSpPr>
        <dsp:cNvPr id="0" name=""/>
        <dsp:cNvSpPr/>
      </dsp:nvSpPr>
      <dsp:spPr>
        <a:xfrm>
          <a:off x="3169213" y="2932732"/>
          <a:ext cx="260441" cy="99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992534"/>
              </a:lnTo>
              <a:lnTo>
                <a:pt x="260441" y="9925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273780" y="3403346"/>
        <a:ext cx="51306" cy="51306"/>
      </dsp:txXfrm>
    </dsp:sp>
    <dsp:sp modelId="{570A9FD6-3CE3-45E0-9716-4EA249FFAB4E}">
      <dsp:nvSpPr>
        <dsp:cNvPr id="0" name=""/>
        <dsp:cNvSpPr/>
      </dsp:nvSpPr>
      <dsp:spPr>
        <a:xfrm>
          <a:off x="6294506" y="2436465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248133"/>
              </a:lnTo>
              <a:lnTo>
                <a:pt x="260441" y="2481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15734" y="2551539"/>
        <a:ext cx="17986" cy="17986"/>
      </dsp:txXfrm>
    </dsp:sp>
    <dsp:sp modelId="{049BE76A-27B0-4494-B4E1-A0799AF2A2F5}">
      <dsp:nvSpPr>
        <dsp:cNvPr id="0" name=""/>
        <dsp:cNvSpPr/>
      </dsp:nvSpPr>
      <dsp:spPr>
        <a:xfrm>
          <a:off x="6294506" y="2188331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248133"/>
              </a:moveTo>
              <a:lnTo>
                <a:pt x="130220" y="248133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15734" y="2303405"/>
        <a:ext cx="17986" cy="17986"/>
      </dsp:txXfrm>
    </dsp:sp>
    <dsp:sp modelId="{CBCE4DF4-D044-4203-8203-6E48BB6E01A5}">
      <dsp:nvSpPr>
        <dsp:cNvPr id="0" name=""/>
        <dsp:cNvSpPr/>
      </dsp:nvSpPr>
      <dsp:spPr>
        <a:xfrm>
          <a:off x="4731860" y="1940197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496267"/>
              </a:lnTo>
              <a:lnTo>
                <a:pt x="260441" y="4962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848069" y="2174320"/>
        <a:ext cx="28022" cy="28022"/>
      </dsp:txXfrm>
    </dsp:sp>
    <dsp:sp modelId="{452B3145-5159-480D-8EB4-AFC534BD3691}">
      <dsp:nvSpPr>
        <dsp:cNvPr id="0" name=""/>
        <dsp:cNvSpPr/>
      </dsp:nvSpPr>
      <dsp:spPr>
        <a:xfrm>
          <a:off x="6294506" y="1443930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248133"/>
              </a:lnTo>
              <a:lnTo>
                <a:pt x="260441" y="2481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15734" y="1559004"/>
        <a:ext cx="17986" cy="17986"/>
      </dsp:txXfrm>
    </dsp:sp>
    <dsp:sp modelId="{BBFBDDE6-6597-495C-B551-ACE9302A189E}">
      <dsp:nvSpPr>
        <dsp:cNvPr id="0" name=""/>
        <dsp:cNvSpPr/>
      </dsp:nvSpPr>
      <dsp:spPr>
        <a:xfrm>
          <a:off x="6294506" y="1195796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248133"/>
              </a:moveTo>
              <a:lnTo>
                <a:pt x="130220" y="248133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15734" y="1310870"/>
        <a:ext cx="17986" cy="17986"/>
      </dsp:txXfrm>
    </dsp:sp>
    <dsp:sp modelId="{6FF44B1D-2F31-42CD-94D8-70FEB86906FE}">
      <dsp:nvSpPr>
        <dsp:cNvPr id="0" name=""/>
        <dsp:cNvSpPr/>
      </dsp:nvSpPr>
      <dsp:spPr>
        <a:xfrm>
          <a:off x="4731860" y="1443930"/>
          <a:ext cx="260441" cy="496267"/>
        </a:xfrm>
        <a:custGeom>
          <a:avLst/>
          <a:gdLst/>
          <a:ahLst/>
          <a:cxnLst/>
          <a:rect l="0" t="0" r="0" b="0"/>
          <a:pathLst>
            <a:path>
              <a:moveTo>
                <a:pt x="0" y="496267"/>
              </a:moveTo>
              <a:lnTo>
                <a:pt x="130220" y="496267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848069" y="1678052"/>
        <a:ext cx="28022" cy="28022"/>
      </dsp:txXfrm>
    </dsp:sp>
    <dsp:sp modelId="{B22F5356-3969-49CB-B581-9556BDB22114}">
      <dsp:nvSpPr>
        <dsp:cNvPr id="0" name=""/>
        <dsp:cNvSpPr/>
      </dsp:nvSpPr>
      <dsp:spPr>
        <a:xfrm>
          <a:off x="3169213" y="1940197"/>
          <a:ext cx="260441" cy="992534"/>
        </a:xfrm>
        <a:custGeom>
          <a:avLst/>
          <a:gdLst/>
          <a:ahLst/>
          <a:cxnLst/>
          <a:rect l="0" t="0" r="0" b="0"/>
          <a:pathLst>
            <a:path>
              <a:moveTo>
                <a:pt x="0" y="992534"/>
              </a:moveTo>
              <a:lnTo>
                <a:pt x="130220" y="992534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273780" y="2410811"/>
        <a:ext cx="51306" cy="51306"/>
      </dsp:txXfrm>
    </dsp:sp>
    <dsp:sp modelId="{4B0710CE-95A8-4575-B66C-BF780A7A410A}">
      <dsp:nvSpPr>
        <dsp:cNvPr id="0" name=""/>
        <dsp:cNvSpPr/>
      </dsp:nvSpPr>
      <dsp:spPr>
        <a:xfrm>
          <a:off x="1606566" y="2887012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6736"/>
              </a:moveTo>
              <a:lnTo>
                <a:pt x="130220" y="76736"/>
              </a:lnTo>
              <a:lnTo>
                <a:pt x="130220" y="45720"/>
              </a:lnTo>
              <a:lnTo>
                <a:pt x="26044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730230" y="2926175"/>
        <a:ext cx="13114" cy="13114"/>
      </dsp:txXfrm>
    </dsp:sp>
    <dsp:sp modelId="{F7204588-F28F-433A-8EF9-9CB716881994}">
      <dsp:nvSpPr>
        <dsp:cNvPr id="0" name=""/>
        <dsp:cNvSpPr/>
      </dsp:nvSpPr>
      <dsp:spPr>
        <a:xfrm>
          <a:off x="4731860" y="451395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220" y="0"/>
              </a:lnTo>
              <a:lnTo>
                <a:pt x="130220" y="248133"/>
              </a:lnTo>
              <a:lnTo>
                <a:pt x="260441" y="2481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853087" y="566469"/>
        <a:ext cx="17986" cy="17986"/>
      </dsp:txXfrm>
    </dsp:sp>
    <dsp:sp modelId="{D99FB434-6360-43A8-B8A7-A2A077C18F53}">
      <dsp:nvSpPr>
        <dsp:cNvPr id="0" name=""/>
        <dsp:cNvSpPr/>
      </dsp:nvSpPr>
      <dsp:spPr>
        <a:xfrm>
          <a:off x="4731860" y="203262"/>
          <a:ext cx="260441" cy="248133"/>
        </a:xfrm>
        <a:custGeom>
          <a:avLst/>
          <a:gdLst/>
          <a:ahLst/>
          <a:cxnLst/>
          <a:rect l="0" t="0" r="0" b="0"/>
          <a:pathLst>
            <a:path>
              <a:moveTo>
                <a:pt x="0" y="248133"/>
              </a:moveTo>
              <a:lnTo>
                <a:pt x="130220" y="248133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853087" y="318335"/>
        <a:ext cx="17986" cy="17986"/>
      </dsp:txXfrm>
    </dsp:sp>
    <dsp:sp modelId="{F6788967-29BE-4AF5-A7B6-4D16CF60A1D2}">
      <dsp:nvSpPr>
        <dsp:cNvPr id="0" name=""/>
        <dsp:cNvSpPr/>
      </dsp:nvSpPr>
      <dsp:spPr>
        <a:xfrm>
          <a:off x="3169213" y="405675"/>
          <a:ext cx="2604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44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3292923" y="444884"/>
        <a:ext cx="13022" cy="13022"/>
      </dsp:txXfrm>
    </dsp:sp>
    <dsp:sp modelId="{9C21B8FF-4938-46D3-B7F2-99AD56EA51B4}">
      <dsp:nvSpPr>
        <dsp:cNvPr id="0" name=""/>
        <dsp:cNvSpPr/>
      </dsp:nvSpPr>
      <dsp:spPr>
        <a:xfrm>
          <a:off x="1606566" y="451395"/>
          <a:ext cx="260441" cy="2512353"/>
        </a:xfrm>
        <a:custGeom>
          <a:avLst/>
          <a:gdLst/>
          <a:ahLst/>
          <a:cxnLst/>
          <a:rect l="0" t="0" r="0" b="0"/>
          <a:pathLst>
            <a:path>
              <a:moveTo>
                <a:pt x="0" y="2512353"/>
              </a:moveTo>
              <a:lnTo>
                <a:pt x="130220" y="2512353"/>
              </a:lnTo>
              <a:lnTo>
                <a:pt x="130220" y="0"/>
              </a:lnTo>
              <a:lnTo>
                <a:pt x="26044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673641" y="1644427"/>
        <a:ext cx="126290" cy="126290"/>
      </dsp:txXfrm>
    </dsp:sp>
    <dsp:sp modelId="{ED86C9AE-2FEE-4582-A9CB-0F6777185982}">
      <dsp:nvSpPr>
        <dsp:cNvPr id="0" name=""/>
        <dsp:cNvSpPr/>
      </dsp:nvSpPr>
      <dsp:spPr>
        <a:xfrm rot="16200000">
          <a:off x="363286" y="2765242"/>
          <a:ext cx="2089546" cy="3970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Project</a:t>
          </a:r>
          <a:endParaRPr lang="zh-TW" sz="800" kern="1200" dirty="0"/>
        </a:p>
      </dsp:txBody>
      <dsp:txXfrm>
        <a:off x="363286" y="2765242"/>
        <a:ext cx="2089546" cy="397013"/>
      </dsp:txXfrm>
    </dsp:sp>
    <dsp:sp modelId="{18E82E05-C392-4030-8C33-C23C5ABD97E8}">
      <dsp:nvSpPr>
        <dsp:cNvPr id="0" name=""/>
        <dsp:cNvSpPr/>
      </dsp:nvSpPr>
      <dsp:spPr>
        <a:xfrm>
          <a:off x="1867007" y="252888"/>
          <a:ext cx="1302205" cy="3970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System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 err="1"/>
            <a:t>enviroment</a:t>
          </a:r>
          <a:endParaRPr lang="zh-TW" sz="800" kern="1200" dirty="0"/>
        </a:p>
      </dsp:txBody>
      <dsp:txXfrm>
        <a:off x="1867007" y="252888"/>
        <a:ext cx="1302205" cy="397013"/>
      </dsp:txXfrm>
    </dsp:sp>
    <dsp:sp modelId="{1A013DA4-6087-4046-890E-6A297CE45E8E}">
      <dsp:nvSpPr>
        <dsp:cNvPr id="0" name=""/>
        <dsp:cNvSpPr/>
      </dsp:nvSpPr>
      <dsp:spPr>
        <a:xfrm>
          <a:off x="3429654" y="252888"/>
          <a:ext cx="1302205" cy="397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Window  10</a:t>
          </a:r>
          <a:endParaRPr lang="zh-TW" sz="800" kern="1200" dirty="0"/>
        </a:p>
      </dsp:txBody>
      <dsp:txXfrm>
        <a:off x="3429654" y="252888"/>
        <a:ext cx="1302205" cy="397013"/>
      </dsp:txXfrm>
    </dsp:sp>
    <dsp:sp modelId="{3A590956-43A5-46CD-AE8E-A943DFAC45D5}">
      <dsp:nvSpPr>
        <dsp:cNvPr id="0" name=""/>
        <dsp:cNvSpPr/>
      </dsp:nvSpPr>
      <dsp:spPr>
        <a:xfrm>
          <a:off x="4992301" y="4755"/>
          <a:ext cx="1302205" cy="397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Python 3.8</a:t>
          </a:r>
          <a:endParaRPr lang="zh-TW" sz="800" kern="1200" dirty="0"/>
        </a:p>
      </dsp:txBody>
      <dsp:txXfrm>
        <a:off x="4992301" y="4755"/>
        <a:ext cx="1302205" cy="397013"/>
      </dsp:txXfrm>
    </dsp:sp>
    <dsp:sp modelId="{5BD90E21-B882-4C70-B647-3FF85533E93F}">
      <dsp:nvSpPr>
        <dsp:cNvPr id="0" name=""/>
        <dsp:cNvSpPr/>
      </dsp:nvSpPr>
      <dsp:spPr>
        <a:xfrm>
          <a:off x="4992301" y="501022"/>
          <a:ext cx="1302205" cy="397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 err="1"/>
            <a:t>Sekiro</a:t>
          </a:r>
          <a:endParaRPr lang="zh-TW" sz="800" kern="1200" dirty="0"/>
        </a:p>
      </dsp:txBody>
      <dsp:txXfrm>
        <a:off x="4992301" y="501022"/>
        <a:ext cx="1302205" cy="397013"/>
      </dsp:txXfrm>
    </dsp:sp>
    <dsp:sp modelId="{44F076E8-0C0F-4E96-A4F8-97063C66F09E}">
      <dsp:nvSpPr>
        <dsp:cNvPr id="0" name=""/>
        <dsp:cNvSpPr/>
      </dsp:nvSpPr>
      <dsp:spPr>
        <a:xfrm>
          <a:off x="1867007" y="2734225"/>
          <a:ext cx="1302205" cy="3970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Game</a:t>
          </a:r>
          <a:endParaRPr lang="zh-TW" sz="800" kern="1200" dirty="0"/>
        </a:p>
      </dsp:txBody>
      <dsp:txXfrm>
        <a:off x="1867007" y="2734225"/>
        <a:ext cx="1302205" cy="397013"/>
      </dsp:txXfrm>
    </dsp:sp>
    <dsp:sp modelId="{6357859C-6CF8-4F6A-99EC-F9A1E846BF9B}">
      <dsp:nvSpPr>
        <dsp:cNvPr id="0" name=""/>
        <dsp:cNvSpPr/>
      </dsp:nvSpPr>
      <dsp:spPr>
        <a:xfrm>
          <a:off x="3429654" y="1741690"/>
          <a:ext cx="1302205" cy="397013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輸入</a:t>
          </a:r>
          <a:endParaRPr lang="zh-TW" sz="800" kern="1200" dirty="0"/>
        </a:p>
      </dsp:txBody>
      <dsp:txXfrm>
        <a:off x="3429654" y="1741690"/>
        <a:ext cx="1302205" cy="397013"/>
      </dsp:txXfrm>
    </dsp:sp>
    <dsp:sp modelId="{A3CD3955-C12A-4D74-8321-FE52E94AEC85}">
      <dsp:nvSpPr>
        <dsp:cNvPr id="0" name=""/>
        <dsp:cNvSpPr/>
      </dsp:nvSpPr>
      <dsp:spPr>
        <a:xfrm>
          <a:off x="4992301" y="1245423"/>
          <a:ext cx="1302205" cy="397013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角色狀態</a:t>
          </a:r>
        </a:p>
      </dsp:txBody>
      <dsp:txXfrm>
        <a:off x="4992301" y="1245423"/>
        <a:ext cx="1302205" cy="397013"/>
      </dsp:txXfrm>
    </dsp:sp>
    <dsp:sp modelId="{414471EF-8834-429C-9AF0-92F2E7812A91}">
      <dsp:nvSpPr>
        <dsp:cNvPr id="0" name=""/>
        <dsp:cNvSpPr/>
      </dsp:nvSpPr>
      <dsp:spPr>
        <a:xfrm>
          <a:off x="6554948" y="997289"/>
          <a:ext cx="1302205" cy="39701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攻擊</a:t>
          </a:r>
        </a:p>
      </dsp:txBody>
      <dsp:txXfrm>
        <a:off x="6554948" y="997289"/>
        <a:ext cx="1302205" cy="397013"/>
      </dsp:txXfrm>
    </dsp:sp>
    <dsp:sp modelId="{AE856017-57F6-4FEE-A060-86C5CFF0F628}">
      <dsp:nvSpPr>
        <dsp:cNvPr id="0" name=""/>
        <dsp:cNvSpPr/>
      </dsp:nvSpPr>
      <dsp:spPr>
        <a:xfrm>
          <a:off x="6554948" y="1493557"/>
          <a:ext cx="1302205" cy="39701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格檔</a:t>
          </a:r>
        </a:p>
      </dsp:txBody>
      <dsp:txXfrm>
        <a:off x="6554948" y="1493557"/>
        <a:ext cx="1302205" cy="397013"/>
      </dsp:txXfrm>
    </dsp:sp>
    <dsp:sp modelId="{7C4BF24A-7159-4AAC-9DB9-FA965853E70E}">
      <dsp:nvSpPr>
        <dsp:cNvPr id="0" name=""/>
        <dsp:cNvSpPr/>
      </dsp:nvSpPr>
      <dsp:spPr>
        <a:xfrm>
          <a:off x="4992301" y="2237958"/>
          <a:ext cx="1302205" cy="397013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移動</a:t>
          </a:r>
        </a:p>
      </dsp:txBody>
      <dsp:txXfrm>
        <a:off x="4992301" y="2237958"/>
        <a:ext cx="1302205" cy="397013"/>
      </dsp:txXfrm>
    </dsp:sp>
    <dsp:sp modelId="{EFAFC6D1-13A4-4998-A0D2-16071C0A3EAB}">
      <dsp:nvSpPr>
        <dsp:cNvPr id="0" name=""/>
        <dsp:cNvSpPr/>
      </dsp:nvSpPr>
      <dsp:spPr>
        <a:xfrm>
          <a:off x="6554948" y="1989824"/>
          <a:ext cx="1302205" cy="39701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向前</a:t>
          </a:r>
        </a:p>
      </dsp:txBody>
      <dsp:txXfrm>
        <a:off x="6554948" y="1989824"/>
        <a:ext cx="1302205" cy="397013"/>
      </dsp:txXfrm>
    </dsp:sp>
    <dsp:sp modelId="{8BC1A5FE-9779-4511-B111-CD99AFA6E6A1}">
      <dsp:nvSpPr>
        <dsp:cNvPr id="0" name=""/>
        <dsp:cNvSpPr/>
      </dsp:nvSpPr>
      <dsp:spPr>
        <a:xfrm>
          <a:off x="6554948" y="2486091"/>
          <a:ext cx="1302205" cy="39701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後撤</a:t>
          </a:r>
        </a:p>
      </dsp:txBody>
      <dsp:txXfrm>
        <a:off x="6554948" y="2486091"/>
        <a:ext cx="1302205" cy="397013"/>
      </dsp:txXfrm>
    </dsp:sp>
    <dsp:sp modelId="{4E4AEFCB-61CC-4245-B49F-6B17D157A39D}">
      <dsp:nvSpPr>
        <dsp:cNvPr id="0" name=""/>
        <dsp:cNvSpPr/>
      </dsp:nvSpPr>
      <dsp:spPr>
        <a:xfrm>
          <a:off x="3429654" y="3726760"/>
          <a:ext cx="1302205" cy="397013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規則</a:t>
          </a:r>
          <a:r>
            <a:rPr lang="en-US" altLang="zh-TW" sz="1100" kern="1200" dirty="0"/>
            <a:t>(</a:t>
          </a:r>
          <a:r>
            <a:rPr lang="zh-TW" altLang="en-US" sz="1100" kern="1200" dirty="0"/>
            <a:t>條件</a:t>
          </a:r>
          <a:r>
            <a:rPr lang="en-US" altLang="zh-TW" sz="1100" kern="1200" dirty="0"/>
            <a:t>)</a:t>
          </a:r>
          <a:endParaRPr lang="zh-TW" altLang="en-US" sz="1100" kern="1200" dirty="0"/>
        </a:p>
      </dsp:txBody>
      <dsp:txXfrm>
        <a:off x="3429654" y="3726760"/>
        <a:ext cx="1302205" cy="397013"/>
      </dsp:txXfrm>
    </dsp:sp>
    <dsp:sp modelId="{91FDE6D5-B49A-4C24-9566-A2738DC0BE4A}">
      <dsp:nvSpPr>
        <dsp:cNvPr id="0" name=""/>
        <dsp:cNvSpPr/>
      </dsp:nvSpPr>
      <dsp:spPr>
        <a:xfrm>
          <a:off x="4992301" y="3726760"/>
          <a:ext cx="1302205" cy="397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血量數值</a:t>
          </a:r>
        </a:p>
      </dsp:txBody>
      <dsp:txXfrm>
        <a:off x="4992301" y="3726760"/>
        <a:ext cx="1302205" cy="397013"/>
      </dsp:txXfrm>
    </dsp:sp>
    <dsp:sp modelId="{B48269AD-4FB7-4053-92E9-25A15F5F6FB4}">
      <dsp:nvSpPr>
        <dsp:cNvPr id="0" name=""/>
        <dsp:cNvSpPr/>
      </dsp:nvSpPr>
      <dsp:spPr>
        <a:xfrm>
          <a:off x="6554948" y="3230493"/>
          <a:ext cx="1302205" cy="397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血量減少</a:t>
          </a:r>
          <a:endParaRPr lang="zh-TW" sz="800" kern="1200" dirty="0"/>
        </a:p>
      </dsp:txBody>
      <dsp:txXfrm>
        <a:off x="6554948" y="3230493"/>
        <a:ext cx="1302205" cy="397013"/>
      </dsp:txXfrm>
    </dsp:sp>
    <dsp:sp modelId="{3B6035C3-DE7C-4BF0-9737-A5AAA30032A9}">
      <dsp:nvSpPr>
        <dsp:cNvPr id="0" name=""/>
        <dsp:cNvSpPr/>
      </dsp:nvSpPr>
      <dsp:spPr>
        <a:xfrm>
          <a:off x="8117594" y="2982359"/>
          <a:ext cx="1302205" cy="397013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死亡</a:t>
          </a:r>
          <a:endParaRPr lang="zh-TW" sz="800" kern="1200" dirty="0"/>
        </a:p>
      </dsp:txBody>
      <dsp:txXfrm>
        <a:off x="8117594" y="2982359"/>
        <a:ext cx="1302205" cy="397013"/>
      </dsp:txXfrm>
    </dsp:sp>
    <dsp:sp modelId="{5DCFF3DB-84A9-49FE-89EE-7288F68D18C8}">
      <dsp:nvSpPr>
        <dsp:cNvPr id="0" name=""/>
        <dsp:cNvSpPr/>
      </dsp:nvSpPr>
      <dsp:spPr>
        <a:xfrm>
          <a:off x="9680241" y="2982359"/>
          <a:ext cx="1302205" cy="397013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+20 </a:t>
          </a:r>
          <a:endParaRPr lang="zh-TW" sz="800" kern="1200" dirty="0"/>
        </a:p>
      </dsp:txBody>
      <dsp:txXfrm>
        <a:off x="9680241" y="2982359"/>
        <a:ext cx="1302205" cy="397013"/>
      </dsp:txXfrm>
    </dsp:sp>
    <dsp:sp modelId="{88CF1FB6-8785-4449-A8CF-761DD7846F0E}">
      <dsp:nvSpPr>
        <dsp:cNvPr id="0" name=""/>
        <dsp:cNvSpPr/>
      </dsp:nvSpPr>
      <dsp:spPr>
        <a:xfrm>
          <a:off x="8117594" y="3478626"/>
          <a:ext cx="1302205" cy="397013"/>
        </a:xfrm>
        <a:prstGeom prst="rect">
          <a:avLst/>
        </a:prstGeom>
        <a:solidFill>
          <a:srgbClr val="2E75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+4 </a:t>
          </a:r>
          <a:endParaRPr lang="zh-TW" sz="800" kern="1200" dirty="0"/>
        </a:p>
      </dsp:txBody>
      <dsp:txXfrm>
        <a:off x="8117594" y="3478626"/>
        <a:ext cx="1302205" cy="397013"/>
      </dsp:txXfrm>
    </dsp:sp>
    <dsp:sp modelId="{CFC19A15-CBA0-4099-8A5E-099546EEF3E9}">
      <dsp:nvSpPr>
        <dsp:cNvPr id="0" name=""/>
        <dsp:cNvSpPr/>
      </dsp:nvSpPr>
      <dsp:spPr>
        <a:xfrm>
          <a:off x="6554948" y="4223027"/>
          <a:ext cx="1302205" cy="397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血量減少</a:t>
          </a:r>
          <a:endParaRPr lang="zh-TW" sz="800" kern="1200" dirty="0"/>
        </a:p>
      </dsp:txBody>
      <dsp:txXfrm>
        <a:off x="6554948" y="4223027"/>
        <a:ext cx="1302205" cy="397013"/>
      </dsp:txXfrm>
    </dsp:sp>
    <dsp:sp modelId="{952D06D1-693C-4FC3-8F75-45A14C40D46C}">
      <dsp:nvSpPr>
        <dsp:cNvPr id="0" name=""/>
        <dsp:cNvSpPr/>
      </dsp:nvSpPr>
      <dsp:spPr>
        <a:xfrm>
          <a:off x="8117594" y="3974894"/>
          <a:ext cx="1302205" cy="397013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死亡</a:t>
          </a:r>
          <a:endParaRPr lang="zh-TW" sz="800" kern="1200" dirty="0"/>
        </a:p>
      </dsp:txBody>
      <dsp:txXfrm>
        <a:off x="8117594" y="3974894"/>
        <a:ext cx="1302205" cy="397013"/>
      </dsp:txXfrm>
    </dsp:sp>
    <dsp:sp modelId="{FC6B4066-2348-4D04-9888-E334AC9D76D1}">
      <dsp:nvSpPr>
        <dsp:cNvPr id="0" name=""/>
        <dsp:cNvSpPr/>
      </dsp:nvSpPr>
      <dsp:spPr>
        <a:xfrm>
          <a:off x="9680241" y="3974894"/>
          <a:ext cx="1302205" cy="397013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-10 </a:t>
          </a:r>
          <a:endParaRPr lang="zh-TW" sz="800" kern="1200" dirty="0"/>
        </a:p>
      </dsp:txBody>
      <dsp:txXfrm>
        <a:off x="9680241" y="3974894"/>
        <a:ext cx="1302205" cy="397013"/>
      </dsp:txXfrm>
    </dsp:sp>
    <dsp:sp modelId="{7C0CB403-34E1-43D1-AD7B-28C7582F026B}">
      <dsp:nvSpPr>
        <dsp:cNvPr id="0" name=""/>
        <dsp:cNvSpPr/>
      </dsp:nvSpPr>
      <dsp:spPr>
        <a:xfrm>
          <a:off x="8117594" y="4471161"/>
          <a:ext cx="1302205" cy="397013"/>
        </a:xfrm>
        <a:prstGeom prst="rect">
          <a:avLst/>
        </a:prstGeom>
        <a:solidFill>
          <a:srgbClr val="2E75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 -6</a:t>
          </a:r>
          <a:endParaRPr lang="zh-TW" sz="800" kern="1200" dirty="0"/>
        </a:p>
      </dsp:txBody>
      <dsp:txXfrm>
        <a:off x="8117594" y="4471161"/>
        <a:ext cx="1302205" cy="397013"/>
      </dsp:txXfrm>
    </dsp:sp>
    <dsp:sp modelId="{0B597ABD-AA6D-44C5-8438-4BF1B7D21FDB}">
      <dsp:nvSpPr>
        <dsp:cNvPr id="0" name=""/>
        <dsp:cNvSpPr/>
      </dsp:nvSpPr>
      <dsp:spPr>
        <a:xfrm>
          <a:off x="1867007" y="5277596"/>
          <a:ext cx="1302205" cy="397013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/>
            <a:t>ML </a:t>
          </a:r>
          <a:endParaRPr lang="zh-TW" sz="800" kern="1200" dirty="0"/>
        </a:p>
      </dsp:txBody>
      <dsp:txXfrm>
        <a:off x="1867007" y="5277596"/>
        <a:ext cx="1302205" cy="397013"/>
      </dsp:txXfrm>
    </dsp:sp>
    <dsp:sp modelId="{991FBDDB-1162-439D-A057-2DDD362C2696}">
      <dsp:nvSpPr>
        <dsp:cNvPr id="0" name=""/>
        <dsp:cNvSpPr/>
      </dsp:nvSpPr>
      <dsp:spPr>
        <a:xfrm>
          <a:off x="3429654" y="4471161"/>
          <a:ext cx="1302205" cy="397013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雙方圖像獲得</a:t>
          </a:r>
        </a:p>
      </dsp:txBody>
      <dsp:txXfrm>
        <a:off x="3429654" y="4471161"/>
        <a:ext cx="1302205" cy="397013"/>
      </dsp:txXfrm>
    </dsp:sp>
    <dsp:sp modelId="{C830C8E0-173E-4F44-876C-FB3990537FFA}">
      <dsp:nvSpPr>
        <dsp:cNvPr id="0" name=""/>
        <dsp:cNvSpPr/>
      </dsp:nvSpPr>
      <dsp:spPr>
        <a:xfrm>
          <a:off x="3429654" y="4967428"/>
          <a:ext cx="1302205" cy="397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Deep Q Network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(DQN)</a:t>
          </a:r>
          <a:endParaRPr lang="zh-TW" sz="1100" kern="1200" dirty="0"/>
        </a:p>
      </dsp:txBody>
      <dsp:txXfrm>
        <a:off x="3429654" y="4967428"/>
        <a:ext cx="1302205" cy="397013"/>
      </dsp:txXfrm>
    </dsp:sp>
    <dsp:sp modelId="{65E520AF-55F4-4789-ADDD-F317C712A6F9}">
      <dsp:nvSpPr>
        <dsp:cNvPr id="0" name=""/>
        <dsp:cNvSpPr/>
      </dsp:nvSpPr>
      <dsp:spPr>
        <a:xfrm>
          <a:off x="4992301" y="4967428"/>
          <a:ext cx="1302205" cy="397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Reward</a:t>
          </a:r>
          <a:r>
            <a:rPr lang="zh-TW" altLang="en-US" sz="1100" kern="1200" dirty="0"/>
            <a:t> 回饋</a:t>
          </a:r>
          <a:endParaRPr lang="zh-TW" sz="1100" kern="1200" dirty="0"/>
        </a:p>
      </dsp:txBody>
      <dsp:txXfrm>
        <a:off x="4992301" y="4967428"/>
        <a:ext cx="1302205" cy="397013"/>
      </dsp:txXfrm>
    </dsp:sp>
    <dsp:sp modelId="{FB505334-80F5-48AD-AE2D-A41E6F1E4452}">
      <dsp:nvSpPr>
        <dsp:cNvPr id="0" name=""/>
        <dsp:cNvSpPr/>
      </dsp:nvSpPr>
      <dsp:spPr>
        <a:xfrm>
          <a:off x="6554948" y="4967428"/>
          <a:ext cx="1302205" cy="397013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Q Table</a:t>
          </a:r>
          <a:r>
            <a:rPr lang="zh-TW" altLang="en-US" sz="1100" kern="1200" dirty="0"/>
            <a:t> 加總</a:t>
          </a:r>
          <a:endParaRPr lang="zh-TW" sz="1100" kern="1200" dirty="0"/>
        </a:p>
      </dsp:txBody>
      <dsp:txXfrm>
        <a:off x="6554948" y="4967428"/>
        <a:ext cx="1302205" cy="397013"/>
      </dsp:txXfrm>
    </dsp:sp>
    <dsp:sp modelId="{34D4A35B-7904-4ECD-894F-323685DF59FD}">
      <dsp:nvSpPr>
        <dsp:cNvPr id="0" name=""/>
        <dsp:cNvSpPr/>
      </dsp:nvSpPr>
      <dsp:spPr>
        <a:xfrm>
          <a:off x="8117594" y="4967428"/>
          <a:ext cx="1302205" cy="397013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類神經網路層</a:t>
          </a:r>
        </a:p>
      </dsp:txBody>
      <dsp:txXfrm>
        <a:off x="8117594" y="4967428"/>
        <a:ext cx="1302205" cy="397013"/>
      </dsp:txXfrm>
    </dsp:sp>
    <dsp:sp modelId="{32035623-21D4-4E33-BB4B-6862AD1D99A4}">
      <dsp:nvSpPr>
        <dsp:cNvPr id="0" name=""/>
        <dsp:cNvSpPr/>
      </dsp:nvSpPr>
      <dsp:spPr>
        <a:xfrm>
          <a:off x="9680241" y="4967428"/>
          <a:ext cx="1302205" cy="39701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Q Table</a:t>
          </a:r>
          <a:r>
            <a:rPr lang="zh-TW" altLang="en-US" sz="1100" kern="1200" dirty="0"/>
            <a:t>建設</a:t>
          </a:r>
        </a:p>
      </dsp:txBody>
      <dsp:txXfrm>
        <a:off x="9680241" y="4967428"/>
        <a:ext cx="1302205" cy="397013"/>
      </dsp:txXfrm>
    </dsp:sp>
    <dsp:sp modelId="{C0F435A1-5DB0-4BAE-90CA-EDEAB3C26065}">
      <dsp:nvSpPr>
        <dsp:cNvPr id="0" name=""/>
        <dsp:cNvSpPr/>
      </dsp:nvSpPr>
      <dsp:spPr>
        <a:xfrm>
          <a:off x="3429654" y="6084030"/>
          <a:ext cx="1302205" cy="397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/>
            <a:t>動作預測</a:t>
          </a:r>
          <a:endParaRPr lang="zh-TW" altLang="en-US" sz="1100" kern="1200" dirty="0"/>
        </a:p>
      </dsp:txBody>
      <dsp:txXfrm>
        <a:off x="3429654" y="6084030"/>
        <a:ext cx="1302205" cy="397013"/>
      </dsp:txXfrm>
    </dsp:sp>
    <dsp:sp modelId="{CB1D11C8-EFB7-4D82-ABC9-577F84BAB68D}">
      <dsp:nvSpPr>
        <dsp:cNvPr id="0" name=""/>
        <dsp:cNvSpPr/>
      </dsp:nvSpPr>
      <dsp:spPr>
        <a:xfrm>
          <a:off x="4992301" y="5711829"/>
          <a:ext cx="1302205" cy="397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(</a:t>
          </a:r>
          <a:r>
            <a:rPr lang="zh-TW" altLang="en-US" sz="1100" kern="1200" dirty="0"/>
            <a:t>敵方</a:t>
          </a:r>
          <a:r>
            <a:rPr lang="en-US" altLang="zh-TW" sz="1100" kern="1200" dirty="0"/>
            <a:t>)</a:t>
          </a:r>
          <a:r>
            <a:rPr lang="zh-TW" altLang="en-US" sz="1100" kern="1200" dirty="0"/>
            <a:t>攻擊</a:t>
          </a:r>
          <a:endParaRPr lang="zh-TW" sz="1100" kern="1200" dirty="0"/>
        </a:p>
      </dsp:txBody>
      <dsp:txXfrm>
        <a:off x="4992301" y="5711829"/>
        <a:ext cx="1302205" cy="397013"/>
      </dsp:txXfrm>
    </dsp:sp>
    <dsp:sp modelId="{C9A41D8E-B6C1-4B7E-AD84-7E5CF8112F1A}">
      <dsp:nvSpPr>
        <dsp:cNvPr id="0" name=""/>
        <dsp:cNvSpPr/>
      </dsp:nvSpPr>
      <dsp:spPr>
        <a:xfrm>
          <a:off x="6554948" y="5463696"/>
          <a:ext cx="1302205" cy="397013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(</a:t>
          </a:r>
          <a:r>
            <a:rPr lang="zh-TW" altLang="en-US" sz="1100" kern="1200" dirty="0"/>
            <a:t>我方</a:t>
          </a:r>
          <a:r>
            <a:rPr lang="en-US" altLang="zh-TW" sz="1100" kern="1200" dirty="0"/>
            <a:t>)</a:t>
          </a:r>
          <a:r>
            <a:rPr lang="zh-TW" altLang="en-US" sz="1100" kern="1200" dirty="0"/>
            <a:t>採取閃避</a:t>
          </a:r>
          <a:endParaRPr lang="zh-TW" sz="1100" kern="1200" dirty="0"/>
        </a:p>
      </dsp:txBody>
      <dsp:txXfrm>
        <a:off x="6554948" y="5463696"/>
        <a:ext cx="1302205" cy="397013"/>
      </dsp:txXfrm>
    </dsp:sp>
    <dsp:sp modelId="{52E9D963-C42B-4F9F-850F-6B888F75D332}">
      <dsp:nvSpPr>
        <dsp:cNvPr id="0" name=""/>
        <dsp:cNvSpPr/>
      </dsp:nvSpPr>
      <dsp:spPr>
        <a:xfrm>
          <a:off x="6554948" y="5959963"/>
          <a:ext cx="1302205" cy="397013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(</a:t>
          </a:r>
          <a:r>
            <a:rPr lang="zh-TW" altLang="en-US" sz="1100" kern="1200" dirty="0"/>
            <a:t>我方</a:t>
          </a:r>
          <a:r>
            <a:rPr lang="en-US" altLang="zh-TW" sz="1100" kern="1200" dirty="0"/>
            <a:t>)</a:t>
          </a:r>
          <a:r>
            <a:rPr lang="zh-TW" altLang="en-US" sz="1100" kern="1200" dirty="0"/>
            <a:t>採取防禦</a:t>
          </a:r>
          <a:endParaRPr lang="zh-TW" sz="1100" kern="1200" dirty="0"/>
        </a:p>
      </dsp:txBody>
      <dsp:txXfrm>
        <a:off x="6554948" y="5959963"/>
        <a:ext cx="1302205" cy="397013"/>
      </dsp:txXfrm>
    </dsp:sp>
    <dsp:sp modelId="{11B31700-57C9-48B4-A9FE-0AEF52B6E12C}">
      <dsp:nvSpPr>
        <dsp:cNvPr id="0" name=""/>
        <dsp:cNvSpPr/>
      </dsp:nvSpPr>
      <dsp:spPr>
        <a:xfrm>
          <a:off x="4992301" y="6456231"/>
          <a:ext cx="1302205" cy="397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(</a:t>
          </a:r>
          <a:r>
            <a:rPr lang="zh-TW" altLang="en-US" sz="1100" kern="1200" dirty="0"/>
            <a:t>敵方</a:t>
          </a:r>
          <a:r>
            <a:rPr lang="en-US" altLang="zh-TW" sz="1100" kern="1200" dirty="0"/>
            <a:t>)</a:t>
          </a:r>
          <a:r>
            <a:rPr lang="zh-TW" altLang="en-US" sz="1100" kern="1200" dirty="0"/>
            <a:t>靜止</a:t>
          </a:r>
          <a:endParaRPr lang="zh-TW" sz="1100" kern="1200" dirty="0"/>
        </a:p>
      </dsp:txBody>
      <dsp:txXfrm>
        <a:off x="4992301" y="6456231"/>
        <a:ext cx="1302205" cy="397013"/>
      </dsp:txXfrm>
    </dsp:sp>
    <dsp:sp modelId="{D3A11D12-C159-4AD8-BF9F-C4557CCA1B13}">
      <dsp:nvSpPr>
        <dsp:cNvPr id="0" name=""/>
        <dsp:cNvSpPr/>
      </dsp:nvSpPr>
      <dsp:spPr>
        <a:xfrm>
          <a:off x="6554948" y="6456231"/>
          <a:ext cx="1302205" cy="397013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(</a:t>
          </a:r>
          <a:r>
            <a:rPr lang="zh-TW" altLang="en-US" sz="1100" kern="1200" dirty="0"/>
            <a:t>我方</a:t>
          </a:r>
          <a:r>
            <a:rPr lang="en-US" altLang="zh-TW" sz="1100" kern="1200" dirty="0"/>
            <a:t>)</a:t>
          </a:r>
          <a:r>
            <a:rPr lang="zh-TW" altLang="en-US" sz="1100" kern="1200" dirty="0"/>
            <a:t>採取攻擊</a:t>
          </a:r>
          <a:endParaRPr lang="zh-TW" altLang="en-US" sz="1100" kern="1200"/>
        </a:p>
      </dsp:txBody>
      <dsp:txXfrm>
        <a:off x="6554948" y="6456231"/>
        <a:ext cx="1302205" cy="397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CC8D-3B9A-4706-A2EE-CEE172D75FE6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7B8CC-CD7D-4D4E-A59D-DE6DE429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0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6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7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8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7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3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67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81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80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9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20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1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4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8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8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8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5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8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0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0"/>
          <a:stretch/>
        </p:blipFill>
        <p:spPr>
          <a:xfrm>
            <a:off x="217675" y="0"/>
            <a:ext cx="1047957" cy="971210"/>
          </a:xfrm>
          <a:prstGeom prst="rect">
            <a:avLst/>
          </a:prstGeom>
          <a:effectLst/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875" y="5360943"/>
            <a:ext cx="997798" cy="997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FFA72-90F3-4843-A88F-D4609A15398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096838" y="-86021"/>
            <a:ext cx="7779748" cy="1938502"/>
            <a:chOff x="2372522" y="1352664"/>
            <a:chExt cx="7987510" cy="2716213"/>
          </a:xfrm>
          <a:effectLst/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522" y="1352664"/>
              <a:ext cx="2203720" cy="2716213"/>
            </a:xfrm>
            <a:prstGeom prst="rect">
              <a:avLst/>
            </a:prstGeom>
            <a:effectLst/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452" y="1352664"/>
              <a:ext cx="2203720" cy="2716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382" y="1352664"/>
              <a:ext cx="2203720" cy="2716213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312" y="1352664"/>
              <a:ext cx="2203720" cy="2716213"/>
            </a:xfrm>
            <a:prstGeom prst="rect">
              <a:avLst/>
            </a:prstGeom>
          </p:spPr>
        </p:pic>
      </p:grpSp>
      <p:sp>
        <p:nvSpPr>
          <p:cNvPr id="40" name="文本框 7"/>
          <p:cNvSpPr txBox="1"/>
          <p:nvPr/>
        </p:nvSpPr>
        <p:spPr bwMode="auto">
          <a:xfrm>
            <a:off x="2513632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機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1" name="文本框 7"/>
          <p:cNvSpPr txBox="1"/>
          <p:nvPr/>
        </p:nvSpPr>
        <p:spPr bwMode="auto">
          <a:xfrm>
            <a:off x="4448774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器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2" name="文本框 7"/>
          <p:cNvSpPr txBox="1"/>
          <p:nvPr/>
        </p:nvSpPr>
        <p:spPr bwMode="auto">
          <a:xfrm>
            <a:off x="6376704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學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3" name="文本框 7"/>
          <p:cNvSpPr txBox="1"/>
          <p:nvPr/>
        </p:nvSpPr>
        <p:spPr bwMode="auto">
          <a:xfrm>
            <a:off x="8297422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習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7" name="文本框 10"/>
          <p:cNvSpPr txBox="1"/>
          <p:nvPr/>
        </p:nvSpPr>
        <p:spPr bwMode="auto">
          <a:xfrm>
            <a:off x="1283280" y="2095405"/>
            <a:ext cx="9138248" cy="2048123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動作遊戲</a:t>
            </a:r>
            <a:r>
              <a:rPr lang="en-US" altLang="zh-TW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(</a:t>
            </a: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隻狼</a:t>
            </a:r>
            <a:r>
              <a:rPr lang="en-US" altLang="zh-TW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需求、分析、設計</a:t>
            </a:r>
            <a:endParaRPr lang="en-US" altLang="zh-CN" sz="4500" dirty="0">
              <a:solidFill>
                <a:schemeClr val="bg2">
                  <a:lumMod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320">
        <p:split orient="vert"/>
      </p:transition>
    </mc:Choice>
    <mc:Fallback>
      <p:transition spd="slow" advTm="332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18229"/>
            <a:ext cx="3897086" cy="11425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53757" y="308727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973" y="4090933"/>
            <a:ext cx="2431424" cy="24314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777233F-4DFA-4948-A030-CDE3114BA447}"/>
              </a:ext>
            </a:extLst>
          </p:cNvPr>
          <p:cNvSpPr/>
          <p:nvPr/>
        </p:nvSpPr>
        <p:spPr>
          <a:xfrm>
            <a:off x="2137097" y="1102879"/>
            <a:ext cx="8870043" cy="6963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機器需要能偵測當前敵人的狀況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判斷對方狀況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防禦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依照對方狀況決定對應出招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攻擊、防禦、閃躲、墊步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的按鈕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判斷其我方、敵方血量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對方狀況若採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時，機器應出招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防禦、閃躲、墊步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對方狀況若採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放空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時，機器應出招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攻擊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對上一個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敵、我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血量狀態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機器也會影響下一招的判斷。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上一次的動作是否造成對方血量減少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減少那電腦就會認為是正確的應對動作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減少那電腦就會認為是錯誤的應對動作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若不變那電腦同樣會認為是正確的應對動作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5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3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設計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324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C13D96D-06F4-47AD-A24F-527D1259A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86" y="-107324"/>
            <a:ext cx="10938214" cy="69653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FF1FBC-670F-4B2A-8CD0-160BD7017474}"/>
              </a:ext>
            </a:extLst>
          </p:cNvPr>
          <p:cNvSpPr/>
          <p:nvPr/>
        </p:nvSpPr>
        <p:spPr>
          <a:xfrm>
            <a:off x="8757917" y="556823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Case</a:t>
            </a:r>
            <a:r>
              <a:rPr lang="en-US" altLang="zh-TW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1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4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324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6094503-AC31-4247-AE1E-599AF412A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49" y="-107324"/>
            <a:ext cx="10954275" cy="69653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DCE11A-3364-4692-8867-7C3F3FA14C15}"/>
              </a:ext>
            </a:extLst>
          </p:cNvPr>
          <p:cNvSpPr/>
          <p:nvPr/>
        </p:nvSpPr>
        <p:spPr>
          <a:xfrm>
            <a:off x="8757917" y="556823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Case</a:t>
            </a:r>
            <a:r>
              <a:rPr lang="en-US" altLang="zh-TW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2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18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324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774041F-3A38-41D6-9E18-BE962CFBA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39" y="-107324"/>
            <a:ext cx="10938214" cy="696532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CC93A6-D6CA-4030-8359-408F85E14EE8}"/>
              </a:ext>
            </a:extLst>
          </p:cNvPr>
          <p:cNvSpPr/>
          <p:nvPr/>
        </p:nvSpPr>
        <p:spPr>
          <a:xfrm>
            <a:off x="8757917" y="556823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Case</a:t>
            </a:r>
            <a:r>
              <a:rPr lang="en-US" altLang="zh-TW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3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22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324"/>
            <a:ext cx="12192000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549231A-2449-4EC9-A5A5-0C1718D3F6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686" b="51943"/>
          <a:stretch/>
        </p:blipFill>
        <p:spPr>
          <a:xfrm>
            <a:off x="745587" y="-142533"/>
            <a:ext cx="10379613" cy="68580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1AEE67AA-B167-48DD-B81B-EAC00FC40046}"/>
              </a:ext>
            </a:extLst>
          </p:cNvPr>
          <p:cNvSpPr/>
          <p:nvPr/>
        </p:nvSpPr>
        <p:spPr>
          <a:xfrm>
            <a:off x="0" y="-107324"/>
            <a:ext cx="1491175" cy="852912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B520C9-EE19-4335-8237-CDD17446922A}"/>
              </a:ext>
            </a:extLst>
          </p:cNvPr>
          <p:cNvSpPr/>
          <p:nvPr/>
        </p:nvSpPr>
        <p:spPr>
          <a:xfrm>
            <a:off x="186780" y="-142533"/>
            <a:ext cx="1117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AB82792F-CE17-44D1-A14F-92DB554F419A}"/>
              </a:ext>
            </a:extLst>
          </p:cNvPr>
          <p:cNvSpPr/>
          <p:nvPr/>
        </p:nvSpPr>
        <p:spPr>
          <a:xfrm>
            <a:off x="3921410" y="3033486"/>
            <a:ext cx="1202133" cy="1103085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9F422E-2128-4175-B380-69495285077A}"/>
              </a:ext>
            </a:extLst>
          </p:cNvPr>
          <p:cNvSpPr/>
          <p:nvPr/>
        </p:nvSpPr>
        <p:spPr>
          <a:xfrm>
            <a:off x="2604949" y="2443215"/>
            <a:ext cx="245612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zh-TW" dirty="0"/>
              <a:t>螢幕圖像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矩陣，整數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1D470DB7-6F72-4B42-A6FE-10B91793AE5E}"/>
              </a:ext>
            </a:extLst>
          </p:cNvPr>
          <p:cNvSpPr/>
          <p:nvPr/>
        </p:nvSpPr>
        <p:spPr>
          <a:xfrm rot="16682528">
            <a:off x="7297710" y="2717596"/>
            <a:ext cx="1237214" cy="1537750"/>
          </a:xfrm>
          <a:prstGeom prst="arc">
            <a:avLst>
              <a:gd name="adj1" fmla="val 16131876"/>
              <a:gd name="adj2" fmla="val 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177A66-60DD-48D0-B989-367AA54D5066}"/>
              </a:ext>
            </a:extLst>
          </p:cNvPr>
          <p:cNvSpPr/>
          <p:nvPr/>
        </p:nvSpPr>
        <p:spPr>
          <a:xfrm>
            <a:off x="7545874" y="2407290"/>
            <a:ext cx="293221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pPr algn="ctr"/>
            <a:r>
              <a:rPr lang="zh-TW" altLang="zh-TW" dirty="0"/>
              <a:t>特定範圍的螢幕圖像</a:t>
            </a:r>
            <a:r>
              <a:rPr lang="en-US" altLang="zh-TW" dirty="0"/>
              <a:t>(BGRA)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A2A577C9-3230-4A5F-973F-CC6A6E9EA81B}"/>
              </a:ext>
            </a:extLst>
          </p:cNvPr>
          <p:cNvSpPr/>
          <p:nvPr/>
        </p:nvSpPr>
        <p:spPr>
          <a:xfrm rot="17082418">
            <a:off x="4478887" y="4633614"/>
            <a:ext cx="2209459" cy="1719506"/>
          </a:xfrm>
          <a:prstGeom prst="arc">
            <a:avLst>
              <a:gd name="adj1" fmla="val 16200000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417037-0854-4A15-8B58-B4D1D8564822}"/>
              </a:ext>
            </a:extLst>
          </p:cNvPr>
          <p:cNvSpPr/>
          <p:nvPr/>
        </p:nvSpPr>
        <p:spPr>
          <a:xfrm>
            <a:off x="2926147" y="5213129"/>
            <a:ext cx="573028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en-US" dirty="0"/>
              <a:t>參數</a:t>
            </a:r>
            <a:r>
              <a:rPr lang="en-US" altLang="zh-TW" dirty="0"/>
              <a:t>: </a:t>
            </a:r>
          </a:p>
          <a:p>
            <a:pPr algn="ctr"/>
            <a:r>
              <a:rPr lang="en-US" altLang="zh-TW" dirty="0"/>
              <a:t>([X</a:t>
            </a:r>
            <a:r>
              <a:rPr lang="zh-TW" altLang="zh-TW" dirty="0"/>
              <a:t>軸初始座標</a:t>
            </a:r>
            <a:r>
              <a:rPr lang="en-US" altLang="zh-TW" dirty="0"/>
              <a:t>,Y</a:t>
            </a:r>
            <a:r>
              <a:rPr lang="zh-TW" altLang="zh-TW" dirty="0"/>
              <a:t>軸初始座標</a:t>
            </a:r>
            <a:r>
              <a:rPr lang="en-US" altLang="zh-TW" dirty="0"/>
              <a:t>,X</a:t>
            </a:r>
            <a:r>
              <a:rPr lang="zh-TW" altLang="zh-TW" dirty="0"/>
              <a:t>軸結束座標</a:t>
            </a:r>
            <a:r>
              <a:rPr lang="en-US" altLang="zh-TW" dirty="0"/>
              <a:t>,Y</a:t>
            </a:r>
            <a:r>
              <a:rPr lang="zh-TW" altLang="zh-TW" dirty="0"/>
              <a:t>軸結束座標</a:t>
            </a:r>
            <a:r>
              <a:rPr lang="en-US" altLang="zh-TW" dirty="0"/>
              <a:t>])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5670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3565B2-2515-4683-A9D4-7301C195C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29" t="5512" r="30615" b="60606"/>
          <a:stretch/>
        </p:blipFill>
        <p:spPr>
          <a:xfrm>
            <a:off x="900812" y="369282"/>
            <a:ext cx="10390375" cy="5368675"/>
          </a:xfrm>
          <a:prstGeom prst="rect">
            <a:avLst/>
          </a:prstGeom>
        </p:spPr>
      </p:pic>
      <p:sp>
        <p:nvSpPr>
          <p:cNvPr id="13" name="弧形 12">
            <a:extLst>
              <a:ext uri="{FF2B5EF4-FFF2-40B4-BE49-F238E27FC236}">
                <a16:creationId xmlns:a16="http://schemas.microsoft.com/office/drawing/2014/main" id="{AB82792F-CE17-44D1-A14F-92DB554F419A}"/>
              </a:ext>
            </a:extLst>
          </p:cNvPr>
          <p:cNvSpPr/>
          <p:nvPr/>
        </p:nvSpPr>
        <p:spPr>
          <a:xfrm>
            <a:off x="1713906" y="2894072"/>
            <a:ext cx="1202133" cy="110308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9F422E-2128-4175-B380-69495285077A}"/>
              </a:ext>
            </a:extLst>
          </p:cNvPr>
          <p:cNvSpPr/>
          <p:nvPr/>
        </p:nvSpPr>
        <p:spPr>
          <a:xfrm>
            <a:off x="397445" y="2303801"/>
            <a:ext cx="300704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zh-TW" dirty="0"/>
              <a:t>圖像</a:t>
            </a:r>
            <a:r>
              <a:rPr lang="en-US" altLang="zh-TW" dirty="0"/>
              <a:t>(</a:t>
            </a:r>
            <a:r>
              <a:rPr lang="zh-TW" altLang="zh-TW" dirty="0"/>
              <a:t>灰度圖</a:t>
            </a:r>
            <a:r>
              <a:rPr lang="en-US" altLang="zh-TW" dirty="0"/>
              <a:t>,</a:t>
            </a:r>
            <a:r>
              <a:rPr lang="zh-TW" altLang="zh-TW" dirty="0"/>
              <a:t>二維陣列</a:t>
            </a:r>
            <a:r>
              <a:rPr lang="en-US" altLang="zh-TW" dirty="0"/>
              <a:t>,uint8)</a:t>
            </a:r>
            <a:endParaRPr lang="zh-TW" altLang="zh-TW" dirty="0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1D470DB7-6F72-4B42-A6FE-10B91793AE5E}"/>
              </a:ext>
            </a:extLst>
          </p:cNvPr>
          <p:cNvSpPr/>
          <p:nvPr/>
        </p:nvSpPr>
        <p:spPr>
          <a:xfrm rot="16682528">
            <a:off x="5832983" y="2394430"/>
            <a:ext cx="1237214" cy="1537750"/>
          </a:xfrm>
          <a:prstGeom prst="arc">
            <a:avLst>
              <a:gd name="adj1" fmla="val 16131876"/>
              <a:gd name="adj2" fmla="val 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177A66-60DD-48D0-B989-367AA54D5066}"/>
              </a:ext>
            </a:extLst>
          </p:cNvPr>
          <p:cNvSpPr/>
          <p:nvPr/>
        </p:nvSpPr>
        <p:spPr>
          <a:xfrm>
            <a:off x="6081147" y="2084124"/>
            <a:ext cx="26340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zh-TW" dirty="0"/>
              <a:t>輸出</a:t>
            </a:r>
            <a:r>
              <a:rPr lang="en-US" altLang="zh-TW" dirty="0"/>
              <a:t>1</a:t>
            </a:r>
            <a:r>
              <a:rPr lang="zh-TW" altLang="zh-TW" dirty="0"/>
              <a:t>：</a:t>
            </a:r>
          </a:p>
          <a:p>
            <a:r>
              <a:rPr lang="zh-TW" altLang="zh-TW" dirty="0"/>
              <a:t>整數</a:t>
            </a:r>
            <a:r>
              <a:rPr lang="en-US" altLang="zh-TW" dirty="0"/>
              <a:t>(</a:t>
            </a:r>
            <a:r>
              <a:rPr lang="zh-TW" altLang="zh-TW" dirty="0"/>
              <a:t>檢測到的生命</a:t>
            </a:r>
            <a:r>
              <a:rPr lang="zh-TW" altLang="en-US" dirty="0"/>
              <a:t>數</a:t>
            </a:r>
            <a:r>
              <a:rPr lang="zh-TW" altLang="zh-TW" dirty="0"/>
              <a:t>值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417037-0854-4A15-8B58-B4D1D8564822}"/>
              </a:ext>
            </a:extLst>
          </p:cNvPr>
          <p:cNvSpPr/>
          <p:nvPr/>
        </p:nvSpPr>
        <p:spPr>
          <a:xfrm>
            <a:off x="1380726" y="5988339"/>
            <a:ext cx="17254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zh-TW" dirty="0"/>
              <a:t>輸出</a:t>
            </a:r>
            <a:r>
              <a:rPr lang="en-US" altLang="zh-TW" dirty="0"/>
              <a:t>3</a:t>
            </a:r>
            <a:r>
              <a:rPr lang="zh-TW" altLang="zh-TW" dirty="0"/>
              <a:t>：</a:t>
            </a:r>
          </a:p>
          <a:p>
            <a:r>
              <a:rPr lang="zh-TW" altLang="zh-TW" dirty="0"/>
              <a:t>整數</a:t>
            </a:r>
            <a:r>
              <a:rPr lang="en-US" altLang="zh-TW" dirty="0"/>
              <a:t>(Reward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A2A577C9-3230-4A5F-973F-CC6A6E9EA81B}"/>
              </a:ext>
            </a:extLst>
          </p:cNvPr>
          <p:cNvSpPr/>
          <p:nvPr/>
        </p:nvSpPr>
        <p:spPr>
          <a:xfrm rot="17082418">
            <a:off x="2933466" y="5408824"/>
            <a:ext cx="2209459" cy="1719506"/>
          </a:xfrm>
          <a:prstGeom prst="arc">
            <a:avLst>
              <a:gd name="adj1" fmla="val 16200000"/>
              <a:gd name="adj2" fmla="val 2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AEE67AA-B167-48DD-B81B-EAC00FC40046}"/>
              </a:ext>
            </a:extLst>
          </p:cNvPr>
          <p:cNvSpPr/>
          <p:nvPr/>
        </p:nvSpPr>
        <p:spPr>
          <a:xfrm>
            <a:off x="0" y="-107324"/>
            <a:ext cx="1491175" cy="852912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B520C9-EE19-4335-8237-CDD17446922A}"/>
              </a:ext>
            </a:extLst>
          </p:cNvPr>
          <p:cNvSpPr/>
          <p:nvPr/>
        </p:nvSpPr>
        <p:spPr>
          <a:xfrm>
            <a:off x="186780" y="-142533"/>
            <a:ext cx="1117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27EC845F-3BCF-4B91-A000-1369CF817D71}"/>
              </a:ext>
            </a:extLst>
          </p:cNvPr>
          <p:cNvSpPr/>
          <p:nvPr/>
        </p:nvSpPr>
        <p:spPr>
          <a:xfrm>
            <a:off x="1713906" y="4017009"/>
            <a:ext cx="1202133" cy="110308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58DAE3-3705-43E0-8AEB-639B54B90600}"/>
              </a:ext>
            </a:extLst>
          </p:cNvPr>
          <p:cNvSpPr/>
          <p:nvPr/>
        </p:nvSpPr>
        <p:spPr>
          <a:xfrm>
            <a:off x="397445" y="3426738"/>
            <a:ext cx="300704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zh-TW" dirty="0"/>
              <a:t>圖像</a:t>
            </a:r>
            <a:r>
              <a:rPr lang="en-US" altLang="zh-TW" dirty="0"/>
              <a:t>(</a:t>
            </a:r>
            <a:r>
              <a:rPr lang="zh-TW" altLang="zh-TW" dirty="0"/>
              <a:t>灰度圖</a:t>
            </a:r>
            <a:r>
              <a:rPr lang="en-US" altLang="zh-TW" dirty="0"/>
              <a:t>,</a:t>
            </a:r>
            <a:r>
              <a:rPr lang="zh-TW" altLang="zh-TW" dirty="0"/>
              <a:t>二維陣列</a:t>
            </a:r>
            <a:r>
              <a:rPr lang="en-US" altLang="zh-TW" dirty="0"/>
              <a:t>,uint8)</a:t>
            </a:r>
            <a:endParaRPr lang="zh-TW" altLang="zh-TW" dirty="0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E6789F8B-007C-4E41-87FB-819F05287056}"/>
              </a:ext>
            </a:extLst>
          </p:cNvPr>
          <p:cNvSpPr/>
          <p:nvPr/>
        </p:nvSpPr>
        <p:spPr>
          <a:xfrm rot="16682528">
            <a:off x="5734257" y="3984297"/>
            <a:ext cx="1237214" cy="1537750"/>
          </a:xfrm>
          <a:prstGeom prst="arc">
            <a:avLst>
              <a:gd name="adj1" fmla="val 16131876"/>
              <a:gd name="adj2" fmla="val 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12DD37-E851-477D-9CA3-FCD30BE01CE9}"/>
              </a:ext>
            </a:extLst>
          </p:cNvPr>
          <p:cNvSpPr/>
          <p:nvPr/>
        </p:nvSpPr>
        <p:spPr>
          <a:xfrm>
            <a:off x="5982421" y="3673991"/>
            <a:ext cx="652056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zh-TW" dirty="0"/>
              <a:t>輸出</a:t>
            </a:r>
            <a:r>
              <a:rPr lang="en-US" altLang="zh-TW" dirty="0"/>
              <a:t>2</a:t>
            </a:r>
            <a:r>
              <a:rPr lang="zh-TW" altLang="zh-TW" dirty="0"/>
              <a:t>：</a:t>
            </a:r>
          </a:p>
          <a:p>
            <a:r>
              <a:rPr lang="en-US" altLang="zh-TW" dirty="0" err="1"/>
              <a:t>boss_blood</a:t>
            </a:r>
            <a:r>
              <a:rPr lang="en-US" altLang="zh-TW" dirty="0"/>
              <a:t>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敵人當前生命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next_boss_blood</a:t>
            </a:r>
            <a:r>
              <a:rPr lang="en-US" altLang="zh-TW" dirty="0"/>
              <a:t>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敵人在我方做下個動作後的的生命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self_blood</a:t>
            </a:r>
            <a:r>
              <a:rPr lang="en-US" altLang="zh-TW" dirty="0"/>
              <a:t>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我方當前生命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next_self_blood</a:t>
            </a:r>
            <a:r>
              <a:rPr lang="en-US" altLang="zh-TW" dirty="0"/>
              <a:t>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我方做下個動作後的的生命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stop(uint8) 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避免連續讀取生命值，造成</a:t>
            </a:r>
            <a:r>
              <a:rPr lang="en-US" altLang="zh-TW" dirty="0"/>
              <a:t>reward</a:t>
            </a:r>
            <a:r>
              <a:rPr lang="zh-TW" altLang="zh-TW" dirty="0"/>
              <a:t>誤判的緩衝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emergence_break</a:t>
            </a:r>
            <a:r>
              <a:rPr lang="en-US" altLang="zh-TW" dirty="0"/>
              <a:t>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默認</a:t>
            </a:r>
            <a:r>
              <a:rPr lang="en-US" altLang="zh-TW" dirty="0"/>
              <a:t>0,</a:t>
            </a:r>
            <a:r>
              <a:rPr lang="zh-TW" altLang="zh-TW" dirty="0"/>
              <a:t>與緊急暫停訓練有關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0668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B41105F-4A67-42D0-A93A-8745B994C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62" t="8432" r="32346" b="69856"/>
          <a:stretch/>
        </p:blipFill>
        <p:spPr>
          <a:xfrm>
            <a:off x="4638481" y="677838"/>
            <a:ext cx="6801017" cy="5284862"/>
          </a:xfrm>
          <a:prstGeom prst="rect">
            <a:avLst/>
          </a:prstGeom>
        </p:spPr>
      </p:pic>
      <p:sp>
        <p:nvSpPr>
          <p:cNvPr id="13" name="弧形 12">
            <a:extLst>
              <a:ext uri="{FF2B5EF4-FFF2-40B4-BE49-F238E27FC236}">
                <a16:creationId xmlns:a16="http://schemas.microsoft.com/office/drawing/2014/main" id="{AB82792F-CE17-44D1-A14F-92DB554F419A}"/>
              </a:ext>
            </a:extLst>
          </p:cNvPr>
          <p:cNvSpPr/>
          <p:nvPr/>
        </p:nvSpPr>
        <p:spPr>
          <a:xfrm>
            <a:off x="5602804" y="1983666"/>
            <a:ext cx="1202133" cy="110308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9F422E-2128-4175-B380-69495285077A}"/>
              </a:ext>
            </a:extLst>
          </p:cNvPr>
          <p:cNvSpPr/>
          <p:nvPr/>
        </p:nvSpPr>
        <p:spPr>
          <a:xfrm>
            <a:off x="3826435" y="1486846"/>
            <a:ext cx="263405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zh-TW" altLang="zh-TW" dirty="0"/>
              <a:t>整數</a:t>
            </a:r>
            <a:r>
              <a:rPr lang="en-US" altLang="zh-TW" dirty="0"/>
              <a:t>(</a:t>
            </a:r>
            <a:r>
              <a:rPr lang="zh-TW" altLang="zh-TW" dirty="0"/>
              <a:t>檢測到的生命</a:t>
            </a:r>
            <a:r>
              <a:rPr lang="zh-TW" altLang="en-US" dirty="0"/>
              <a:t>數</a:t>
            </a:r>
            <a:r>
              <a:rPr lang="zh-TW" altLang="zh-TW" dirty="0"/>
              <a:t>值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1D470DB7-6F72-4B42-A6FE-10B91793AE5E}"/>
              </a:ext>
            </a:extLst>
          </p:cNvPr>
          <p:cNvSpPr/>
          <p:nvPr/>
        </p:nvSpPr>
        <p:spPr>
          <a:xfrm rot="4495238">
            <a:off x="9286579" y="260278"/>
            <a:ext cx="1896640" cy="2449735"/>
          </a:xfrm>
          <a:prstGeom prst="arc">
            <a:avLst>
              <a:gd name="adj1" fmla="val 16131876"/>
              <a:gd name="adj2" fmla="val 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177A66-60DD-48D0-B989-367AA54D5066}"/>
              </a:ext>
            </a:extLst>
          </p:cNvPr>
          <p:cNvSpPr/>
          <p:nvPr/>
        </p:nvSpPr>
        <p:spPr>
          <a:xfrm>
            <a:off x="9371165" y="745588"/>
            <a:ext cx="26340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zh-TW" dirty="0"/>
              <a:t>輸出：</a:t>
            </a:r>
          </a:p>
          <a:p>
            <a:r>
              <a:rPr lang="zh-TW" altLang="zh-TW" dirty="0"/>
              <a:t>整數</a:t>
            </a:r>
            <a:r>
              <a:rPr lang="en-US" altLang="zh-TW" dirty="0"/>
              <a:t>(</a:t>
            </a:r>
            <a:r>
              <a:rPr lang="zh-TW" altLang="zh-TW" dirty="0"/>
              <a:t>檢測到的生命</a:t>
            </a:r>
            <a:r>
              <a:rPr lang="zh-TW" altLang="en-US" dirty="0"/>
              <a:t>數</a:t>
            </a:r>
            <a:r>
              <a:rPr lang="zh-TW" altLang="zh-TW" dirty="0"/>
              <a:t>值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417037-0854-4A15-8B58-B4D1D8564822}"/>
              </a:ext>
            </a:extLst>
          </p:cNvPr>
          <p:cNvSpPr/>
          <p:nvPr/>
        </p:nvSpPr>
        <p:spPr>
          <a:xfrm>
            <a:off x="5859946" y="5488487"/>
            <a:ext cx="58911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zh-TW" dirty="0"/>
              <a:t>輸出：</a:t>
            </a:r>
          </a:p>
          <a:p>
            <a:r>
              <a:rPr lang="en-US" altLang="zh-TW" dirty="0"/>
              <a:t>reward(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動作回饋分數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done(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與儲存資料到回放記憶體有關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stop(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避免連續讀取生命值，造成</a:t>
            </a:r>
            <a:r>
              <a:rPr lang="en-US" altLang="zh-TW" dirty="0"/>
              <a:t>reward</a:t>
            </a:r>
            <a:r>
              <a:rPr lang="zh-TW" altLang="zh-TW" dirty="0"/>
              <a:t>誤判的緩衝</a:t>
            </a:r>
            <a:r>
              <a:rPr lang="en-US" altLang="zh-TW" dirty="0"/>
              <a:t>) </a:t>
            </a:r>
            <a:endParaRPr lang="zh-TW" altLang="zh-TW" dirty="0"/>
          </a:p>
          <a:p>
            <a:r>
              <a:rPr lang="en-US" altLang="zh-TW" dirty="0" err="1"/>
              <a:t>emergence_break</a:t>
            </a:r>
            <a:r>
              <a:rPr lang="en-US" altLang="zh-TW" dirty="0"/>
              <a:t>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與緊急暫停訓練有關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A2A577C9-3230-4A5F-973F-CC6A6E9EA81B}"/>
              </a:ext>
            </a:extLst>
          </p:cNvPr>
          <p:cNvSpPr/>
          <p:nvPr/>
        </p:nvSpPr>
        <p:spPr>
          <a:xfrm>
            <a:off x="9214093" y="4906970"/>
            <a:ext cx="2209459" cy="1719506"/>
          </a:xfrm>
          <a:prstGeom prst="arc">
            <a:avLst>
              <a:gd name="adj1" fmla="val 16200000"/>
              <a:gd name="adj2" fmla="val 2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AEE67AA-B167-48DD-B81B-EAC00FC40046}"/>
              </a:ext>
            </a:extLst>
          </p:cNvPr>
          <p:cNvSpPr/>
          <p:nvPr/>
        </p:nvSpPr>
        <p:spPr>
          <a:xfrm>
            <a:off x="0" y="-107324"/>
            <a:ext cx="1491175" cy="852912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B520C9-EE19-4335-8237-CDD17446922A}"/>
              </a:ext>
            </a:extLst>
          </p:cNvPr>
          <p:cNvSpPr/>
          <p:nvPr/>
        </p:nvSpPr>
        <p:spPr>
          <a:xfrm>
            <a:off x="186780" y="-142533"/>
            <a:ext cx="1117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4C5C687C-DAA2-4F9D-BF52-AC6736D4FF02}"/>
              </a:ext>
            </a:extLst>
          </p:cNvPr>
          <p:cNvSpPr/>
          <p:nvPr/>
        </p:nvSpPr>
        <p:spPr>
          <a:xfrm>
            <a:off x="5502836" y="4164141"/>
            <a:ext cx="1202133" cy="110308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6C1675A-D2AE-4C6D-919E-36535FB45721}"/>
              </a:ext>
            </a:extLst>
          </p:cNvPr>
          <p:cNvSpPr/>
          <p:nvPr/>
        </p:nvSpPr>
        <p:spPr>
          <a:xfrm>
            <a:off x="-56895" y="3285886"/>
            <a:ext cx="6520568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zh-TW" dirty="0"/>
              <a:t>輸入：</a:t>
            </a:r>
          </a:p>
          <a:p>
            <a:r>
              <a:rPr lang="en-US" altLang="zh-TW" dirty="0" err="1"/>
              <a:t>boss_blood</a:t>
            </a:r>
            <a:r>
              <a:rPr lang="en-US" altLang="zh-TW" dirty="0"/>
              <a:t>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敵人當前生命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next_boss_blood</a:t>
            </a:r>
            <a:r>
              <a:rPr lang="en-US" altLang="zh-TW" dirty="0"/>
              <a:t>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敵人在我方做下個動作後的的生命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self_blood</a:t>
            </a:r>
            <a:r>
              <a:rPr lang="en-US" altLang="zh-TW" dirty="0"/>
              <a:t>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我方當前生命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next_self_blood</a:t>
            </a:r>
            <a:r>
              <a:rPr lang="en-US" altLang="zh-TW" dirty="0"/>
              <a:t>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我方做下個動作後的的生命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stop(uint8) 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避免連續讀取生命值，造成</a:t>
            </a:r>
            <a:r>
              <a:rPr lang="en-US" altLang="zh-TW" dirty="0"/>
              <a:t>reward</a:t>
            </a:r>
            <a:r>
              <a:rPr lang="zh-TW" altLang="zh-TW" dirty="0"/>
              <a:t>誤判的緩衝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emergence_break</a:t>
            </a:r>
            <a:r>
              <a:rPr lang="en-US" altLang="zh-TW" dirty="0"/>
              <a:t>(</a:t>
            </a:r>
            <a:r>
              <a:rPr lang="zh-TW" altLang="zh-TW" dirty="0"/>
              <a:t>整數</a:t>
            </a:r>
            <a:r>
              <a:rPr lang="en-US" altLang="zh-TW" dirty="0"/>
              <a:t>,</a:t>
            </a:r>
            <a:r>
              <a:rPr lang="zh-TW" altLang="zh-TW" dirty="0"/>
              <a:t>默認</a:t>
            </a:r>
            <a:r>
              <a:rPr lang="en-US" altLang="zh-TW" dirty="0"/>
              <a:t>0,</a:t>
            </a:r>
            <a:r>
              <a:rPr lang="zh-TW" altLang="zh-TW" dirty="0"/>
              <a:t>與緊急暫停訓練有關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81703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9F9EE96-FA66-4B58-AE45-99036FAD3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01" t="5574" r="5619" b="71867"/>
          <a:stretch/>
        </p:blipFill>
        <p:spPr>
          <a:xfrm>
            <a:off x="1629006" y="1836496"/>
            <a:ext cx="7941346" cy="3600866"/>
          </a:xfrm>
          <a:prstGeom prst="rect">
            <a:avLst/>
          </a:prstGeom>
        </p:spPr>
      </p:pic>
      <p:sp>
        <p:nvSpPr>
          <p:cNvPr id="13" name="弧形 12">
            <a:extLst>
              <a:ext uri="{FF2B5EF4-FFF2-40B4-BE49-F238E27FC236}">
                <a16:creationId xmlns:a16="http://schemas.microsoft.com/office/drawing/2014/main" id="{AB82792F-CE17-44D1-A14F-92DB554F419A}"/>
              </a:ext>
            </a:extLst>
          </p:cNvPr>
          <p:cNvSpPr/>
          <p:nvPr/>
        </p:nvSpPr>
        <p:spPr>
          <a:xfrm>
            <a:off x="2518699" y="2766091"/>
            <a:ext cx="1202133" cy="110308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9F422E-2128-4175-B380-69495285077A}"/>
              </a:ext>
            </a:extLst>
          </p:cNvPr>
          <p:cNvSpPr/>
          <p:nvPr/>
        </p:nvSpPr>
        <p:spPr>
          <a:xfrm>
            <a:off x="742330" y="2269271"/>
            <a:ext cx="263405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zh-TW" dirty="0"/>
              <a:t>輸</a:t>
            </a:r>
            <a:r>
              <a:rPr lang="zh-TW" altLang="en-US" dirty="0"/>
              <a:t>入</a:t>
            </a:r>
            <a:r>
              <a:rPr lang="zh-TW" altLang="zh-TW" dirty="0"/>
              <a:t>：</a:t>
            </a:r>
          </a:p>
          <a:p>
            <a:r>
              <a:rPr lang="zh-TW" altLang="zh-TW" dirty="0"/>
              <a:t>整數</a:t>
            </a:r>
            <a:r>
              <a:rPr lang="en-US" altLang="zh-TW" dirty="0"/>
              <a:t>(</a:t>
            </a:r>
            <a:r>
              <a:rPr lang="zh-TW" altLang="zh-TW" dirty="0"/>
              <a:t>檢測到的生命</a:t>
            </a:r>
            <a:r>
              <a:rPr lang="zh-TW" altLang="en-US" dirty="0"/>
              <a:t>數</a:t>
            </a:r>
            <a:r>
              <a:rPr lang="zh-TW" altLang="zh-TW" dirty="0"/>
              <a:t>值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1D470DB7-6F72-4B42-A6FE-10B91793AE5E}"/>
              </a:ext>
            </a:extLst>
          </p:cNvPr>
          <p:cNvSpPr/>
          <p:nvPr/>
        </p:nvSpPr>
        <p:spPr>
          <a:xfrm rot="16682528">
            <a:off x="5565426" y="1878654"/>
            <a:ext cx="1638837" cy="1537750"/>
          </a:xfrm>
          <a:prstGeom prst="arc">
            <a:avLst>
              <a:gd name="adj1" fmla="val 16131876"/>
              <a:gd name="adj2" fmla="val 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177A66-60DD-48D0-B989-367AA54D5066}"/>
              </a:ext>
            </a:extLst>
          </p:cNvPr>
          <p:cNvSpPr/>
          <p:nvPr/>
        </p:nvSpPr>
        <p:spPr>
          <a:xfrm>
            <a:off x="6042496" y="1369512"/>
            <a:ext cx="430877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zh-TW" altLang="en-US" dirty="0"/>
              <a:t>無輸出值</a:t>
            </a:r>
            <a:r>
              <a:rPr lang="zh-TW" altLang="zh-TW" dirty="0"/>
              <a:t>：</a:t>
            </a:r>
          </a:p>
          <a:p>
            <a:r>
              <a:rPr lang="zh-TW" altLang="en-US" dirty="0"/>
              <a:t>註</a:t>
            </a:r>
            <a:r>
              <a:rPr lang="en-US" altLang="zh-TW" dirty="0"/>
              <a:t>:</a:t>
            </a:r>
            <a:r>
              <a:rPr lang="zh-TW" altLang="zh-TW" dirty="0"/>
              <a:t>將腳色復活，以進行下一輪訓練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417037-0854-4A15-8B58-B4D1D8564822}"/>
              </a:ext>
            </a:extLst>
          </p:cNvPr>
          <p:cNvSpPr/>
          <p:nvPr/>
        </p:nvSpPr>
        <p:spPr>
          <a:xfrm>
            <a:off x="4680369" y="5575589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TW" altLang="en-US" dirty="0"/>
              <a:t>無輸出值</a:t>
            </a:r>
            <a:endParaRPr lang="en-US" altLang="zh-TW" dirty="0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A2A577C9-3230-4A5F-973F-CC6A6E9EA81B}"/>
              </a:ext>
            </a:extLst>
          </p:cNvPr>
          <p:cNvSpPr/>
          <p:nvPr/>
        </p:nvSpPr>
        <p:spPr>
          <a:xfrm rot="13077324">
            <a:off x="4368093" y="3814798"/>
            <a:ext cx="2512562" cy="2027776"/>
          </a:xfrm>
          <a:prstGeom prst="arc">
            <a:avLst>
              <a:gd name="adj1" fmla="val 16707843"/>
              <a:gd name="adj2" fmla="val 2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AEE67AA-B167-48DD-B81B-EAC00FC40046}"/>
              </a:ext>
            </a:extLst>
          </p:cNvPr>
          <p:cNvSpPr/>
          <p:nvPr/>
        </p:nvSpPr>
        <p:spPr>
          <a:xfrm>
            <a:off x="0" y="-107324"/>
            <a:ext cx="1491175" cy="852912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B520C9-EE19-4335-8237-CDD17446922A}"/>
              </a:ext>
            </a:extLst>
          </p:cNvPr>
          <p:cNvSpPr/>
          <p:nvPr/>
        </p:nvSpPr>
        <p:spPr>
          <a:xfrm>
            <a:off x="186780" y="-142533"/>
            <a:ext cx="1117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62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1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774041F-3A38-41D6-9E18-BE962CFBAA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163" t="48099" r="24029" b="28485"/>
          <a:stretch/>
        </p:blipFill>
        <p:spPr>
          <a:xfrm>
            <a:off x="2897585" y="2136391"/>
            <a:ext cx="6412506" cy="28283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CC93A6-D6CA-4030-8359-408F85E14EE8}"/>
              </a:ext>
            </a:extLst>
          </p:cNvPr>
          <p:cNvSpPr/>
          <p:nvPr/>
        </p:nvSpPr>
        <p:spPr>
          <a:xfrm>
            <a:off x="8757917" y="556823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Case</a:t>
            </a:r>
            <a:r>
              <a:rPr lang="en-US" altLang="zh-TW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3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0AB0A3-EEA4-48DA-8F0D-42DFC7A1B50B}"/>
              </a:ext>
            </a:extLst>
          </p:cNvPr>
          <p:cNvSpPr/>
          <p:nvPr/>
        </p:nvSpPr>
        <p:spPr>
          <a:xfrm>
            <a:off x="95826" y="406355"/>
            <a:ext cx="4949371" cy="6045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500" dirty="0"/>
              <a:t>agent = DQN(WIDTH, HEIGHT, </a:t>
            </a:r>
            <a:r>
              <a:rPr lang="en-US" altLang="zh-TW" sz="1500" dirty="0" err="1"/>
              <a:t>action_size</a:t>
            </a:r>
            <a:r>
              <a:rPr lang="en-US" altLang="zh-TW" sz="1500" dirty="0"/>
              <a:t>, </a:t>
            </a:r>
            <a:r>
              <a:rPr lang="en-US" altLang="zh-TW" sz="1500" dirty="0" err="1"/>
              <a:t>DQN_model_path</a:t>
            </a:r>
            <a:r>
              <a:rPr lang="en-US" altLang="zh-TW" sz="1500" dirty="0"/>
              <a:t>, </a:t>
            </a:r>
            <a:r>
              <a:rPr lang="en-US" altLang="zh-TW" sz="1500" dirty="0" err="1"/>
              <a:t>DQN_log_path</a:t>
            </a:r>
            <a:r>
              <a:rPr lang="en-US" altLang="zh-TW" sz="1500" dirty="0"/>
              <a:t>)</a:t>
            </a:r>
            <a:endParaRPr lang="zh-TW" altLang="zh-TW" sz="1500" dirty="0"/>
          </a:p>
          <a:p>
            <a:r>
              <a:rPr lang="zh-TW" altLang="zh-TW" sz="1500" dirty="0"/>
              <a:t>輸入：</a:t>
            </a:r>
          </a:p>
          <a:p>
            <a:r>
              <a:rPr lang="en-US" altLang="zh-TW" sz="1500" dirty="0">
                <a:solidFill>
                  <a:srgbClr val="FF0000"/>
                </a:solidFill>
              </a:rPr>
              <a:t>WIDTH(</a:t>
            </a:r>
            <a:r>
              <a:rPr lang="zh-TW" altLang="zh-TW" sz="1500" dirty="0">
                <a:solidFill>
                  <a:srgbClr val="FF0000"/>
                </a:solidFill>
              </a:rPr>
              <a:t>圖片寬</a:t>
            </a:r>
            <a:r>
              <a:rPr lang="en-US" altLang="zh-TW" sz="1500" dirty="0">
                <a:solidFill>
                  <a:srgbClr val="FF0000"/>
                </a:solidFill>
              </a:rPr>
              <a:t>,uint8)</a:t>
            </a:r>
            <a:endParaRPr lang="zh-TW" altLang="zh-TW" sz="1500" dirty="0">
              <a:solidFill>
                <a:srgbClr val="FF0000"/>
              </a:solidFill>
            </a:endParaRPr>
          </a:p>
          <a:p>
            <a:r>
              <a:rPr lang="en-US" altLang="zh-TW" sz="1500" dirty="0">
                <a:solidFill>
                  <a:srgbClr val="FF0000"/>
                </a:solidFill>
              </a:rPr>
              <a:t>HEIGHT(</a:t>
            </a:r>
            <a:r>
              <a:rPr lang="zh-TW" altLang="zh-TW" sz="1500" dirty="0">
                <a:solidFill>
                  <a:srgbClr val="FF0000"/>
                </a:solidFill>
              </a:rPr>
              <a:t>圖片高</a:t>
            </a:r>
            <a:r>
              <a:rPr lang="en-US" altLang="zh-TW" sz="1500" dirty="0">
                <a:solidFill>
                  <a:srgbClr val="FF0000"/>
                </a:solidFill>
              </a:rPr>
              <a:t>,uint8)</a:t>
            </a:r>
            <a:endParaRPr lang="zh-TW" altLang="zh-TW" sz="1500" dirty="0">
              <a:solidFill>
                <a:srgbClr val="FF0000"/>
              </a:solidFill>
            </a:endParaRPr>
          </a:p>
          <a:p>
            <a:r>
              <a:rPr lang="en-US" altLang="zh-TW" sz="1500" dirty="0" err="1">
                <a:solidFill>
                  <a:srgbClr val="FF0000"/>
                </a:solidFill>
              </a:rPr>
              <a:t>action_size</a:t>
            </a:r>
            <a:r>
              <a:rPr lang="en-US" altLang="zh-TW" sz="1500" dirty="0">
                <a:solidFill>
                  <a:srgbClr val="FF0000"/>
                </a:solidFill>
              </a:rPr>
              <a:t>(</a:t>
            </a:r>
            <a:r>
              <a:rPr lang="zh-TW" altLang="zh-TW" sz="1500" dirty="0">
                <a:solidFill>
                  <a:srgbClr val="FF0000"/>
                </a:solidFill>
              </a:rPr>
              <a:t>動作數量</a:t>
            </a:r>
            <a:r>
              <a:rPr lang="en-US" altLang="zh-TW" sz="1500" dirty="0">
                <a:solidFill>
                  <a:srgbClr val="FF0000"/>
                </a:solidFill>
              </a:rPr>
              <a:t> ,uint8)</a:t>
            </a:r>
            <a:endParaRPr lang="zh-TW" altLang="zh-TW" sz="1500" dirty="0">
              <a:solidFill>
                <a:srgbClr val="FF0000"/>
              </a:solidFill>
            </a:endParaRPr>
          </a:p>
          <a:p>
            <a:r>
              <a:rPr lang="en-US" altLang="zh-TW" sz="1500" dirty="0" err="1">
                <a:solidFill>
                  <a:srgbClr val="FF0000"/>
                </a:solidFill>
              </a:rPr>
              <a:t>DQN_model_path</a:t>
            </a:r>
            <a:r>
              <a:rPr lang="en-US" altLang="zh-TW" sz="1500" dirty="0">
                <a:solidFill>
                  <a:srgbClr val="FF0000"/>
                </a:solidFill>
              </a:rPr>
              <a:t>(</a:t>
            </a:r>
            <a:r>
              <a:rPr lang="zh-TW" altLang="zh-TW" sz="1500" dirty="0">
                <a:solidFill>
                  <a:srgbClr val="FF0000"/>
                </a:solidFill>
              </a:rPr>
              <a:t>訓練模型路徑</a:t>
            </a:r>
            <a:r>
              <a:rPr lang="en-US" altLang="zh-TW" sz="1500" dirty="0">
                <a:solidFill>
                  <a:srgbClr val="FF0000"/>
                </a:solidFill>
              </a:rPr>
              <a:t>, str)</a:t>
            </a:r>
            <a:endParaRPr lang="zh-TW" altLang="zh-TW" sz="1500" dirty="0">
              <a:solidFill>
                <a:srgbClr val="FF0000"/>
              </a:solidFill>
            </a:endParaRPr>
          </a:p>
          <a:p>
            <a:r>
              <a:rPr lang="en-US" altLang="zh-TW" sz="1500" dirty="0" err="1">
                <a:solidFill>
                  <a:srgbClr val="FF0000"/>
                </a:solidFill>
              </a:rPr>
              <a:t>DQN_log_path</a:t>
            </a:r>
            <a:r>
              <a:rPr lang="en-US" altLang="zh-TW" sz="1500" dirty="0">
                <a:solidFill>
                  <a:srgbClr val="FF0000"/>
                </a:solidFill>
              </a:rPr>
              <a:t>(</a:t>
            </a:r>
            <a:r>
              <a:rPr lang="zh-TW" altLang="zh-TW" sz="1500" dirty="0">
                <a:solidFill>
                  <a:srgbClr val="FF0000"/>
                </a:solidFill>
              </a:rPr>
              <a:t>訓練記錄檔案路徑</a:t>
            </a:r>
            <a:r>
              <a:rPr lang="en-US" altLang="zh-TW" sz="1500" dirty="0">
                <a:solidFill>
                  <a:srgbClr val="FF0000"/>
                </a:solidFill>
              </a:rPr>
              <a:t>, str)</a:t>
            </a:r>
            <a:endParaRPr lang="zh-TW" altLang="zh-TW" sz="1500" dirty="0"/>
          </a:p>
          <a:p>
            <a:r>
              <a:rPr lang="en-US" altLang="zh-TW" sz="1500" dirty="0"/>
              <a:t>action = </a:t>
            </a:r>
            <a:r>
              <a:rPr lang="en-US" altLang="zh-TW" sz="1500" dirty="0" err="1"/>
              <a:t>agent.Choose_Action</a:t>
            </a:r>
            <a:r>
              <a:rPr lang="en-US" altLang="zh-TW" sz="1500" dirty="0"/>
              <a:t>(station)</a:t>
            </a:r>
            <a:endParaRPr lang="zh-TW" altLang="zh-TW" sz="1500" dirty="0"/>
          </a:p>
          <a:p>
            <a:r>
              <a:rPr lang="zh-TW" altLang="zh-TW" sz="1500" dirty="0"/>
              <a:t>輸入：</a:t>
            </a:r>
            <a:endParaRPr lang="en-US" altLang="zh-TW" sz="1500" dirty="0"/>
          </a:p>
          <a:p>
            <a:r>
              <a:rPr lang="en-US" altLang="zh-TW" sz="1500" dirty="0">
                <a:solidFill>
                  <a:srgbClr val="FF0000"/>
                </a:solidFill>
              </a:rPr>
              <a:t>station</a:t>
            </a:r>
            <a:r>
              <a:rPr lang="zh-TW" altLang="zh-TW" sz="1500" dirty="0">
                <a:solidFill>
                  <a:srgbClr val="FF0000"/>
                </a:solidFill>
              </a:rPr>
              <a:t>陣列</a:t>
            </a:r>
            <a:r>
              <a:rPr lang="en-US" altLang="zh-TW" sz="1500" dirty="0">
                <a:solidFill>
                  <a:srgbClr val="FF0000"/>
                </a:solidFill>
              </a:rPr>
              <a:t>(88, 96, 1)</a:t>
            </a:r>
            <a:r>
              <a:rPr lang="en-US" altLang="zh-TW" sz="1500" dirty="0"/>
              <a:t> </a:t>
            </a:r>
            <a:endParaRPr lang="zh-TW" altLang="zh-TW" sz="1500" dirty="0"/>
          </a:p>
          <a:p>
            <a:r>
              <a:rPr lang="en-US" altLang="zh-TW" sz="1500" dirty="0" err="1"/>
              <a:t>agent.save_model</a:t>
            </a:r>
            <a:r>
              <a:rPr lang="en-US" altLang="zh-TW" sz="1500" dirty="0"/>
              <a:t>()</a:t>
            </a:r>
            <a:endParaRPr lang="zh-TW" altLang="zh-TW" sz="1500" dirty="0"/>
          </a:p>
          <a:p>
            <a:r>
              <a:rPr lang="zh-TW" altLang="zh-TW" sz="1500" dirty="0"/>
              <a:t>輸入：</a:t>
            </a:r>
            <a:endParaRPr lang="en-US" altLang="zh-TW" sz="1500" dirty="0"/>
          </a:p>
          <a:p>
            <a:r>
              <a:rPr lang="zh-TW" altLang="zh-TW" sz="1500" dirty="0">
                <a:solidFill>
                  <a:srgbClr val="FF0000"/>
                </a:solidFill>
              </a:rPr>
              <a:t>無</a:t>
            </a:r>
            <a:endParaRPr lang="en-US" altLang="zh-TW" sz="1500" dirty="0"/>
          </a:p>
          <a:p>
            <a:r>
              <a:rPr lang="en-US" altLang="zh-TW" sz="1500" dirty="0" err="1"/>
              <a:t>agent.Store_Data</a:t>
            </a:r>
            <a:r>
              <a:rPr lang="en-US" altLang="zh-TW" sz="1500" dirty="0"/>
              <a:t>(station, action, reward, </a:t>
            </a:r>
            <a:r>
              <a:rPr lang="en-US" altLang="zh-TW" sz="1500" dirty="0" err="1"/>
              <a:t>next_station</a:t>
            </a:r>
            <a:r>
              <a:rPr lang="en-US" altLang="zh-TW" sz="1500" dirty="0"/>
              <a:t>, done)</a:t>
            </a:r>
            <a:endParaRPr lang="zh-TW" altLang="zh-TW" sz="1500" dirty="0"/>
          </a:p>
          <a:p>
            <a:r>
              <a:rPr lang="zh-TW" altLang="zh-TW" sz="1500" dirty="0"/>
              <a:t>輸入：</a:t>
            </a:r>
          </a:p>
          <a:p>
            <a:r>
              <a:rPr lang="en-US" altLang="zh-TW" sz="1500" dirty="0">
                <a:solidFill>
                  <a:srgbClr val="FF0000"/>
                </a:solidFill>
              </a:rPr>
              <a:t>station </a:t>
            </a:r>
            <a:r>
              <a:rPr lang="zh-TW" altLang="zh-TW" sz="1500" dirty="0">
                <a:solidFill>
                  <a:srgbClr val="FF0000"/>
                </a:solidFill>
              </a:rPr>
              <a:t>陣列</a:t>
            </a:r>
            <a:r>
              <a:rPr lang="en-US" altLang="zh-TW" sz="1500" dirty="0">
                <a:solidFill>
                  <a:srgbClr val="FF0000"/>
                </a:solidFill>
              </a:rPr>
              <a:t>(88, 96, 1)</a:t>
            </a:r>
            <a:endParaRPr lang="zh-TW" altLang="zh-TW" sz="1500" dirty="0">
              <a:solidFill>
                <a:srgbClr val="FF0000"/>
              </a:solidFill>
            </a:endParaRPr>
          </a:p>
          <a:p>
            <a:r>
              <a:rPr lang="en-US" altLang="zh-TW" sz="1500" dirty="0">
                <a:solidFill>
                  <a:srgbClr val="FF0000"/>
                </a:solidFill>
              </a:rPr>
              <a:t>action </a:t>
            </a:r>
            <a:r>
              <a:rPr lang="zh-TW" altLang="zh-TW" sz="1500" dirty="0">
                <a:solidFill>
                  <a:srgbClr val="FF0000"/>
                </a:solidFill>
              </a:rPr>
              <a:t>整數</a:t>
            </a:r>
          </a:p>
          <a:p>
            <a:r>
              <a:rPr lang="en-US" altLang="zh-TW" sz="1500" dirty="0">
                <a:solidFill>
                  <a:srgbClr val="FF0000"/>
                </a:solidFill>
              </a:rPr>
              <a:t>reward </a:t>
            </a:r>
            <a:r>
              <a:rPr lang="zh-TW" altLang="zh-TW" sz="1500" dirty="0">
                <a:solidFill>
                  <a:srgbClr val="FF0000"/>
                </a:solidFill>
              </a:rPr>
              <a:t>整數</a:t>
            </a:r>
          </a:p>
          <a:p>
            <a:r>
              <a:rPr lang="en-US" altLang="zh-TW" sz="1500" dirty="0" err="1">
                <a:solidFill>
                  <a:srgbClr val="FF0000"/>
                </a:solidFill>
              </a:rPr>
              <a:t>next_station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zh-TW" altLang="zh-TW" sz="1500" dirty="0">
                <a:solidFill>
                  <a:srgbClr val="FF0000"/>
                </a:solidFill>
              </a:rPr>
              <a:t>陣列</a:t>
            </a:r>
            <a:r>
              <a:rPr lang="en-US" altLang="zh-TW" sz="1500" dirty="0">
                <a:solidFill>
                  <a:srgbClr val="FF0000"/>
                </a:solidFill>
              </a:rPr>
              <a:t>(88, 96, 1)</a:t>
            </a:r>
            <a:endParaRPr lang="zh-TW" altLang="zh-TW" sz="15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C8AA5-3C81-4EAE-872C-03017FDA1DF6}"/>
              </a:ext>
            </a:extLst>
          </p:cNvPr>
          <p:cNvSpPr/>
          <p:nvPr/>
        </p:nvSpPr>
        <p:spPr>
          <a:xfrm>
            <a:off x="7395634" y="1268162"/>
            <a:ext cx="4949371" cy="4564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500" dirty="0"/>
              <a:t>agent = DQN(WIDTH, HEIGHT, </a:t>
            </a:r>
            <a:r>
              <a:rPr lang="en-US" altLang="zh-TW" sz="1500" dirty="0" err="1"/>
              <a:t>action_size</a:t>
            </a:r>
            <a:r>
              <a:rPr lang="en-US" altLang="zh-TW" sz="1500" dirty="0"/>
              <a:t>, </a:t>
            </a:r>
            <a:r>
              <a:rPr lang="en-US" altLang="zh-TW" sz="1500" dirty="0" err="1"/>
              <a:t>DQN_model_path</a:t>
            </a:r>
            <a:r>
              <a:rPr lang="en-US" altLang="zh-TW" sz="1500" dirty="0"/>
              <a:t>, </a:t>
            </a:r>
            <a:r>
              <a:rPr lang="en-US" altLang="zh-TW" sz="1500" dirty="0" err="1"/>
              <a:t>DQN_log_path</a:t>
            </a:r>
            <a:r>
              <a:rPr lang="en-US" altLang="zh-TW" sz="1500" dirty="0"/>
              <a:t>)</a:t>
            </a:r>
            <a:endParaRPr lang="zh-TW" altLang="zh-TW" sz="1500" dirty="0"/>
          </a:p>
          <a:p>
            <a:r>
              <a:rPr lang="zh-TW" altLang="zh-TW" sz="1500" dirty="0"/>
              <a:t>輸出：</a:t>
            </a:r>
          </a:p>
          <a:p>
            <a:r>
              <a:rPr lang="en-US" altLang="zh-TW" sz="1500" dirty="0">
                <a:solidFill>
                  <a:srgbClr val="FF0000"/>
                </a:solidFill>
              </a:rPr>
              <a:t>Agent(Class)</a:t>
            </a:r>
            <a:endParaRPr lang="zh-TW" altLang="zh-TW" sz="1500" dirty="0"/>
          </a:p>
          <a:p>
            <a:r>
              <a:rPr lang="en-US" altLang="zh-TW" sz="1500" dirty="0"/>
              <a:t>action = </a:t>
            </a:r>
            <a:r>
              <a:rPr lang="en-US" altLang="zh-TW" sz="1500" dirty="0" err="1"/>
              <a:t>agent.Choose_Action</a:t>
            </a:r>
            <a:r>
              <a:rPr lang="en-US" altLang="zh-TW" sz="1500" dirty="0"/>
              <a:t>(station)</a:t>
            </a:r>
            <a:endParaRPr lang="zh-TW" altLang="zh-TW" sz="1500" dirty="0"/>
          </a:p>
          <a:p>
            <a:r>
              <a:rPr lang="zh-TW" altLang="zh-TW" sz="1500" dirty="0"/>
              <a:t>輸出：</a:t>
            </a:r>
            <a:endParaRPr lang="en-US" altLang="zh-TW" sz="1500" dirty="0"/>
          </a:p>
          <a:p>
            <a:r>
              <a:rPr lang="en-US" altLang="zh-TW" sz="1500" dirty="0">
                <a:solidFill>
                  <a:srgbClr val="FF0000"/>
                </a:solidFill>
              </a:rPr>
              <a:t>action </a:t>
            </a:r>
            <a:r>
              <a:rPr lang="zh-TW" altLang="zh-TW" sz="1500" dirty="0">
                <a:solidFill>
                  <a:srgbClr val="FF0000"/>
                </a:solidFill>
              </a:rPr>
              <a:t>整數</a:t>
            </a:r>
            <a:endParaRPr lang="zh-TW" altLang="zh-TW" sz="1500" dirty="0"/>
          </a:p>
          <a:p>
            <a:r>
              <a:rPr lang="en-US" altLang="zh-TW" sz="1500" dirty="0" err="1"/>
              <a:t>agent.save_model</a:t>
            </a:r>
            <a:r>
              <a:rPr lang="en-US" altLang="zh-TW" sz="1500" dirty="0"/>
              <a:t>()</a:t>
            </a:r>
            <a:endParaRPr lang="zh-TW" altLang="zh-TW" sz="1500" dirty="0"/>
          </a:p>
          <a:p>
            <a:r>
              <a:rPr lang="zh-TW" altLang="zh-TW" sz="1500" dirty="0"/>
              <a:t>輸出：無</a:t>
            </a:r>
          </a:p>
          <a:p>
            <a:r>
              <a:rPr lang="zh-TW" altLang="zh-TW" sz="1500" dirty="0"/>
              <a:t>註：呼叫他能用來存檔</a:t>
            </a:r>
          </a:p>
          <a:p>
            <a:r>
              <a:rPr lang="en-US" altLang="zh-TW" sz="1500" dirty="0" err="1"/>
              <a:t>agent.Store_Data</a:t>
            </a:r>
            <a:r>
              <a:rPr lang="en-US" altLang="zh-TW" sz="1500" dirty="0"/>
              <a:t>(station, action, reward, </a:t>
            </a:r>
            <a:r>
              <a:rPr lang="en-US" altLang="zh-TW" sz="1500" dirty="0" err="1"/>
              <a:t>next_station</a:t>
            </a:r>
            <a:r>
              <a:rPr lang="en-US" altLang="zh-TW" sz="1500" dirty="0"/>
              <a:t>, done)</a:t>
            </a:r>
            <a:endParaRPr lang="zh-TW" altLang="zh-TW" sz="1500" dirty="0"/>
          </a:p>
          <a:p>
            <a:r>
              <a:rPr lang="zh-TW" altLang="zh-TW" sz="1500" dirty="0"/>
              <a:t>輸出：無</a:t>
            </a:r>
          </a:p>
          <a:p>
            <a:r>
              <a:rPr lang="zh-TW" altLang="zh-TW" sz="1500" dirty="0"/>
              <a:t>參數：</a:t>
            </a:r>
            <a:r>
              <a:rPr lang="en-US" altLang="zh-TW" sz="1500" dirty="0">
                <a:solidFill>
                  <a:srgbClr val="FF0000"/>
                </a:solidFill>
              </a:rPr>
              <a:t>done(uint8)</a:t>
            </a:r>
            <a:endParaRPr lang="zh-TW" altLang="zh-TW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3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1088495"/>
            <a:ext cx="1047957" cy="1291668"/>
          </a:xfrm>
          <a:prstGeom prst="rect">
            <a:avLst/>
          </a:prstGeom>
          <a:effectLst/>
        </p:spPr>
      </p:pic>
      <p:sp>
        <p:nvSpPr>
          <p:cNvPr id="40" name="文本框 7"/>
          <p:cNvSpPr txBox="1"/>
          <p:nvPr/>
        </p:nvSpPr>
        <p:spPr bwMode="auto">
          <a:xfrm>
            <a:off x="656904" y="1318831"/>
            <a:ext cx="1528734" cy="76943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目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2333084"/>
            <a:ext cx="1047957" cy="1291668"/>
          </a:xfrm>
          <a:prstGeom prst="rect">
            <a:avLst/>
          </a:prstGeom>
          <a:effectLst/>
        </p:spPr>
      </p:pic>
      <p:sp>
        <p:nvSpPr>
          <p:cNvPr id="16" name="文本框 7"/>
          <p:cNvSpPr txBox="1"/>
          <p:nvPr/>
        </p:nvSpPr>
        <p:spPr bwMode="auto">
          <a:xfrm>
            <a:off x="656904" y="2563420"/>
            <a:ext cx="1528734" cy="76943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44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錄</a:t>
            </a:r>
            <a:endParaRPr lang="zh-CN" altLang="en-US" sz="44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1295901"/>
            <a:ext cx="6828830" cy="10842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66114" y="154813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需求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8992" y="1419281"/>
            <a:ext cx="402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1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2126896"/>
            <a:ext cx="6828830" cy="1084262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5566114" y="2379130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分析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68992" y="2250276"/>
            <a:ext cx="596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2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2957891"/>
            <a:ext cx="6828830" cy="1084262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566114" y="321012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設計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68992" y="3081271"/>
            <a:ext cx="582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3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7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CC93A6-D6CA-4030-8359-408F85E14EE8}"/>
              </a:ext>
            </a:extLst>
          </p:cNvPr>
          <p:cNvSpPr/>
          <p:nvPr/>
        </p:nvSpPr>
        <p:spPr>
          <a:xfrm>
            <a:off x="8757917" y="556823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Case</a:t>
            </a:r>
            <a:r>
              <a:rPr lang="en-US" altLang="zh-TW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3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0D40099-D3D3-4BD0-9974-52CBA0D9F0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5" t="72701" r="66316" b="5494"/>
          <a:stretch/>
        </p:blipFill>
        <p:spPr>
          <a:xfrm>
            <a:off x="4064825" y="2565937"/>
            <a:ext cx="4667564" cy="2032000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A06E0E-288D-4BC8-892F-2C6277B1EB13}"/>
              </a:ext>
            </a:extLst>
          </p:cNvPr>
          <p:cNvSpPr/>
          <p:nvPr/>
        </p:nvSpPr>
        <p:spPr>
          <a:xfrm>
            <a:off x="1509486" y="1509032"/>
            <a:ext cx="2888343" cy="15820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zh-TW" dirty="0"/>
              <a:t>偵測鍵盤輸入</a:t>
            </a:r>
            <a:endParaRPr lang="en-US" altLang="zh-TW" dirty="0"/>
          </a:p>
          <a:p>
            <a:endParaRPr lang="zh-TW" altLang="zh-TW" dirty="0"/>
          </a:p>
          <a:p>
            <a:r>
              <a:rPr lang="zh-TW" altLang="zh-TW" dirty="0"/>
              <a:t>輸入：鍵盤動作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1ECEDA6-EA95-46BF-8C22-E6FD9BA78B38}"/>
              </a:ext>
            </a:extLst>
          </p:cNvPr>
          <p:cNvCxnSpPr/>
          <p:nvPr/>
        </p:nvCxnSpPr>
        <p:spPr>
          <a:xfrm>
            <a:off x="4397829" y="2859314"/>
            <a:ext cx="1698171" cy="72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54C1145-76E2-4C23-8273-16C938DCFBDF}"/>
              </a:ext>
            </a:extLst>
          </p:cNvPr>
          <p:cNvSpPr/>
          <p:nvPr/>
        </p:nvSpPr>
        <p:spPr>
          <a:xfrm>
            <a:off x="8421842" y="1277257"/>
            <a:ext cx="2293256" cy="15820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zh-TW" dirty="0"/>
              <a:t>偵測鍵盤輸入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dirty="0"/>
              <a:t>輸出：</a:t>
            </a:r>
            <a:r>
              <a:rPr lang="en-US" altLang="zh-TW" dirty="0"/>
              <a:t>keys(char)</a:t>
            </a:r>
            <a:endParaRPr lang="zh-TW" altLang="zh-TW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5E98096-F999-458D-8760-9015E8E5CC75}"/>
              </a:ext>
            </a:extLst>
          </p:cNvPr>
          <p:cNvCxnSpPr/>
          <p:nvPr/>
        </p:nvCxnSpPr>
        <p:spPr>
          <a:xfrm flipH="1">
            <a:off x="7678057" y="2859314"/>
            <a:ext cx="1262745" cy="56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7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982EC1-BA27-4D41-A66B-4CAA34A2E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E507F13-535E-4CCD-AB9A-66207F57D59A}"/>
              </a:ext>
            </a:extLst>
          </p:cNvPr>
          <p:cNvSpPr/>
          <p:nvPr/>
        </p:nvSpPr>
        <p:spPr>
          <a:xfrm>
            <a:off x="0" y="0"/>
            <a:ext cx="1901371" cy="10595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zh-TW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彙整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A48-0670-46D8-B84E-9298FF752B6C}"/>
              </a:ext>
            </a:extLst>
          </p:cNvPr>
          <p:cNvSpPr/>
          <p:nvPr/>
        </p:nvSpPr>
        <p:spPr>
          <a:xfrm>
            <a:off x="174173" y="1059543"/>
            <a:ext cx="419371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zh-TW" sz="1000" dirty="0"/>
              <a:t>螢幕擷取</a:t>
            </a:r>
            <a:r>
              <a:rPr lang="en-US" altLang="zh-TW" sz="1000" dirty="0" err="1"/>
              <a:t>grab_screen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a,b,c,d</a:t>
            </a:r>
            <a:r>
              <a:rPr lang="en-US" altLang="zh-TW" sz="1000" dirty="0"/>
              <a:t>])</a:t>
            </a:r>
            <a:endParaRPr lang="zh-TW" altLang="zh-TW" sz="1000" dirty="0"/>
          </a:p>
          <a:p>
            <a:r>
              <a:rPr lang="zh-TW" altLang="zh-TW" sz="1000" dirty="0"/>
              <a:t>輸入：</a:t>
            </a:r>
          </a:p>
          <a:p>
            <a:r>
              <a:rPr lang="zh-TW" altLang="zh-TW" sz="1000" dirty="0"/>
              <a:t>螢幕圖像</a:t>
            </a:r>
          </a:p>
          <a:p>
            <a:r>
              <a:rPr lang="zh-TW" altLang="zh-TW" sz="1000" dirty="0"/>
              <a:t>輸出：</a:t>
            </a:r>
          </a:p>
          <a:p>
            <a:r>
              <a:rPr lang="zh-TW" altLang="zh-TW" sz="1000" dirty="0"/>
              <a:t>特定範圍的螢幕圖像</a:t>
            </a:r>
            <a:r>
              <a:rPr lang="en-US" altLang="zh-TW" sz="1000" dirty="0"/>
              <a:t>(BGRA)</a:t>
            </a:r>
            <a:endParaRPr lang="zh-TW" altLang="zh-TW" sz="1000" dirty="0"/>
          </a:p>
          <a:p>
            <a:r>
              <a:rPr lang="zh-TW" altLang="zh-TW" sz="1000" dirty="0"/>
              <a:t>參數：</a:t>
            </a:r>
          </a:p>
          <a:p>
            <a:r>
              <a:rPr lang="en-US" altLang="zh-TW" sz="1000" dirty="0"/>
              <a:t>([X</a:t>
            </a:r>
            <a:r>
              <a:rPr lang="zh-TW" altLang="zh-TW" sz="1000" dirty="0"/>
              <a:t>軸初始座標</a:t>
            </a:r>
            <a:r>
              <a:rPr lang="en-US" altLang="zh-TW" sz="1000" dirty="0"/>
              <a:t>,Y</a:t>
            </a:r>
            <a:r>
              <a:rPr lang="zh-TW" altLang="zh-TW" sz="1000" dirty="0"/>
              <a:t>軸初始座標</a:t>
            </a:r>
            <a:r>
              <a:rPr lang="en-US" altLang="zh-TW" sz="1000" dirty="0"/>
              <a:t>,X</a:t>
            </a:r>
            <a:r>
              <a:rPr lang="zh-TW" altLang="zh-TW" sz="1000" dirty="0"/>
              <a:t>軸結束座標</a:t>
            </a:r>
            <a:r>
              <a:rPr lang="en-US" altLang="zh-TW" sz="1000" dirty="0"/>
              <a:t>,Y</a:t>
            </a:r>
            <a:r>
              <a:rPr lang="zh-TW" altLang="zh-TW" sz="1000" dirty="0"/>
              <a:t>軸結束座標</a:t>
            </a:r>
            <a:r>
              <a:rPr lang="en-US" altLang="zh-TW" sz="1000" dirty="0"/>
              <a:t>])</a:t>
            </a:r>
            <a:endParaRPr lang="zh-TW" altLang="zh-TW" sz="1000" dirty="0"/>
          </a:p>
          <a:p>
            <a:r>
              <a:rPr lang="en-US" altLang="zh-TW" sz="1000" dirty="0"/>
              <a:t> </a:t>
            </a:r>
            <a:endParaRPr lang="zh-TW" altLang="zh-TW" sz="1000" dirty="0"/>
          </a:p>
          <a:p>
            <a:r>
              <a:rPr lang="zh-TW" altLang="zh-TW" sz="1000" dirty="0"/>
              <a:t>生命偵測</a:t>
            </a:r>
            <a:r>
              <a:rPr lang="en-US" altLang="zh-TW" sz="1000" dirty="0" err="1"/>
              <a:t>self_blood_count</a:t>
            </a:r>
            <a:r>
              <a:rPr lang="en-US" altLang="zh-TW" sz="1000" dirty="0"/>
              <a:t>(a),</a:t>
            </a:r>
            <a:r>
              <a:rPr lang="en-US" altLang="zh-TW" sz="1000" dirty="0" err="1"/>
              <a:t>boss_blood_count</a:t>
            </a:r>
            <a:r>
              <a:rPr lang="en-US" altLang="zh-TW" sz="1000" dirty="0"/>
              <a:t>(b)</a:t>
            </a:r>
            <a:endParaRPr lang="zh-TW" altLang="zh-TW" sz="1000" dirty="0"/>
          </a:p>
          <a:p>
            <a:r>
              <a:rPr lang="zh-TW" altLang="zh-TW" sz="1000" dirty="0"/>
              <a:t>輸入：</a:t>
            </a:r>
          </a:p>
          <a:p>
            <a:r>
              <a:rPr lang="zh-TW" altLang="zh-TW" sz="1000" dirty="0"/>
              <a:t>圖像</a:t>
            </a:r>
            <a:r>
              <a:rPr lang="en-US" altLang="zh-TW" sz="1000" dirty="0"/>
              <a:t>(</a:t>
            </a:r>
            <a:r>
              <a:rPr lang="zh-TW" altLang="zh-TW" sz="1000" dirty="0"/>
              <a:t>灰度圖</a:t>
            </a:r>
            <a:r>
              <a:rPr lang="en-US" altLang="zh-TW" sz="1000" dirty="0"/>
              <a:t>,</a:t>
            </a:r>
            <a:r>
              <a:rPr lang="zh-TW" altLang="zh-TW" sz="1000" dirty="0"/>
              <a:t>二維陣列</a:t>
            </a:r>
            <a:r>
              <a:rPr lang="en-US" altLang="zh-TW" sz="1000" dirty="0"/>
              <a:t>,uint8)</a:t>
            </a:r>
            <a:endParaRPr lang="zh-TW" altLang="zh-TW" sz="1000" dirty="0"/>
          </a:p>
          <a:p>
            <a:r>
              <a:rPr lang="zh-TW" altLang="zh-TW" sz="1000" dirty="0"/>
              <a:t>輸出：</a:t>
            </a:r>
          </a:p>
          <a:p>
            <a:r>
              <a:rPr lang="zh-TW" altLang="zh-TW" sz="1000" dirty="0"/>
              <a:t>整數</a:t>
            </a:r>
            <a:r>
              <a:rPr lang="en-US" altLang="zh-TW" sz="1000" dirty="0"/>
              <a:t>(</a:t>
            </a:r>
            <a:r>
              <a:rPr lang="zh-TW" altLang="zh-TW" sz="1000" dirty="0"/>
              <a:t>檢測到的生命值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zh-TW" altLang="zh-TW" sz="1000" dirty="0"/>
              <a:t>參數：</a:t>
            </a:r>
          </a:p>
          <a:p>
            <a:r>
              <a:rPr lang="zh-TW" altLang="zh-TW" sz="1000" dirty="0"/>
              <a:t>無</a:t>
            </a:r>
          </a:p>
          <a:p>
            <a:r>
              <a:rPr lang="en-US" altLang="zh-TW" sz="1000" dirty="0"/>
              <a:t> </a:t>
            </a:r>
            <a:endParaRPr lang="zh-TW" altLang="zh-TW" sz="1000" dirty="0"/>
          </a:p>
          <a:p>
            <a:r>
              <a:rPr lang="en-US" altLang="zh-TW" sz="1000" dirty="0"/>
              <a:t>Reward</a:t>
            </a:r>
            <a:r>
              <a:rPr lang="zh-TW" altLang="zh-TW" sz="1000" dirty="0"/>
              <a:t>判斷</a:t>
            </a:r>
            <a:r>
              <a:rPr lang="en-US" altLang="zh-TW" sz="1000" dirty="0"/>
              <a:t>(</a:t>
            </a:r>
            <a:r>
              <a:rPr lang="zh-TW" altLang="zh-TW" sz="1000" dirty="0"/>
              <a:t>包含死亡判斷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en-US" altLang="zh-TW" sz="1000" dirty="0" err="1"/>
              <a:t>action_judge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boss_blood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next_boss_blood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self_blood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next_self_blood</a:t>
            </a:r>
            <a:r>
              <a:rPr lang="en-US" altLang="zh-TW" sz="1000" dirty="0"/>
              <a:t>, stop, </a:t>
            </a:r>
            <a:r>
              <a:rPr lang="en-US" altLang="zh-TW" sz="1000" dirty="0" err="1"/>
              <a:t>emergence_break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zh-TW" altLang="zh-TW" sz="1000" dirty="0"/>
              <a:t>輸入：</a:t>
            </a:r>
          </a:p>
          <a:p>
            <a:r>
              <a:rPr lang="en-US" altLang="zh-TW" sz="1000" dirty="0" err="1"/>
              <a:t>boss_blood</a:t>
            </a:r>
            <a:r>
              <a:rPr lang="en-US" altLang="zh-TW" sz="1000" dirty="0"/>
              <a:t>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敵人當前生命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en-US" altLang="zh-TW" sz="1000" dirty="0" err="1"/>
              <a:t>next_boss_blood</a:t>
            </a:r>
            <a:r>
              <a:rPr lang="en-US" altLang="zh-TW" sz="1000" dirty="0"/>
              <a:t>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敵人在我方做下個動作後的的生命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en-US" altLang="zh-TW" sz="1000" dirty="0" err="1"/>
              <a:t>self_blood</a:t>
            </a:r>
            <a:r>
              <a:rPr lang="en-US" altLang="zh-TW" sz="1000" dirty="0"/>
              <a:t>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我方當前生命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en-US" altLang="zh-TW" sz="1000" dirty="0" err="1"/>
              <a:t>next_self_blood</a:t>
            </a:r>
            <a:r>
              <a:rPr lang="en-US" altLang="zh-TW" sz="1000" dirty="0"/>
              <a:t>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我方做下個動作後的的生命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en-US" altLang="zh-TW" sz="1000" dirty="0"/>
              <a:t>stop(uint8) 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避免連續讀取生命值，造成</a:t>
            </a:r>
            <a:r>
              <a:rPr lang="en-US" altLang="zh-TW" sz="1000" dirty="0"/>
              <a:t>reward</a:t>
            </a:r>
            <a:r>
              <a:rPr lang="zh-TW" altLang="zh-TW" sz="1000" dirty="0"/>
              <a:t>誤判的緩衝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en-US" altLang="zh-TW" sz="1000" dirty="0" err="1"/>
              <a:t>emergence_break</a:t>
            </a:r>
            <a:r>
              <a:rPr lang="en-US" altLang="zh-TW" sz="1000" dirty="0"/>
              <a:t>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默認</a:t>
            </a:r>
            <a:r>
              <a:rPr lang="en-US" altLang="zh-TW" sz="1000" dirty="0"/>
              <a:t>0,</a:t>
            </a:r>
            <a:r>
              <a:rPr lang="zh-TW" altLang="zh-TW" sz="1000" dirty="0"/>
              <a:t>與緊急暫停訓練有關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zh-TW" altLang="zh-TW" sz="1000" dirty="0"/>
              <a:t>輸出：</a:t>
            </a:r>
          </a:p>
          <a:p>
            <a:r>
              <a:rPr lang="en-US" altLang="zh-TW" sz="1000" dirty="0"/>
              <a:t>reward(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動作回饋分數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en-US" altLang="zh-TW" sz="1000" dirty="0"/>
              <a:t>done(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與儲存資料到回放記憶體有關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en-US" altLang="zh-TW" sz="1000" dirty="0"/>
              <a:t>stop(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避免連續讀取生命值，造成</a:t>
            </a:r>
            <a:r>
              <a:rPr lang="en-US" altLang="zh-TW" sz="1000" dirty="0"/>
              <a:t>reward</a:t>
            </a:r>
            <a:r>
              <a:rPr lang="zh-TW" altLang="zh-TW" sz="1000" dirty="0"/>
              <a:t>誤判的緩衝</a:t>
            </a:r>
            <a:r>
              <a:rPr lang="en-US" altLang="zh-TW" sz="1000" dirty="0"/>
              <a:t>) </a:t>
            </a:r>
            <a:endParaRPr lang="zh-TW" altLang="zh-TW" sz="1000" dirty="0"/>
          </a:p>
          <a:p>
            <a:r>
              <a:rPr lang="en-US" altLang="zh-TW" sz="1000" dirty="0" err="1"/>
              <a:t>emergence_break</a:t>
            </a:r>
            <a:r>
              <a:rPr lang="en-US" altLang="zh-TW" sz="1000" dirty="0"/>
              <a:t>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與緊急暫停訓練有關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zh-TW" altLang="zh-TW" sz="1000" dirty="0"/>
              <a:t>參數：</a:t>
            </a:r>
          </a:p>
          <a:p>
            <a:r>
              <a:rPr lang="zh-TW" altLang="zh-TW" sz="1000" dirty="0"/>
              <a:t>無</a:t>
            </a:r>
          </a:p>
          <a:p>
            <a:r>
              <a:rPr lang="en-US" altLang="zh-TW" sz="1000" dirty="0"/>
              <a:t> </a:t>
            </a:r>
            <a:endParaRPr lang="zh-TW" altLang="zh-TW" sz="1000" dirty="0"/>
          </a:p>
          <a:p>
            <a:endParaRPr lang="zh-TW" altLang="zh-TW" sz="1000" dirty="0"/>
          </a:p>
          <a:p>
            <a:endParaRPr lang="zh-TW" altLang="zh-TW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2DC5F8-B4D9-4129-AE01-71CAAFA646AC}"/>
              </a:ext>
            </a:extLst>
          </p:cNvPr>
          <p:cNvSpPr/>
          <p:nvPr/>
        </p:nvSpPr>
        <p:spPr>
          <a:xfrm>
            <a:off x="4137925" y="1045029"/>
            <a:ext cx="4235455" cy="53245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00" dirty="0"/>
              <a:t>DQN</a:t>
            </a:r>
            <a:r>
              <a:rPr lang="zh-TW" altLang="zh-TW" sz="1000" dirty="0"/>
              <a:t>架構 </a:t>
            </a:r>
          </a:p>
          <a:p>
            <a:r>
              <a:rPr lang="en-US" altLang="zh-TW" sz="1000" dirty="0"/>
              <a:t>agent = DQN(WIDTH, HEIGHT, </a:t>
            </a:r>
            <a:r>
              <a:rPr lang="en-US" altLang="zh-TW" sz="1000" dirty="0" err="1"/>
              <a:t>action_size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DQN_model_path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DQN_log_path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zh-TW" altLang="zh-TW" sz="1000" dirty="0"/>
              <a:t>輸入：</a:t>
            </a:r>
          </a:p>
          <a:p>
            <a:r>
              <a:rPr lang="en-US" altLang="zh-TW" sz="1000" dirty="0"/>
              <a:t>WIDTH(</a:t>
            </a:r>
            <a:r>
              <a:rPr lang="zh-TW" altLang="zh-TW" sz="1000" dirty="0"/>
              <a:t>圖片寬</a:t>
            </a:r>
            <a:r>
              <a:rPr lang="en-US" altLang="zh-TW" sz="1000" dirty="0"/>
              <a:t>,uint8)</a:t>
            </a:r>
            <a:endParaRPr lang="zh-TW" altLang="zh-TW" sz="1000" dirty="0"/>
          </a:p>
          <a:p>
            <a:r>
              <a:rPr lang="en-US" altLang="zh-TW" sz="1000" dirty="0"/>
              <a:t>HEIGHT(</a:t>
            </a:r>
            <a:r>
              <a:rPr lang="zh-TW" altLang="zh-TW" sz="1000" dirty="0"/>
              <a:t>圖片高</a:t>
            </a:r>
            <a:r>
              <a:rPr lang="en-US" altLang="zh-TW" sz="1000" dirty="0"/>
              <a:t>,uint8)</a:t>
            </a:r>
            <a:endParaRPr lang="zh-TW" altLang="zh-TW" sz="1000" dirty="0"/>
          </a:p>
          <a:p>
            <a:r>
              <a:rPr lang="en-US" altLang="zh-TW" sz="1000" dirty="0" err="1"/>
              <a:t>action_size</a:t>
            </a:r>
            <a:r>
              <a:rPr lang="en-US" altLang="zh-TW" sz="1000" dirty="0"/>
              <a:t>(</a:t>
            </a:r>
            <a:r>
              <a:rPr lang="zh-TW" altLang="zh-TW" sz="1000" dirty="0"/>
              <a:t>動作數量</a:t>
            </a:r>
            <a:r>
              <a:rPr lang="en-US" altLang="zh-TW" sz="1000" dirty="0"/>
              <a:t> ,uint8)</a:t>
            </a:r>
            <a:endParaRPr lang="zh-TW" altLang="zh-TW" sz="1000" dirty="0"/>
          </a:p>
          <a:p>
            <a:r>
              <a:rPr lang="en-US" altLang="zh-TW" sz="1000" dirty="0" err="1"/>
              <a:t>DQN_model_path</a:t>
            </a:r>
            <a:r>
              <a:rPr lang="en-US" altLang="zh-TW" sz="1000" dirty="0"/>
              <a:t>(</a:t>
            </a:r>
            <a:r>
              <a:rPr lang="zh-TW" altLang="zh-TW" sz="1000" dirty="0"/>
              <a:t>訓練模型路徑</a:t>
            </a:r>
            <a:r>
              <a:rPr lang="en-US" altLang="zh-TW" sz="1000" dirty="0"/>
              <a:t>, str)</a:t>
            </a:r>
            <a:endParaRPr lang="zh-TW" altLang="zh-TW" sz="1000" dirty="0"/>
          </a:p>
          <a:p>
            <a:r>
              <a:rPr lang="en-US" altLang="zh-TW" sz="1000" dirty="0" err="1"/>
              <a:t>DQN_log_path</a:t>
            </a:r>
            <a:r>
              <a:rPr lang="en-US" altLang="zh-TW" sz="1000" dirty="0"/>
              <a:t>(</a:t>
            </a:r>
            <a:r>
              <a:rPr lang="zh-TW" altLang="zh-TW" sz="1000" dirty="0"/>
              <a:t>訓練記錄檔案路徑</a:t>
            </a:r>
            <a:r>
              <a:rPr lang="en-US" altLang="zh-TW" sz="1000" dirty="0"/>
              <a:t>, str)</a:t>
            </a:r>
            <a:endParaRPr lang="zh-TW" altLang="zh-TW" sz="1000" dirty="0"/>
          </a:p>
          <a:p>
            <a:r>
              <a:rPr lang="zh-TW" altLang="zh-TW" sz="1000" dirty="0"/>
              <a:t>輸出：</a:t>
            </a:r>
          </a:p>
          <a:p>
            <a:r>
              <a:rPr lang="en-US" altLang="zh-TW" sz="1000" dirty="0"/>
              <a:t>	Agent(Class)</a:t>
            </a:r>
            <a:endParaRPr lang="zh-TW" altLang="zh-TW" sz="1000" dirty="0"/>
          </a:p>
          <a:p>
            <a:r>
              <a:rPr lang="zh-TW" altLang="zh-TW" sz="1000" dirty="0"/>
              <a:t>參數：</a:t>
            </a:r>
          </a:p>
          <a:p>
            <a:r>
              <a:rPr lang="zh-TW" altLang="zh-TW" sz="1000" dirty="0"/>
              <a:t>無</a:t>
            </a:r>
          </a:p>
          <a:p>
            <a:r>
              <a:rPr lang="en-US" altLang="zh-TW" sz="1000" dirty="0"/>
              <a:t> </a:t>
            </a:r>
            <a:endParaRPr lang="zh-TW" altLang="zh-TW" sz="1000" dirty="0"/>
          </a:p>
          <a:p>
            <a:r>
              <a:rPr lang="en-US" altLang="zh-TW" sz="1000" dirty="0"/>
              <a:t>action = </a:t>
            </a:r>
            <a:r>
              <a:rPr lang="en-US" altLang="zh-TW" sz="1000" dirty="0" err="1"/>
              <a:t>agent.Choose_Action</a:t>
            </a:r>
            <a:r>
              <a:rPr lang="en-US" altLang="zh-TW" sz="1000" dirty="0"/>
              <a:t>(station)</a:t>
            </a:r>
            <a:endParaRPr lang="zh-TW" altLang="zh-TW" sz="1000" dirty="0"/>
          </a:p>
          <a:p>
            <a:r>
              <a:rPr lang="zh-TW" altLang="zh-TW" sz="1000" dirty="0"/>
              <a:t>輸入：</a:t>
            </a:r>
            <a:r>
              <a:rPr lang="en-US" altLang="zh-TW" sz="1000" dirty="0"/>
              <a:t>station</a:t>
            </a:r>
            <a:r>
              <a:rPr lang="zh-TW" altLang="zh-TW" sz="1000" dirty="0"/>
              <a:t>陣列</a:t>
            </a:r>
            <a:r>
              <a:rPr lang="en-US" altLang="zh-TW" sz="1000" dirty="0"/>
              <a:t>(88, 96, 1)</a:t>
            </a:r>
            <a:endParaRPr lang="zh-TW" altLang="zh-TW" sz="1000" dirty="0"/>
          </a:p>
          <a:p>
            <a:r>
              <a:rPr lang="zh-TW" altLang="zh-TW" sz="1000" dirty="0"/>
              <a:t>輸出：</a:t>
            </a:r>
            <a:r>
              <a:rPr lang="en-US" altLang="zh-TW" sz="1000" dirty="0"/>
              <a:t>action </a:t>
            </a:r>
            <a:r>
              <a:rPr lang="zh-TW" altLang="zh-TW" sz="1000" dirty="0"/>
              <a:t>整數</a:t>
            </a:r>
          </a:p>
          <a:p>
            <a:r>
              <a:rPr lang="zh-TW" altLang="zh-TW" sz="1000" dirty="0"/>
              <a:t>參數：無</a:t>
            </a:r>
          </a:p>
          <a:p>
            <a:r>
              <a:rPr lang="en-US" altLang="zh-TW" sz="1000" dirty="0"/>
              <a:t> </a:t>
            </a:r>
            <a:endParaRPr lang="zh-TW" altLang="zh-TW" sz="1000" dirty="0"/>
          </a:p>
          <a:p>
            <a:r>
              <a:rPr lang="en-US" altLang="zh-TW" sz="1000" dirty="0" err="1"/>
              <a:t>agent.save_model</a:t>
            </a:r>
            <a:r>
              <a:rPr lang="en-US" altLang="zh-TW" sz="1000" dirty="0"/>
              <a:t>()</a:t>
            </a:r>
            <a:endParaRPr lang="zh-TW" altLang="zh-TW" sz="1000" dirty="0"/>
          </a:p>
          <a:p>
            <a:r>
              <a:rPr lang="zh-TW" altLang="zh-TW" sz="1000" dirty="0"/>
              <a:t>輸入：無</a:t>
            </a:r>
          </a:p>
          <a:p>
            <a:r>
              <a:rPr lang="zh-TW" altLang="zh-TW" sz="1000" dirty="0"/>
              <a:t>輸出：無</a:t>
            </a:r>
          </a:p>
          <a:p>
            <a:r>
              <a:rPr lang="zh-TW" altLang="zh-TW" sz="1000" dirty="0"/>
              <a:t>參數：無</a:t>
            </a:r>
          </a:p>
          <a:p>
            <a:r>
              <a:rPr lang="zh-TW" altLang="zh-TW" sz="1000" dirty="0"/>
              <a:t>註：呼叫他能用來存檔</a:t>
            </a:r>
          </a:p>
          <a:p>
            <a:r>
              <a:rPr lang="en-US" altLang="zh-TW" sz="1000" dirty="0"/>
              <a:t> </a:t>
            </a:r>
            <a:endParaRPr lang="zh-TW" altLang="zh-TW" sz="1000" dirty="0"/>
          </a:p>
          <a:p>
            <a:r>
              <a:rPr lang="en-US" altLang="zh-TW" sz="1000" dirty="0" err="1"/>
              <a:t>agent.Store_Data</a:t>
            </a:r>
            <a:r>
              <a:rPr lang="en-US" altLang="zh-TW" sz="1000" dirty="0"/>
              <a:t>(station, action, reward, </a:t>
            </a:r>
            <a:r>
              <a:rPr lang="en-US" altLang="zh-TW" sz="1000" dirty="0" err="1"/>
              <a:t>next_station</a:t>
            </a:r>
            <a:r>
              <a:rPr lang="en-US" altLang="zh-TW" sz="1000" dirty="0"/>
              <a:t>, done)</a:t>
            </a:r>
            <a:endParaRPr lang="zh-TW" altLang="zh-TW" sz="1000" dirty="0"/>
          </a:p>
          <a:p>
            <a:r>
              <a:rPr lang="zh-TW" altLang="zh-TW" sz="1000" dirty="0"/>
              <a:t>輸入：</a:t>
            </a:r>
          </a:p>
          <a:p>
            <a:r>
              <a:rPr lang="en-US" altLang="zh-TW" sz="1000" dirty="0"/>
              <a:t>station </a:t>
            </a:r>
            <a:r>
              <a:rPr lang="zh-TW" altLang="zh-TW" sz="1000" dirty="0"/>
              <a:t>陣列</a:t>
            </a:r>
            <a:r>
              <a:rPr lang="en-US" altLang="zh-TW" sz="1000" dirty="0"/>
              <a:t>(88, 96, 1)</a:t>
            </a:r>
            <a:endParaRPr lang="zh-TW" altLang="zh-TW" sz="1000" dirty="0"/>
          </a:p>
          <a:p>
            <a:r>
              <a:rPr lang="en-US" altLang="zh-TW" sz="1000" dirty="0"/>
              <a:t>action </a:t>
            </a:r>
            <a:r>
              <a:rPr lang="zh-TW" altLang="zh-TW" sz="1000" dirty="0"/>
              <a:t>整數</a:t>
            </a:r>
          </a:p>
          <a:p>
            <a:r>
              <a:rPr lang="en-US" altLang="zh-TW" sz="1000" dirty="0"/>
              <a:t>reward </a:t>
            </a:r>
            <a:r>
              <a:rPr lang="zh-TW" altLang="zh-TW" sz="1000" dirty="0"/>
              <a:t>整數</a:t>
            </a:r>
          </a:p>
          <a:p>
            <a:r>
              <a:rPr lang="en-US" altLang="zh-TW" sz="1000" dirty="0" err="1"/>
              <a:t>next_station</a:t>
            </a:r>
            <a:r>
              <a:rPr lang="en-US" altLang="zh-TW" sz="1000" dirty="0"/>
              <a:t> </a:t>
            </a:r>
            <a:r>
              <a:rPr lang="zh-TW" altLang="zh-TW" sz="1000" dirty="0"/>
              <a:t>陣列</a:t>
            </a:r>
            <a:r>
              <a:rPr lang="en-US" altLang="zh-TW" sz="1000" dirty="0"/>
              <a:t>(88, 96, 1)</a:t>
            </a:r>
            <a:endParaRPr lang="zh-TW" altLang="zh-TW" sz="1000" dirty="0"/>
          </a:p>
          <a:p>
            <a:r>
              <a:rPr lang="zh-TW" altLang="zh-TW" sz="1000" dirty="0"/>
              <a:t>輸出：無</a:t>
            </a:r>
          </a:p>
          <a:p>
            <a:r>
              <a:rPr lang="zh-TW" altLang="zh-TW" sz="1000" dirty="0"/>
              <a:t>參數：</a:t>
            </a:r>
            <a:r>
              <a:rPr lang="en-US" altLang="zh-TW" sz="1000" dirty="0"/>
              <a:t>done(uint8)</a:t>
            </a:r>
            <a:endParaRPr lang="zh-TW" altLang="zh-TW" sz="1000" dirty="0"/>
          </a:p>
          <a:p>
            <a:r>
              <a:rPr lang="zh-TW" altLang="zh-TW" sz="1000" dirty="0"/>
              <a:t>註：呼叫他能把當前狀態、下一個狀態跟</a:t>
            </a:r>
            <a:r>
              <a:rPr lang="en-US" altLang="zh-TW" sz="1000" dirty="0"/>
              <a:t>reward</a:t>
            </a:r>
            <a:r>
              <a:rPr lang="zh-TW" altLang="zh-TW" sz="1000" dirty="0"/>
              <a:t>儲存至回放記憶體</a:t>
            </a:r>
          </a:p>
          <a:p>
            <a:r>
              <a:rPr lang="en-US" altLang="zh-TW" sz="1000" dirty="0"/>
              <a:t> </a:t>
            </a:r>
            <a:endParaRPr lang="zh-TW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44767F-A288-4944-B927-413396B70F59}"/>
              </a:ext>
            </a:extLst>
          </p:cNvPr>
          <p:cNvSpPr/>
          <p:nvPr/>
        </p:nvSpPr>
        <p:spPr>
          <a:xfrm>
            <a:off x="8450968" y="1074057"/>
            <a:ext cx="3619902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00" dirty="0" err="1"/>
              <a:t>Train_Network</a:t>
            </a:r>
            <a:r>
              <a:rPr lang="en-US" altLang="zh-TW" sz="1000" dirty="0"/>
              <a:t>(</a:t>
            </a:r>
            <a:r>
              <a:rPr lang="en-US" altLang="zh-TW" sz="1000" dirty="0" err="1"/>
              <a:t>big_BATCH_SIZE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num_step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zh-TW" altLang="zh-TW" sz="1000" dirty="0"/>
              <a:t>輸入：</a:t>
            </a:r>
          </a:p>
          <a:p>
            <a:r>
              <a:rPr lang="en-US" altLang="zh-TW" sz="1000" dirty="0" err="1"/>
              <a:t>big_BATCH_SIZE</a:t>
            </a:r>
            <a:r>
              <a:rPr lang="en-US" altLang="zh-TW" sz="1000" dirty="0"/>
              <a:t>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默認</a:t>
            </a:r>
            <a:r>
              <a:rPr lang="en-US" altLang="zh-TW" sz="1000" dirty="0"/>
              <a:t>64,</a:t>
            </a:r>
            <a:r>
              <a:rPr lang="zh-TW" altLang="zh-TW" sz="1000" dirty="0"/>
              <a:t>與一次讀取回放記憶體的量有關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en-US" altLang="zh-TW" sz="1000" dirty="0" err="1"/>
              <a:t>num_step</a:t>
            </a:r>
            <a:r>
              <a:rPr lang="en-US" altLang="zh-TW" sz="1000" dirty="0"/>
              <a:t>(</a:t>
            </a:r>
            <a:r>
              <a:rPr lang="zh-TW" altLang="zh-TW" sz="1000" dirty="0"/>
              <a:t>整數</a:t>
            </a:r>
            <a:r>
              <a:rPr lang="en-US" altLang="zh-TW" sz="1000" dirty="0"/>
              <a:t>,</a:t>
            </a:r>
            <a:r>
              <a:rPr lang="zh-TW" altLang="zh-TW" sz="1000" dirty="0"/>
              <a:t>計算做了幾個動作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zh-TW" altLang="zh-TW" sz="1000" dirty="0"/>
              <a:t>輸出：無</a:t>
            </a:r>
          </a:p>
          <a:p>
            <a:r>
              <a:rPr lang="zh-TW" altLang="zh-TW" sz="1000" dirty="0"/>
              <a:t>參數：無</a:t>
            </a:r>
          </a:p>
          <a:p>
            <a:r>
              <a:rPr lang="en-US" altLang="zh-TW" sz="1000" dirty="0"/>
              <a:t> </a:t>
            </a:r>
            <a:endParaRPr lang="zh-TW" altLang="zh-TW" sz="1000" dirty="0"/>
          </a:p>
          <a:p>
            <a:r>
              <a:rPr lang="en-US" altLang="zh-TW" sz="1000" dirty="0" err="1"/>
              <a:t>agent.Update_Target_Network</a:t>
            </a:r>
            <a:r>
              <a:rPr lang="en-US" altLang="zh-TW" sz="1000" dirty="0"/>
              <a:t>()</a:t>
            </a:r>
            <a:endParaRPr lang="zh-TW" altLang="zh-TW" sz="1000" dirty="0"/>
          </a:p>
          <a:p>
            <a:r>
              <a:rPr lang="zh-TW" altLang="zh-TW" sz="1000" dirty="0"/>
              <a:t>輸入：無</a:t>
            </a:r>
          </a:p>
          <a:p>
            <a:r>
              <a:rPr lang="zh-TW" altLang="zh-TW" sz="1000" dirty="0"/>
              <a:t>輸出：無</a:t>
            </a:r>
          </a:p>
          <a:p>
            <a:r>
              <a:rPr lang="zh-TW" altLang="zh-TW" sz="1000" dirty="0"/>
              <a:t>參數：無</a:t>
            </a:r>
          </a:p>
          <a:p>
            <a:r>
              <a:rPr lang="zh-TW" altLang="zh-TW" sz="1000" dirty="0"/>
              <a:t>註：將當前訓練的主模型網路複製到對抗模型網路裡</a:t>
            </a:r>
          </a:p>
          <a:p>
            <a:r>
              <a:rPr lang="en-US" altLang="zh-TW" sz="1000" dirty="0"/>
              <a:t> </a:t>
            </a:r>
            <a:endParaRPr lang="zh-TW" altLang="zh-TW" sz="1000" dirty="0"/>
          </a:p>
          <a:p>
            <a:r>
              <a:rPr lang="zh-TW" altLang="zh-TW" sz="1000" dirty="0"/>
              <a:t>重新開始</a:t>
            </a:r>
            <a:r>
              <a:rPr lang="en-US" altLang="zh-TW" sz="1000" dirty="0"/>
              <a:t> restart()</a:t>
            </a:r>
            <a:endParaRPr lang="zh-TW" altLang="zh-TW" sz="1000" dirty="0"/>
          </a:p>
          <a:p>
            <a:r>
              <a:rPr lang="zh-TW" altLang="zh-TW" sz="1000" dirty="0"/>
              <a:t>輸入：無</a:t>
            </a:r>
          </a:p>
          <a:p>
            <a:r>
              <a:rPr lang="zh-TW" altLang="zh-TW" sz="1000" dirty="0"/>
              <a:t>輸出：無</a:t>
            </a:r>
          </a:p>
          <a:p>
            <a:r>
              <a:rPr lang="zh-TW" altLang="zh-TW" sz="1000" dirty="0"/>
              <a:t>參數：無</a:t>
            </a:r>
          </a:p>
          <a:p>
            <a:r>
              <a:rPr lang="zh-TW" altLang="zh-TW" sz="1000" dirty="0"/>
              <a:t>註：模仿鍵盤動作，將腳色復活，以進行下一輪訓練</a:t>
            </a:r>
          </a:p>
          <a:p>
            <a:r>
              <a:rPr lang="en-US" altLang="zh-TW" sz="1000" dirty="0"/>
              <a:t> </a:t>
            </a:r>
            <a:endParaRPr lang="zh-TW" altLang="zh-TW" sz="1000" dirty="0"/>
          </a:p>
          <a:p>
            <a:r>
              <a:rPr lang="zh-TW" altLang="zh-TW" sz="1000" dirty="0"/>
              <a:t>偵測鍵盤輸入</a:t>
            </a:r>
            <a:r>
              <a:rPr lang="en-US" altLang="zh-TW" sz="1000" dirty="0"/>
              <a:t>keys = </a:t>
            </a:r>
            <a:r>
              <a:rPr lang="en-US" altLang="zh-TW" sz="1000" dirty="0" err="1"/>
              <a:t>key_check</a:t>
            </a:r>
            <a:r>
              <a:rPr lang="en-US" altLang="zh-TW" sz="1000" dirty="0"/>
              <a:t>()</a:t>
            </a:r>
            <a:endParaRPr lang="zh-TW" altLang="zh-TW" sz="1000" dirty="0"/>
          </a:p>
          <a:p>
            <a:r>
              <a:rPr lang="zh-TW" altLang="zh-TW" sz="1000" dirty="0"/>
              <a:t>輸入：鍵盤動作</a:t>
            </a:r>
          </a:p>
          <a:p>
            <a:r>
              <a:rPr lang="zh-TW" altLang="zh-TW" sz="1000" dirty="0"/>
              <a:t>輸出：</a:t>
            </a:r>
            <a:r>
              <a:rPr lang="en-US" altLang="zh-TW" sz="1000" dirty="0"/>
              <a:t>keys(char)</a:t>
            </a:r>
            <a:endParaRPr lang="zh-TW" altLang="zh-TW" sz="1000" dirty="0"/>
          </a:p>
          <a:p>
            <a:r>
              <a:rPr lang="zh-TW" altLang="zh-TW" sz="1000" dirty="0"/>
              <a:t>參數：無</a:t>
            </a:r>
          </a:p>
          <a:p>
            <a:r>
              <a:rPr lang="en-US" altLang="zh-TW" sz="1000" dirty="0"/>
              <a:t> </a:t>
            </a:r>
            <a:endParaRPr lang="zh-TW" altLang="zh-TW" sz="1000" dirty="0"/>
          </a:p>
          <a:p>
            <a:r>
              <a:rPr lang="zh-TW" altLang="zh-TW" sz="1000" dirty="0"/>
              <a:t>定義動作</a:t>
            </a:r>
            <a:r>
              <a:rPr lang="en-US" altLang="zh-TW" sz="1000" dirty="0"/>
              <a:t> </a:t>
            </a:r>
            <a:r>
              <a:rPr lang="en-US" altLang="zh-TW" sz="1000" dirty="0" err="1"/>
              <a:t>take_action</a:t>
            </a:r>
            <a:r>
              <a:rPr lang="en-US" altLang="zh-TW" sz="1000" dirty="0"/>
              <a:t>(action)</a:t>
            </a:r>
            <a:endParaRPr lang="zh-TW" altLang="zh-TW" sz="1000" dirty="0"/>
          </a:p>
          <a:p>
            <a:r>
              <a:rPr lang="zh-TW" altLang="zh-TW" sz="1000" dirty="0"/>
              <a:t>輸入：</a:t>
            </a:r>
            <a:r>
              <a:rPr lang="en-US" altLang="zh-TW" sz="1000" dirty="0"/>
              <a:t>action(</a:t>
            </a:r>
            <a:r>
              <a:rPr lang="zh-TW" altLang="zh-TW" sz="1000" dirty="0"/>
              <a:t>整數</a:t>
            </a:r>
            <a:r>
              <a:rPr lang="en-US" altLang="zh-TW" sz="1000" dirty="0"/>
              <a:t>)</a:t>
            </a:r>
            <a:endParaRPr lang="zh-TW" altLang="zh-TW" sz="1000" dirty="0"/>
          </a:p>
          <a:p>
            <a:r>
              <a:rPr lang="zh-TW" altLang="zh-TW" sz="1000" dirty="0"/>
              <a:t>輸出：模擬按鍵動作</a:t>
            </a:r>
          </a:p>
          <a:p>
            <a:r>
              <a:rPr lang="zh-TW" altLang="zh-TW" sz="1000" dirty="0"/>
              <a:t>參數：無</a:t>
            </a:r>
            <a:endParaRPr lang="zh-TW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85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6206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1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需求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43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18229"/>
            <a:ext cx="3897086" cy="11425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53757" y="308727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需求環境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A1CCFC-6E6F-4972-AADC-95FECA748818}"/>
              </a:ext>
            </a:extLst>
          </p:cNvPr>
          <p:cNvSpPr/>
          <p:nvPr/>
        </p:nvSpPr>
        <p:spPr>
          <a:xfrm>
            <a:off x="1660978" y="1012381"/>
            <a:ext cx="8870043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本次所採用的是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 Network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）訓練方式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77233F-4DFA-4948-A030-CDE3114BA447}"/>
              </a:ext>
            </a:extLst>
          </p:cNvPr>
          <p:cNvSpPr/>
          <p:nvPr/>
        </p:nvSpPr>
        <p:spPr>
          <a:xfrm>
            <a:off x="1763073" y="3429000"/>
            <a:ext cx="8870043" cy="2808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機器需要能偵測當前敵人的狀況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血量位置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血量數值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敵人上一步出招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機器需要根據對方動作判斷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閃躲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墊步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6C9ADE-F0C9-4AEE-A16B-7332BD9BE9F4}"/>
              </a:ext>
            </a:extLst>
          </p:cNvPr>
          <p:cNvSpPr/>
          <p:nvPr/>
        </p:nvSpPr>
        <p:spPr>
          <a:xfrm>
            <a:off x="1622879" y="1807058"/>
            <a:ext cx="10569121" cy="142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環境方面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系統需要點對點的辨識出遊戲位置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依像素點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解析度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:1024*575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視窗模式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抓到遊戲畫面後機器會對應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四顆按鈕進行對應動作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跳躍 防禦 墊步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36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2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分析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40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EDB03A1-52C8-4F9E-A068-66372689F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9171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35280"/>
            <a:ext cx="3071586" cy="1477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4093" y="-15240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9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EDB03A1-52C8-4F9E-A068-66372689F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2747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578DE938-295E-4BD5-80A3-02106134D5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431" y="27070"/>
            <a:ext cx="10188308" cy="68309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35280"/>
            <a:ext cx="3071586" cy="1477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4093" y="-15240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DQN 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7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EDB03A1-52C8-4F9E-A068-66372689F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3924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35280"/>
            <a:ext cx="3071586" cy="1477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4093" y="-15240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DQN 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CFC452E8-9686-47D8-8B14-97E91ACF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700"/>
            <a:ext cx="12192000" cy="105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1BB7A1D-E8D3-42F9-9ACF-AD24A6900E0D}"/>
              </a:ext>
            </a:extLst>
          </p:cNvPr>
          <p:cNvSpPr/>
          <p:nvPr/>
        </p:nvSpPr>
        <p:spPr>
          <a:xfrm>
            <a:off x="114300" y="2473222"/>
            <a:ext cx="120777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TW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狀態</a:t>
            </a:r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</a:p>
          <a:p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采取的行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為</a:t>
            </a:r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</a:t>
            </a:r>
          </a:p>
          <a:p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 </a:t>
            </a:r>
            <a:r>
              <a:rPr lang="en-US" altLang="zh-TW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表示新的值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對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後的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值所造成的影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響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大小</a:t>
            </a:r>
            <a:endParaRPr lang="en-US" altLang="zh-CN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r: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狀態</a:t>
            </a:r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採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取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</a:t>
            </a:r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a(action)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後獲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得的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獎勵</a:t>
            </a:r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Reward</a:t>
            </a:r>
          </a:p>
          <a:p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γ </a:t>
            </a:r>
            <a:r>
              <a:rPr lang="en-US" altLang="zh-TW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是一個</a:t>
            </a:r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discount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值，即用来减小新值的影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響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的值</a:t>
            </a:r>
            <a:endParaRPr lang="en-US" altLang="zh-CN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其中</a:t>
            </a:r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γ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範圍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都在</a:t>
            </a:r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0~1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</a:t>
            </a:r>
            <a:r>
              <a:rPr lang="zh-TW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間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 </a:t>
            </a:r>
            <a:endParaRPr lang="en-US" altLang="zh-CN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9B71FA-6DC8-4648-9586-ECADEB312720}"/>
              </a:ext>
            </a:extLst>
          </p:cNvPr>
          <p:cNvSpPr/>
          <p:nvPr/>
        </p:nvSpPr>
        <p:spPr>
          <a:xfrm>
            <a:off x="0" y="6150114"/>
            <a:ext cx="120777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筆記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先左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不看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1-a(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舊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的比例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 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是舊表的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值，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最大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的比例，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此次動作的獎勵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預計下一個狀態最大的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(r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目前獎勵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比例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γ x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預計最大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EDB03A1-52C8-4F9E-A068-66372689F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2699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35280"/>
            <a:ext cx="3071586" cy="1477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4093" y="-15240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0087A5-2D11-4E37-AF54-19A529B5641D}"/>
              </a:ext>
            </a:extLst>
          </p:cNvPr>
          <p:cNvSpPr/>
          <p:nvPr/>
        </p:nvSpPr>
        <p:spPr>
          <a:xfrm>
            <a:off x="1660978" y="1012381"/>
            <a:ext cx="8870043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如何更快速、有效的取得更大量的樣本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B611FC-03D3-4356-BB75-2CE6B0B1BBDC}"/>
              </a:ext>
            </a:extLst>
          </p:cNvPr>
          <p:cNvSpPr/>
          <p:nvPr/>
        </p:nvSpPr>
        <p:spPr>
          <a:xfrm>
            <a:off x="1660978" y="2030594"/>
            <a:ext cx="8870043" cy="1955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縮短死亡復甦時間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選擇較小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場景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相對簡單的地形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增加生命值，好在一次死亡的間隔內獲得更多數據</a:t>
            </a:r>
          </a:p>
        </p:txBody>
      </p:sp>
    </p:spTree>
    <p:extLst>
      <p:ext uri="{BB962C8B-B14F-4D97-AF65-F5344CB8AC3E}">
        <p14:creationId xmlns:p14="http://schemas.microsoft.com/office/powerpoint/2010/main" val="1674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syqerdm">
      <a:majorFont>
        <a:latin typeface="阿里巴巴普惠体 2.0 55 Regular"/>
        <a:ea typeface="阿里巴巴普惠体 2.0 55 Regular"/>
        <a:cs typeface=""/>
      </a:majorFont>
      <a:minorFont>
        <a:latin typeface="阿里巴巴普惠体 2.0 55 Regular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1378</Words>
  <Application>Microsoft Office PowerPoint</Application>
  <PresentationFormat>寬螢幕</PresentationFormat>
  <Paragraphs>303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等线</vt:lpstr>
      <vt:lpstr>优设标题黑</vt:lpstr>
      <vt:lpstr>阿里巴巴普惠体 2.0 55 Regular</vt:lpstr>
      <vt:lpstr>站酷庆科黄油体</vt:lpstr>
      <vt:lpstr>標楷體</vt:lpstr>
      <vt:lpstr>Arial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0.0</dc:creator>
  <cp:lastModifiedBy>0.0</cp:lastModifiedBy>
  <cp:revision>7</cp:revision>
  <dcterms:modified xsi:type="dcterms:W3CDTF">2021-12-09T14:57:56Z</dcterms:modified>
</cp:coreProperties>
</file>