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 lvl="0">
      <a:defRPr lang="zh-CN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3840">
          <p15:clr>
            <a:srgbClr val="A4A3A4"/>
          </p15:clr>
        </p15:guide>
        <p15:guide id="3" pos="4997">
          <p15:clr>
            <a:srgbClr val="A4A3A4"/>
          </p15:clr>
        </p15:guide>
        <p15:guide id="4" pos="27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>
        <p:guide orient="horz" pos="2352"/>
        <p:guide pos="3840"/>
        <p:guide pos="4997"/>
        <p:guide pos="27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21882BE-EE36-4C54-9802-92380FF6FAAD}" type="pres">
      <dgm:prSet presAssocID="{B601E6E6-A926-4436-AC4A-26E3776A39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18DD5D7D-74A2-4E96-B756-16F13AC1AB7C}" type="presOf" srcId="{B601E6E6-A926-4436-AC4A-26E3776A391F}" destId="{321882BE-EE36-4C54-9802-92380FF6FAAD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79B656E-99D8-4ABA-939B-FD85A200C8E9}">
      <dgm:prSet custT="1"/>
      <dgm:spPr/>
      <dgm:t>
        <a:bodyPr/>
        <a:lstStyle/>
        <a:p>
          <a:r>
            <a:rPr lang="en-US" altLang="zh-TW" sz="800" dirty="0"/>
            <a:t>Project</a:t>
          </a:r>
          <a:endParaRPr lang="zh-TW" sz="800" dirty="0"/>
        </a:p>
      </dgm:t>
    </dgm:pt>
    <dgm:pt modelId="{5B36F392-5E3D-4769-81CB-7FF6898BB8DB}" type="parTrans" cxnId="{C7816353-EE01-43B9-83C1-8C7C603F41CE}">
      <dgm:prSet/>
      <dgm:spPr/>
      <dgm:t>
        <a:bodyPr/>
        <a:lstStyle/>
        <a:p>
          <a:endParaRPr lang="zh-TW" altLang="en-US"/>
        </a:p>
      </dgm:t>
    </dgm:pt>
    <dgm:pt modelId="{A8E95BA8-38D0-4F55-BB15-6C340767930B}" type="sibTrans" cxnId="{C7816353-EE01-43B9-83C1-8C7C603F41CE}">
      <dgm:prSet/>
      <dgm:spPr/>
      <dgm:t>
        <a:bodyPr/>
        <a:lstStyle/>
        <a:p>
          <a:endParaRPr lang="zh-TW" altLang="en-US"/>
        </a:p>
      </dgm:t>
    </dgm:pt>
    <dgm:pt modelId="{1237C43A-1CCE-48E0-A6F8-36670595DE48}">
      <dgm:prSet custT="1"/>
      <dgm:spPr/>
      <dgm:t>
        <a:bodyPr/>
        <a:lstStyle/>
        <a:p>
          <a:r>
            <a:rPr lang="en-US" altLang="zh-TW" sz="800" dirty="0"/>
            <a:t>System</a:t>
          </a:r>
        </a:p>
        <a:p>
          <a:r>
            <a:rPr lang="en-US" altLang="zh-TW" sz="800" dirty="0" err="1"/>
            <a:t>enviroment</a:t>
          </a:r>
          <a:endParaRPr lang="zh-TW" sz="800" dirty="0"/>
        </a:p>
      </dgm:t>
    </dgm:pt>
    <dgm:pt modelId="{02322031-53BE-4B80-B4B1-15115E7A7729}" type="parTrans" cxnId="{BECA0983-6215-4FEC-919F-ADC59E6EF902}">
      <dgm:prSet custT="1"/>
      <dgm:spPr/>
      <dgm:t>
        <a:bodyPr/>
        <a:lstStyle/>
        <a:p>
          <a:endParaRPr lang="zh-TW" altLang="en-US" sz="800"/>
        </a:p>
      </dgm:t>
    </dgm:pt>
    <dgm:pt modelId="{9EB0CA7D-3B4E-4B7A-AC12-547C330E4635}" type="sibTrans" cxnId="{BECA0983-6215-4FEC-919F-ADC59E6EF902}">
      <dgm:prSet/>
      <dgm:spPr/>
      <dgm:t>
        <a:bodyPr/>
        <a:lstStyle/>
        <a:p>
          <a:endParaRPr lang="zh-TW" altLang="en-US"/>
        </a:p>
      </dgm:t>
    </dgm:pt>
    <dgm:pt modelId="{9EFB1547-3799-47A8-AADF-8588227388C0}">
      <dgm:prSet custT="1"/>
      <dgm:spPr/>
      <dgm:t>
        <a:bodyPr/>
        <a:lstStyle/>
        <a:p>
          <a:r>
            <a:rPr lang="en-US" sz="800" dirty="0"/>
            <a:t>Game</a:t>
          </a:r>
          <a:endParaRPr lang="zh-TW" sz="800" dirty="0"/>
        </a:p>
      </dgm:t>
    </dgm:pt>
    <dgm:pt modelId="{F91B691A-CC86-4961-BF5A-42D50D28CD4A}" type="parTrans" cxnId="{9BD337AE-F6DC-427B-82F4-20B304F046FF}">
      <dgm:prSet custT="1"/>
      <dgm:spPr/>
      <dgm:t>
        <a:bodyPr/>
        <a:lstStyle/>
        <a:p>
          <a:endParaRPr lang="zh-TW" altLang="en-US" sz="800"/>
        </a:p>
      </dgm:t>
    </dgm:pt>
    <dgm:pt modelId="{01F9F96A-A8DD-4A17-9774-8A1967A13FB1}" type="sibTrans" cxnId="{9BD337AE-F6DC-427B-82F4-20B304F046FF}">
      <dgm:prSet/>
      <dgm:spPr/>
      <dgm:t>
        <a:bodyPr/>
        <a:lstStyle/>
        <a:p>
          <a:endParaRPr lang="zh-TW" altLang="en-US"/>
        </a:p>
      </dgm:t>
    </dgm:pt>
    <dgm:pt modelId="{B16C13AA-87E2-4BC3-80B7-04B1EF119144}">
      <dgm:prSet custT="1"/>
      <dgm:spPr/>
      <dgm:t>
        <a:bodyPr/>
        <a:lstStyle/>
        <a:p>
          <a:r>
            <a:rPr lang="en-US" altLang="zh-TW" sz="800" dirty="0"/>
            <a:t>Window  10</a:t>
          </a:r>
          <a:endParaRPr lang="zh-TW" sz="800" dirty="0"/>
        </a:p>
      </dgm:t>
    </dgm:pt>
    <dgm:pt modelId="{0F37EA3C-9EB8-4D8E-B83E-C53972CEB00A}" type="parTrans" cxnId="{58D21786-C742-4C84-9020-AAD4B60AD124}">
      <dgm:prSet custT="1"/>
      <dgm:spPr/>
      <dgm:t>
        <a:bodyPr/>
        <a:lstStyle/>
        <a:p>
          <a:endParaRPr lang="zh-TW" altLang="en-US" sz="800"/>
        </a:p>
      </dgm:t>
    </dgm:pt>
    <dgm:pt modelId="{2E328EAA-5C4F-45C9-A933-FF6B09A62B0B}" type="sibTrans" cxnId="{58D21786-C742-4C84-9020-AAD4B60AD124}">
      <dgm:prSet/>
      <dgm:spPr/>
      <dgm:t>
        <a:bodyPr/>
        <a:lstStyle/>
        <a:p>
          <a:endParaRPr lang="zh-TW" altLang="en-US"/>
        </a:p>
      </dgm:t>
    </dgm:pt>
    <dgm:pt modelId="{338DE506-8792-473D-ABAE-FD00E548D9C4}">
      <dgm:prSet custT="1"/>
      <dgm:spPr/>
      <dgm:t>
        <a:bodyPr/>
        <a:lstStyle/>
        <a:p>
          <a:r>
            <a:rPr lang="en-US" altLang="zh-TW" sz="800" dirty="0"/>
            <a:t>Python 3.8</a:t>
          </a:r>
          <a:endParaRPr lang="zh-TW" sz="800" dirty="0"/>
        </a:p>
      </dgm:t>
    </dgm:pt>
    <dgm:pt modelId="{2E0D20BD-A2FA-4C53-905C-73E5B1EC4CFD}" type="parTrans" cxnId="{593B6C5D-95A0-4A43-A776-CB70D18816B4}">
      <dgm:prSet custT="1"/>
      <dgm:spPr/>
      <dgm:t>
        <a:bodyPr/>
        <a:lstStyle/>
        <a:p>
          <a:endParaRPr lang="zh-TW" altLang="en-US" sz="800"/>
        </a:p>
      </dgm:t>
    </dgm:pt>
    <dgm:pt modelId="{C3EF0AAB-70C1-46E4-A9C9-998B375CBAE2}" type="sibTrans" cxnId="{593B6C5D-95A0-4A43-A776-CB70D18816B4}">
      <dgm:prSet/>
      <dgm:spPr/>
      <dgm:t>
        <a:bodyPr/>
        <a:lstStyle/>
        <a:p>
          <a:endParaRPr lang="zh-TW" altLang="en-US"/>
        </a:p>
      </dgm:t>
    </dgm:pt>
    <dgm:pt modelId="{2FBD26E7-0092-45ED-B0C7-3BD0E13127E3}">
      <dgm:prSet custT="1"/>
      <dgm:spPr/>
      <dgm:t>
        <a:bodyPr/>
        <a:lstStyle/>
        <a:p>
          <a:r>
            <a:rPr lang="en-US" sz="800" b="0" i="0" dirty="0" err="1"/>
            <a:t>Sekiro</a:t>
          </a:r>
          <a:endParaRPr lang="zh-TW" sz="800" dirty="0"/>
        </a:p>
      </dgm:t>
    </dgm:pt>
    <dgm:pt modelId="{7F7659DC-C793-4F0F-9A73-D2BB9957F86A}" type="parTrans" cxnId="{B161323D-7A60-4569-BDB9-7BFB8C822532}">
      <dgm:prSet custT="1"/>
      <dgm:spPr/>
      <dgm:t>
        <a:bodyPr/>
        <a:lstStyle/>
        <a:p>
          <a:endParaRPr lang="zh-TW" altLang="en-US" sz="800"/>
        </a:p>
      </dgm:t>
    </dgm:pt>
    <dgm:pt modelId="{55AEEF8F-993E-4085-B0AD-23F6AEAF7C54}" type="sibTrans" cxnId="{B161323D-7A60-4569-BDB9-7BFB8C822532}">
      <dgm:prSet/>
      <dgm:spPr/>
      <dgm:t>
        <a:bodyPr/>
        <a:lstStyle/>
        <a:p>
          <a:endParaRPr lang="zh-TW" altLang="en-US"/>
        </a:p>
      </dgm:t>
    </dgm:pt>
    <dgm:pt modelId="{123A83E6-6FF8-47DD-99ED-21A64D1DE2B8}">
      <dgm:prSet custT="1"/>
      <dgm:spPr/>
      <dgm:t>
        <a:bodyPr/>
        <a:lstStyle/>
        <a:p>
          <a:r>
            <a:rPr lang="zh-TW" altLang="en-US" sz="800" dirty="0"/>
            <a:t>動作預測</a:t>
          </a:r>
        </a:p>
      </dgm:t>
    </dgm:pt>
    <dgm:pt modelId="{E08119EB-E9DD-424F-BB37-565513EDDBF2}" type="parTrans" cxnId="{33A6F7EE-1BBD-4B34-A944-EF747D596BE9}">
      <dgm:prSet custT="1"/>
      <dgm:spPr/>
      <dgm:t>
        <a:bodyPr/>
        <a:lstStyle/>
        <a:p>
          <a:endParaRPr lang="zh-TW" altLang="en-US" sz="800"/>
        </a:p>
      </dgm:t>
    </dgm:pt>
    <dgm:pt modelId="{DAB4EEBA-869B-44B2-939D-DA512A624C30}" type="sibTrans" cxnId="{33A6F7EE-1BBD-4B34-A944-EF747D596BE9}">
      <dgm:prSet/>
      <dgm:spPr/>
      <dgm:t>
        <a:bodyPr/>
        <a:lstStyle/>
        <a:p>
          <a:endParaRPr lang="zh-TW" altLang="en-US"/>
        </a:p>
      </dgm:t>
    </dgm:pt>
    <dgm:pt modelId="{FE3130CE-4CC3-4DCE-A5C4-BE7A777A245D}">
      <dgm:prSet custT="1"/>
      <dgm:spPr/>
      <dgm:t>
        <a:bodyPr/>
        <a:lstStyle/>
        <a:p>
          <a:r>
            <a:rPr lang="zh-TW" altLang="en-US" sz="800" dirty="0"/>
            <a:t>血量數值</a:t>
          </a:r>
        </a:p>
      </dgm:t>
    </dgm:pt>
    <dgm:pt modelId="{7A1C4212-1F8F-439D-93C7-B9AC866EC660}" type="parTrans" cxnId="{19922E1D-8F8B-455E-9A00-718E08EF4B13}">
      <dgm:prSet custT="1"/>
      <dgm:spPr/>
      <dgm:t>
        <a:bodyPr/>
        <a:lstStyle/>
        <a:p>
          <a:endParaRPr lang="zh-TW" altLang="en-US" sz="800"/>
        </a:p>
      </dgm:t>
    </dgm:pt>
    <dgm:pt modelId="{3157D0AE-636E-4B0E-9082-B42721B0F3D7}" type="sibTrans" cxnId="{19922E1D-8F8B-455E-9A00-718E08EF4B13}">
      <dgm:prSet/>
      <dgm:spPr/>
      <dgm:t>
        <a:bodyPr/>
        <a:lstStyle/>
        <a:p>
          <a:endParaRPr lang="zh-TW" altLang="en-US"/>
        </a:p>
      </dgm:t>
    </dgm:pt>
    <dgm:pt modelId="{C29CA09B-7435-4949-A63D-3F47F61C5030}">
      <dgm:prSet custT="1"/>
      <dgm:spPr/>
      <dgm:t>
        <a:bodyPr/>
        <a:lstStyle/>
        <a:p>
          <a:r>
            <a:rPr lang="en-US" altLang="zh-TW" sz="800" dirty="0"/>
            <a:t>ML </a:t>
          </a:r>
          <a:endParaRPr lang="zh-TW" sz="800" dirty="0"/>
        </a:p>
      </dgm:t>
    </dgm:pt>
    <dgm:pt modelId="{B4D04A7B-43B3-46FF-A6EB-327654D0B21A}" type="parTrans" cxnId="{8EA31DA6-E854-46EF-9AC2-5E953F76B7F6}">
      <dgm:prSet custT="1"/>
      <dgm:spPr/>
      <dgm:t>
        <a:bodyPr/>
        <a:lstStyle/>
        <a:p>
          <a:endParaRPr lang="zh-TW" altLang="en-US" sz="800"/>
        </a:p>
      </dgm:t>
    </dgm:pt>
    <dgm:pt modelId="{4C4B5817-0F62-46F5-82B3-4833ECABDD2E}" type="sibTrans" cxnId="{8EA31DA6-E854-46EF-9AC2-5E953F76B7F6}">
      <dgm:prSet/>
      <dgm:spPr/>
      <dgm:t>
        <a:bodyPr/>
        <a:lstStyle/>
        <a:p>
          <a:endParaRPr lang="zh-TW" altLang="en-US"/>
        </a:p>
      </dgm:t>
    </dgm:pt>
    <dgm:pt modelId="{F86269FD-D1C6-4444-9179-2E7EA41A6A73}">
      <dgm:prSet custT="1"/>
      <dgm:spPr/>
      <dgm:t>
        <a:bodyPr/>
        <a:lstStyle/>
        <a:p>
          <a:r>
            <a:rPr lang="en-US" altLang="zh-TW" sz="800" dirty="0"/>
            <a:t>Deep Q Network</a:t>
          </a:r>
        </a:p>
        <a:p>
          <a:r>
            <a:rPr lang="en-US" altLang="zh-TW" sz="800" dirty="0"/>
            <a:t>(DQN)</a:t>
          </a:r>
          <a:endParaRPr lang="zh-TW" sz="800" dirty="0"/>
        </a:p>
      </dgm:t>
    </dgm:pt>
    <dgm:pt modelId="{0F643CC4-2A45-4B8F-9E54-DB16727F9A48}" type="parTrans" cxnId="{274E9AA2-D5CD-4C88-9F7D-1CCF8B1A4BE3}">
      <dgm:prSet custT="1"/>
      <dgm:spPr/>
      <dgm:t>
        <a:bodyPr/>
        <a:lstStyle/>
        <a:p>
          <a:endParaRPr lang="zh-TW" altLang="en-US" sz="800"/>
        </a:p>
      </dgm:t>
    </dgm:pt>
    <dgm:pt modelId="{90340A74-8987-4254-991D-75BE431A84B7}" type="sibTrans" cxnId="{274E9AA2-D5CD-4C88-9F7D-1CCF8B1A4BE3}">
      <dgm:prSet/>
      <dgm:spPr/>
      <dgm:t>
        <a:bodyPr/>
        <a:lstStyle/>
        <a:p>
          <a:endParaRPr lang="zh-TW" altLang="en-US"/>
        </a:p>
      </dgm:t>
    </dgm:pt>
    <dgm:pt modelId="{CD7AC858-E094-4A47-B8FD-A0FF30E9564D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攻擊</a:t>
          </a:r>
          <a:endParaRPr lang="zh-TW" sz="800" dirty="0"/>
        </a:p>
      </dgm:t>
    </dgm:pt>
    <dgm:pt modelId="{4D63E908-41A8-4AE8-9047-092E5C6F1DA1}" type="parTrans" cxnId="{65B3ADC3-CAE3-4F7B-9570-2F43C0C6DBEA}">
      <dgm:prSet custT="1"/>
      <dgm:spPr/>
      <dgm:t>
        <a:bodyPr/>
        <a:lstStyle/>
        <a:p>
          <a:endParaRPr lang="zh-TW" altLang="en-US" sz="800"/>
        </a:p>
      </dgm:t>
    </dgm:pt>
    <dgm:pt modelId="{AA1DD845-9EF0-48C7-AE2C-5DBA46CB3837}" type="sibTrans" cxnId="{65B3ADC3-CAE3-4F7B-9570-2F43C0C6DBEA}">
      <dgm:prSet/>
      <dgm:spPr/>
      <dgm:t>
        <a:bodyPr/>
        <a:lstStyle/>
        <a:p>
          <a:endParaRPr lang="zh-TW" altLang="en-US"/>
        </a:p>
      </dgm:t>
    </dgm:pt>
    <dgm:pt modelId="{F0AA3DFD-0429-4E20-A632-CA6EE5CBDC8E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靜止</a:t>
          </a:r>
          <a:endParaRPr lang="zh-TW" sz="800" dirty="0"/>
        </a:p>
      </dgm:t>
    </dgm:pt>
    <dgm:pt modelId="{D0B7F97A-0B28-467F-9FC2-B061680A8F86}" type="parTrans" cxnId="{C12C4020-EFF3-4D65-99C2-5131D93C5D30}">
      <dgm:prSet custT="1"/>
      <dgm:spPr/>
      <dgm:t>
        <a:bodyPr/>
        <a:lstStyle/>
        <a:p>
          <a:endParaRPr lang="zh-TW" altLang="en-US" sz="800"/>
        </a:p>
      </dgm:t>
    </dgm:pt>
    <dgm:pt modelId="{BE16C6CC-7A4F-4E90-8CE0-FEC401F00131}" type="sibTrans" cxnId="{C12C4020-EFF3-4D65-99C2-5131D93C5D30}">
      <dgm:prSet/>
      <dgm:spPr/>
      <dgm:t>
        <a:bodyPr/>
        <a:lstStyle/>
        <a:p>
          <a:endParaRPr lang="zh-TW" altLang="en-US"/>
        </a:p>
      </dgm:t>
    </dgm:pt>
    <dgm:pt modelId="{D352819D-E907-4685-B451-FA8FA1B280DC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血量減少</a:t>
          </a:r>
          <a:endParaRPr lang="zh-TW" sz="800" dirty="0"/>
        </a:p>
      </dgm:t>
    </dgm:pt>
    <dgm:pt modelId="{DA47BA3D-AB7A-45C6-B8B9-F91934088D67}" type="parTrans" cxnId="{5F9497E1-AD3C-42D3-9D22-984C72581B9D}">
      <dgm:prSet custT="1"/>
      <dgm:spPr/>
      <dgm:t>
        <a:bodyPr/>
        <a:lstStyle/>
        <a:p>
          <a:endParaRPr lang="zh-TW" altLang="en-US" sz="800"/>
        </a:p>
      </dgm:t>
    </dgm:pt>
    <dgm:pt modelId="{0F0723F1-8BAA-463A-AB8A-E249949A4950}" type="sibTrans" cxnId="{5F9497E1-AD3C-42D3-9D22-984C72581B9D}">
      <dgm:prSet/>
      <dgm:spPr/>
      <dgm:t>
        <a:bodyPr/>
        <a:lstStyle/>
        <a:p>
          <a:endParaRPr lang="zh-TW" altLang="en-US"/>
        </a:p>
      </dgm:t>
    </dgm:pt>
    <dgm:pt modelId="{D0462644-BBC8-4558-8A9F-F347E53E0E60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血量減少</a:t>
          </a:r>
          <a:endParaRPr lang="zh-TW" sz="800" dirty="0"/>
        </a:p>
      </dgm:t>
    </dgm:pt>
    <dgm:pt modelId="{024C0065-7F5E-4152-ACF4-C47F8AC6863C}" type="parTrans" cxnId="{3DEA3270-D1EC-4A08-9306-F988AFB06953}">
      <dgm:prSet custT="1"/>
      <dgm:spPr/>
      <dgm:t>
        <a:bodyPr/>
        <a:lstStyle/>
        <a:p>
          <a:endParaRPr lang="zh-TW" altLang="en-US" sz="800"/>
        </a:p>
      </dgm:t>
    </dgm:pt>
    <dgm:pt modelId="{B3887220-95EA-441A-8ACD-6C2E06BF8EDF}" type="sibTrans" cxnId="{3DEA3270-D1EC-4A08-9306-F988AFB06953}">
      <dgm:prSet/>
      <dgm:spPr/>
      <dgm:t>
        <a:bodyPr/>
        <a:lstStyle/>
        <a:p>
          <a:endParaRPr lang="zh-TW" altLang="en-US"/>
        </a:p>
      </dgm:t>
    </dgm:pt>
    <dgm:pt modelId="{EDA69F19-78AA-4BFA-92A1-5459F05EB80E}">
      <dgm:prSet custT="1"/>
      <dgm:spPr>
        <a:solidFill>
          <a:srgbClr val="2E75B6"/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+4 </a:t>
          </a:r>
          <a:endParaRPr lang="zh-TW" sz="800" dirty="0"/>
        </a:p>
      </dgm:t>
    </dgm:pt>
    <dgm:pt modelId="{53CD25AD-AC3C-4E54-8687-F231F974D781}" type="parTrans" cxnId="{6BBE7F69-1DA6-42E5-9F48-9A47040F3FDE}">
      <dgm:prSet custT="1"/>
      <dgm:spPr/>
      <dgm:t>
        <a:bodyPr/>
        <a:lstStyle/>
        <a:p>
          <a:endParaRPr lang="zh-TW" altLang="en-US" sz="800"/>
        </a:p>
      </dgm:t>
    </dgm:pt>
    <dgm:pt modelId="{7A2E6508-9387-43BC-A381-206D2B89550E}" type="sibTrans" cxnId="{6BBE7F69-1DA6-42E5-9F48-9A47040F3FDE}">
      <dgm:prSet/>
      <dgm:spPr/>
      <dgm:t>
        <a:bodyPr/>
        <a:lstStyle/>
        <a:p>
          <a:endParaRPr lang="zh-TW" altLang="en-US"/>
        </a:p>
      </dgm:t>
    </dgm:pt>
    <dgm:pt modelId="{F258FC05-202F-403E-AA6B-50545A6F5BFC}">
      <dgm:prSet custT="1"/>
      <dgm:spPr>
        <a:solidFill>
          <a:srgbClr val="2E75B6"/>
        </a:solidFill>
      </dgm:spPr>
      <dgm:t>
        <a:bodyPr/>
        <a:lstStyle/>
        <a:p>
          <a:r>
            <a:rPr lang="en-US" altLang="zh-TW" sz="800" dirty="0"/>
            <a:t>Reward -6</a:t>
          </a:r>
          <a:endParaRPr lang="zh-TW" sz="800" dirty="0"/>
        </a:p>
      </dgm:t>
    </dgm:pt>
    <dgm:pt modelId="{235C533F-CFF7-468A-A99D-CCD8F919C07F}" type="parTrans" cxnId="{75C5B982-0A9C-476F-93A4-CDA9F78229A1}">
      <dgm:prSet custT="1"/>
      <dgm:spPr/>
      <dgm:t>
        <a:bodyPr/>
        <a:lstStyle/>
        <a:p>
          <a:endParaRPr lang="zh-TW" altLang="en-US" sz="800"/>
        </a:p>
      </dgm:t>
    </dgm:pt>
    <dgm:pt modelId="{8A2A7BDD-71BA-4C83-851C-AE1D14DD0418}" type="sibTrans" cxnId="{75C5B982-0A9C-476F-93A4-CDA9F78229A1}">
      <dgm:prSet/>
      <dgm:spPr/>
      <dgm:t>
        <a:bodyPr/>
        <a:lstStyle/>
        <a:p>
          <a:endParaRPr lang="zh-TW" altLang="en-US"/>
        </a:p>
      </dgm:t>
    </dgm:pt>
    <dgm:pt modelId="{C2E0D4F7-E012-4D01-8FEC-7D864D5BD494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採取閃避</a:t>
          </a:r>
          <a:endParaRPr lang="zh-TW" sz="800" dirty="0"/>
        </a:p>
      </dgm:t>
    </dgm:pt>
    <dgm:pt modelId="{06DF5B08-997C-4FFD-856B-6BC7F1B90757}" type="parTrans" cxnId="{E4B9E8BB-F3BF-4717-8C87-BD45B16F1CAF}">
      <dgm:prSet custT="1"/>
      <dgm:spPr/>
      <dgm:t>
        <a:bodyPr/>
        <a:lstStyle/>
        <a:p>
          <a:endParaRPr lang="zh-TW" altLang="en-US" sz="800"/>
        </a:p>
      </dgm:t>
    </dgm:pt>
    <dgm:pt modelId="{9EC62497-D12E-42B9-86B1-65440ADC408F}" type="sibTrans" cxnId="{E4B9E8BB-F3BF-4717-8C87-BD45B16F1CAF}">
      <dgm:prSet/>
      <dgm:spPr/>
      <dgm:t>
        <a:bodyPr/>
        <a:lstStyle/>
        <a:p>
          <a:endParaRPr lang="zh-TW" altLang="en-US"/>
        </a:p>
      </dgm:t>
    </dgm:pt>
    <dgm:pt modelId="{CB5BA156-A781-44C7-99C8-F182DEF2CE8F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採取防禦</a:t>
          </a:r>
          <a:endParaRPr lang="zh-TW" sz="800" dirty="0"/>
        </a:p>
      </dgm:t>
    </dgm:pt>
    <dgm:pt modelId="{A4FA1CBF-78F1-42F9-A5E4-96854B654068}" type="parTrans" cxnId="{C33E2E5D-C8BB-4C14-B82E-0661B162695F}">
      <dgm:prSet custT="1"/>
      <dgm:spPr/>
      <dgm:t>
        <a:bodyPr/>
        <a:lstStyle/>
        <a:p>
          <a:endParaRPr lang="zh-TW" altLang="en-US" sz="800"/>
        </a:p>
      </dgm:t>
    </dgm:pt>
    <dgm:pt modelId="{D5B22A2E-D8E8-468F-A504-D6296E9E2DFC}" type="sibTrans" cxnId="{C33E2E5D-C8BB-4C14-B82E-0661B162695F}">
      <dgm:prSet/>
      <dgm:spPr/>
      <dgm:t>
        <a:bodyPr/>
        <a:lstStyle/>
        <a:p>
          <a:endParaRPr lang="zh-TW" altLang="en-US"/>
        </a:p>
      </dgm:t>
    </dgm:pt>
    <dgm:pt modelId="{08F4F001-59E1-44D8-823F-CE6CCEE8B8C1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採取攻擊</a:t>
          </a:r>
          <a:endParaRPr lang="zh-TW" sz="800" dirty="0"/>
        </a:p>
      </dgm:t>
    </dgm:pt>
    <dgm:pt modelId="{97C18B12-73EE-421E-AB2B-437A51CA3423}" type="parTrans" cxnId="{43AFEDB5-726B-4FBF-B393-8514F59B7AB9}">
      <dgm:prSet custT="1"/>
      <dgm:spPr/>
      <dgm:t>
        <a:bodyPr/>
        <a:lstStyle/>
        <a:p>
          <a:endParaRPr lang="zh-TW" altLang="en-US" sz="800"/>
        </a:p>
      </dgm:t>
    </dgm:pt>
    <dgm:pt modelId="{B381C8F6-29BB-401B-9F7D-4BFB44AC0D11}" type="sibTrans" cxnId="{43AFEDB5-726B-4FBF-B393-8514F59B7AB9}">
      <dgm:prSet/>
      <dgm:spPr/>
      <dgm:t>
        <a:bodyPr/>
        <a:lstStyle/>
        <a:p>
          <a:endParaRPr lang="zh-TW" altLang="en-US"/>
        </a:p>
      </dgm:t>
    </dgm:pt>
    <dgm:pt modelId="{D13646A9-5CFD-4DAF-B1FC-CD091D120A8B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死亡</a:t>
          </a:r>
          <a:endParaRPr lang="zh-TW" sz="800" dirty="0"/>
        </a:p>
      </dgm:t>
    </dgm:pt>
    <dgm:pt modelId="{FEA0A6BC-7293-4C96-B594-1C699CF841A7}" type="parTrans" cxnId="{75DD2760-D1D1-4E21-A8BD-4E46BCEF90E9}">
      <dgm:prSet custT="1"/>
      <dgm:spPr/>
      <dgm:t>
        <a:bodyPr/>
        <a:lstStyle/>
        <a:p>
          <a:endParaRPr lang="zh-TW" altLang="en-US" sz="800"/>
        </a:p>
      </dgm:t>
    </dgm:pt>
    <dgm:pt modelId="{114111A7-714D-470B-A0DF-061DDE1D8DCE}" type="sibTrans" cxnId="{75DD2760-D1D1-4E21-A8BD-4E46BCEF90E9}">
      <dgm:prSet/>
      <dgm:spPr/>
      <dgm:t>
        <a:bodyPr/>
        <a:lstStyle/>
        <a:p>
          <a:endParaRPr lang="zh-TW" altLang="en-US"/>
        </a:p>
      </dgm:t>
    </dgm:pt>
    <dgm:pt modelId="{0A5E98E6-A388-4CF8-BB38-CB625209CFD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+20 </a:t>
          </a:r>
          <a:endParaRPr lang="zh-TW" sz="800" dirty="0"/>
        </a:p>
      </dgm:t>
    </dgm:pt>
    <dgm:pt modelId="{B5AFD4F7-54F3-4816-AA13-9C97C0264B80}" type="parTrans" cxnId="{90C09735-08BF-41CA-AEFF-AD229A6275A4}">
      <dgm:prSet custT="1"/>
      <dgm:spPr/>
      <dgm:t>
        <a:bodyPr/>
        <a:lstStyle/>
        <a:p>
          <a:endParaRPr lang="zh-TW" altLang="en-US" sz="800"/>
        </a:p>
      </dgm:t>
    </dgm:pt>
    <dgm:pt modelId="{AE922958-53BD-45E2-AB03-128CB0B3BC6A}" type="sibTrans" cxnId="{90C09735-08BF-41CA-AEFF-AD229A6275A4}">
      <dgm:prSet/>
      <dgm:spPr/>
      <dgm:t>
        <a:bodyPr/>
        <a:lstStyle/>
        <a:p>
          <a:endParaRPr lang="zh-TW" altLang="en-US"/>
        </a:p>
      </dgm:t>
    </dgm:pt>
    <dgm:pt modelId="{D6CB1AD4-838F-4919-95A7-B8A5A4E2ED49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死亡</a:t>
          </a:r>
          <a:endParaRPr lang="zh-TW" sz="800" dirty="0"/>
        </a:p>
      </dgm:t>
    </dgm:pt>
    <dgm:pt modelId="{8E82BA81-B506-4013-8A28-3F726FA830F8}" type="parTrans" cxnId="{16A57E98-ED3B-4CCA-B010-1ADB9840076B}">
      <dgm:prSet custT="1"/>
      <dgm:spPr/>
      <dgm:t>
        <a:bodyPr/>
        <a:lstStyle/>
        <a:p>
          <a:endParaRPr lang="zh-TW" altLang="en-US" sz="800"/>
        </a:p>
      </dgm:t>
    </dgm:pt>
    <dgm:pt modelId="{38C66902-CA53-4E0F-84A4-D6E29A3C9CA8}" type="sibTrans" cxnId="{16A57E98-ED3B-4CCA-B010-1ADB9840076B}">
      <dgm:prSet/>
      <dgm:spPr/>
      <dgm:t>
        <a:bodyPr/>
        <a:lstStyle/>
        <a:p>
          <a:endParaRPr lang="zh-TW" altLang="en-US"/>
        </a:p>
      </dgm:t>
    </dgm:pt>
    <dgm:pt modelId="{42917CA7-26CE-4FA4-ABD6-B7F4A7D6E31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-10 </a:t>
          </a:r>
          <a:endParaRPr lang="zh-TW" sz="800" dirty="0"/>
        </a:p>
      </dgm:t>
    </dgm:pt>
    <dgm:pt modelId="{E812220B-2F87-4B58-B794-032292F6CF8C}" type="parTrans" cxnId="{10644CAB-6160-45D3-AFA0-0702126DEA3E}">
      <dgm:prSet custT="1"/>
      <dgm:spPr/>
      <dgm:t>
        <a:bodyPr/>
        <a:lstStyle/>
        <a:p>
          <a:endParaRPr lang="zh-TW" altLang="en-US" sz="800"/>
        </a:p>
      </dgm:t>
    </dgm:pt>
    <dgm:pt modelId="{63FB373B-6519-4AE5-8886-2493EF34183B}" type="sibTrans" cxnId="{10644CAB-6160-45D3-AFA0-0702126DEA3E}">
      <dgm:prSet/>
      <dgm:spPr/>
      <dgm:t>
        <a:bodyPr/>
        <a:lstStyle/>
        <a:p>
          <a:endParaRPr lang="zh-TW" altLang="en-US"/>
        </a:p>
      </dgm:t>
    </dgm:pt>
    <dgm:pt modelId="{243411E2-21FC-467D-BF89-0198D91B260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TW" altLang="en-US" sz="800" dirty="0"/>
            <a:t>類神經網路層</a:t>
          </a:r>
        </a:p>
      </dgm:t>
    </dgm:pt>
    <dgm:pt modelId="{993EA959-B7F4-4A9F-966F-07A1629797EC}" type="parTrans" cxnId="{A30B29F7-A71E-41EE-873F-7C60CB7C765B}">
      <dgm:prSet custT="1"/>
      <dgm:spPr/>
      <dgm:t>
        <a:bodyPr/>
        <a:lstStyle/>
        <a:p>
          <a:endParaRPr lang="zh-TW" altLang="en-US" sz="800"/>
        </a:p>
      </dgm:t>
    </dgm:pt>
    <dgm:pt modelId="{1057A76B-4A7A-44A6-BA79-7BD356A71625}" type="sibTrans" cxnId="{A30B29F7-A71E-41EE-873F-7C60CB7C765B}">
      <dgm:prSet/>
      <dgm:spPr/>
      <dgm:t>
        <a:bodyPr/>
        <a:lstStyle/>
        <a:p>
          <a:endParaRPr lang="zh-TW" altLang="en-US"/>
        </a:p>
      </dgm:t>
    </dgm:pt>
    <dgm:pt modelId="{91746364-5101-450B-87ED-028EEC7E6FB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模型建設</a:t>
          </a:r>
        </a:p>
      </dgm:t>
    </dgm:pt>
    <dgm:pt modelId="{E37D2595-66DA-4AEE-8E89-F1BFE8F01686}" type="parTrans" cxnId="{639322A5-2D23-43AA-AB94-024D7BDF7337}">
      <dgm:prSet custT="1"/>
      <dgm:spPr/>
      <dgm:t>
        <a:bodyPr/>
        <a:lstStyle/>
        <a:p>
          <a:endParaRPr lang="zh-TW" altLang="en-US" sz="800"/>
        </a:p>
      </dgm:t>
    </dgm:pt>
    <dgm:pt modelId="{4710B325-4288-4569-A8FD-2CD1612A3935}" type="sibTrans" cxnId="{639322A5-2D23-43AA-AB94-024D7BDF7337}">
      <dgm:prSet/>
      <dgm:spPr/>
      <dgm:t>
        <a:bodyPr/>
        <a:lstStyle/>
        <a:p>
          <a:endParaRPr lang="zh-TW" altLang="en-US"/>
        </a:p>
      </dgm:t>
    </dgm:pt>
    <dgm:pt modelId="{B0C2403D-072E-4FFA-8C0A-4FEA3FE11AE3}">
      <dgm:prSet custT="1"/>
      <dgm:spPr/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回饋</a:t>
          </a:r>
          <a:endParaRPr lang="zh-TW" sz="800" dirty="0"/>
        </a:p>
      </dgm:t>
    </dgm:pt>
    <dgm:pt modelId="{82C3B862-2486-4A44-ACB3-554B4B6134D0}" type="parTrans" cxnId="{15B4D787-5532-47C8-AAC8-7B8FDA891253}">
      <dgm:prSet custT="1"/>
      <dgm:spPr/>
      <dgm:t>
        <a:bodyPr/>
        <a:lstStyle/>
        <a:p>
          <a:endParaRPr lang="zh-TW" altLang="en-US" sz="800"/>
        </a:p>
      </dgm:t>
    </dgm:pt>
    <dgm:pt modelId="{DDD2D255-E692-468A-B759-FBED8F1794E7}" type="sibTrans" cxnId="{15B4D787-5532-47C8-AAC8-7B8FDA891253}">
      <dgm:prSet/>
      <dgm:spPr/>
      <dgm:t>
        <a:bodyPr/>
        <a:lstStyle/>
        <a:p>
          <a:endParaRPr lang="zh-TW" altLang="en-US"/>
        </a:p>
      </dgm:t>
    </dgm:pt>
    <dgm:pt modelId="{0A039CBE-2546-4F66-B661-B3784009FB3B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Q Table</a:t>
          </a:r>
          <a:r>
            <a:rPr lang="zh-TW" altLang="en-US" sz="800" dirty="0"/>
            <a:t> 加總</a:t>
          </a:r>
          <a:endParaRPr lang="zh-TW" sz="800" dirty="0"/>
        </a:p>
      </dgm:t>
    </dgm:pt>
    <dgm:pt modelId="{58CE5198-BF48-49F3-8D9C-3B41589AB78E}" type="parTrans" cxnId="{D5A94D92-6DF4-4984-9A68-E2141CDB61C2}">
      <dgm:prSet custT="1"/>
      <dgm:spPr/>
      <dgm:t>
        <a:bodyPr/>
        <a:lstStyle/>
        <a:p>
          <a:endParaRPr lang="zh-TW" altLang="en-US" sz="800"/>
        </a:p>
      </dgm:t>
    </dgm:pt>
    <dgm:pt modelId="{EAD9A0A4-0F6D-4C4D-B315-CE8A01586937}" type="sibTrans" cxnId="{D5A94D92-6DF4-4984-9A68-E2141CDB61C2}">
      <dgm:prSet/>
      <dgm:spPr/>
      <dgm:t>
        <a:bodyPr/>
        <a:lstStyle/>
        <a:p>
          <a:endParaRPr lang="zh-TW" altLang="en-US"/>
        </a:p>
      </dgm:t>
    </dgm:pt>
    <dgm:pt modelId="{C31988B0-02CF-4E48-BD98-1F85E14D4635}">
      <dgm:prSet custT="1"/>
      <dgm:spPr/>
      <dgm:t>
        <a:bodyPr/>
        <a:lstStyle/>
        <a:p>
          <a:r>
            <a:rPr lang="zh-TW" altLang="en-US" sz="800" dirty="0"/>
            <a:t>敵方圖像分析</a:t>
          </a:r>
        </a:p>
      </dgm:t>
    </dgm:pt>
    <dgm:pt modelId="{E954263C-0B5F-4BB3-A2F2-0E17F9DC44C5}" type="parTrans" cxnId="{10215AE5-35C4-46CF-A090-0CB550BB1A2F}">
      <dgm:prSet custT="1"/>
      <dgm:spPr/>
      <dgm:t>
        <a:bodyPr/>
        <a:lstStyle/>
        <a:p>
          <a:endParaRPr lang="zh-TW" altLang="en-US" sz="800"/>
        </a:p>
      </dgm:t>
    </dgm:pt>
    <dgm:pt modelId="{B96BC32D-8E32-4E27-98F6-D3460E902960}" type="sibTrans" cxnId="{10215AE5-35C4-46CF-A090-0CB550BB1A2F}">
      <dgm:prSet/>
      <dgm:spPr/>
      <dgm:t>
        <a:bodyPr/>
        <a:lstStyle/>
        <a:p>
          <a:endParaRPr lang="zh-TW" altLang="en-US"/>
        </a:p>
      </dgm:t>
    </dgm:pt>
    <dgm:pt modelId="{9F930A0B-B88F-4BA2-AF1B-929D87A8FE11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攻擊</a:t>
          </a:r>
          <a:endParaRPr lang="zh-TW" sz="800" dirty="0"/>
        </a:p>
      </dgm:t>
    </dgm:pt>
    <dgm:pt modelId="{BAF20C30-2465-4158-9F4E-679E85EDE55B}" type="parTrans" cxnId="{35FBE4CB-04DD-4717-9A09-0FEA40CEB7A9}">
      <dgm:prSet custT="1"/>
      <dgm:spPr/>
      <dgm:t>
        <a:bodyPr/>
        <a:lstStyle/>
        <a:p>
          <a:endParaRPr lang="zh-TW" altLang="en-US" sz="800"/>
        </a:p>
      </dgm:t>
    </dgm:pt>
    <dgm:pt modelId="{3E59AAE4-AEE6-49CF-80A8-76496C51044D}" type="sibTrans" cxnId="{35FBE4CB-04DD-4717-9A09-0FEA40CEB7A9}">
      <dgm:prSet/>
      <dgm:spPr/>
      <dgm:t>
        <a:bodyPr/>
        <a:lstStyle/>
        <a:p>
          <a:endParaRPr lang="zh-TW" altLang="en-US"/>
        </a:p>
      </dgm:t>
    </dgm:pt>
    <dgm:pt modelId="{D15FFE58-6BDA-41C6-B363-7C5AE85615E5}">
      <dgm:prSet custT="1"/>
      <dgm:spPr>
        <a:solidFill>
          <a:srgbClr val="333F50"/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防禦 </a:t>
          </a:r>
          <a:endParaRPr lang="zh-TW" sz="800" dirty="0"/>
        </a:p>
      </dgm:t>
    </dgm:pt>
    <dgm:pt modelId="{BE48BA04-EF2E-41C8-9F23-C00ABE7F148E}" type="parTrans" cxnId="{2BD59EF8-ADBF-45AF-88F5-534622048142}">
      <dgm:prSet custT="1"/>
      <dgm:spPr/>
      <dgm:t>
        <a:bodyPr/>
        <a:lstStyle/>
        <a:p>
          <a:endParaRPr lang="zh-TW" altLang="en-US" sz="800"/>
        </a:p>
      </dgm:t>
    </dgm:pt>
    <dgm:pt modelId="{957BB375-A602-4450-BAE9-44194B25C1A3}" type="sibTrans" cxnId="{2BD59EF8-ADBF-45AF-88F5-534622048142}">
      <dgm:prSet/>
      <dgm:spPr/>
      <dgm:t>
        <a:bodyPr/>
        <a:lstStyle/>
        <a:p>
          <a:endParaRPr lang="zh-TW" altLang="en-US"/>
        </a:p>
      </dgm:t>
    </dgm:pt>
    <dgm:pt modelId="{030224EB-849F-4B9B-A534-27E171277313}">
      <dgm:prSet custT="1"/>
      <dgm:spPr>
        <a:solidFill>
          <a:srgbClr val="333F50"/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不動</a:t>
          </a:r>
          <a:endParaRPr lang="zh-TW" sz="800" dirty="0"/>
        </a:p>
      </dgm:t>
    </dgm:pt>
    <dgm:pt modelId="{1B2774FB-1C5C-4B9F-8C27-1C0897C4BBE5}" type="parTrans" cxnId="{5816675B-66AD-4E83-B6F6-D932DDA6750D}">
      <dgm:prSet custT="1"/>
      <dgm:spPr/>
      <dgm:t>
        <a:bodyPr/>
        <a:lstStyle/>
        <a:p>
          <a:endParaRPr lang="zh-TW" altLang="en-US" sz="800"/>
        </a:p>
      </dgm:t>
    </dgm:pt>
    <dgm:pt modelId="{86CA57F0-539E-452C-A55D-19603A7CFE0F}" type="sibTrans" cxnId="{5816675B-66AD-4E83-B6F6-D932DDA6750D}">
      <dgm:prSet/>
      <dgm:spPr/>
      <dgm:t>
        <a:bodyPr/>
        <a:lstStyle/>
        <a:p>
          <a:endParaRPr lang="zh-TW" altLang="en-US"/>
        </a:p>
      </dgm:t>
    </dgm:pt>
    <dgm:pt modelId="{94EA733D-31B3-45AB-BC36-3BAAD486DB45}">
      <dgm:prSet custT="1"/>
      <dgm:spPr/>
      <dgm:t>
        <a:bodyPr/>
        <a:lstStyle/>
        <a:p>
          <a:r>
            <a:rPr lang="zh-TW" altLang="en-US" sz="800" dirty="0"/>
            <a:t>特徵值抓取</a:t>
          </a:r>
        </a:p>
      </dgm:t>
    </dgm:pt>
    <dgm:pt modelId="{E428ECB4-9A42-43A4-8D6B-12A9FE6F2B8F}" type="parTrans" cxnId="{E95308A9-18EE-4BFA-A1B0-B54E44C1D065}">
      <dgm:prSet custT="1"/>
      <dgm:spPr/>
      <dgm:t>
        <a:bodyPr/>
        <a:lstStyle/>
        <a:p>
          <a:endParaRPr lang="zh-TW" altLang="en-US" sz="800"/>
        </a:p>
      </dgm:t>
    </dgm:pt>
    <dgm:pt modelId="{82C2CA45-4E31-40DB-A10C-0214B5055F2E}" type="sibTrans" cxnId="{E95308A9-18EE-4BFA-A1B0-B54E44C1D065}">
      <dgm:prSet/>
      <dgm:spPr/>
      <dgm:t>
        <a:bodyPr/>
        <a:lstStyle/>
        <a:p>
          <a:endParaRPr lang="zh-TW" altLang="en-US"/>
        </a:p>
      </dgm:t>
    </dgm:pt>
    <dgm:pt modelId="{7A67E132-8C1A-42C4-AC5A-E4483508DDDB}">
      <dgm:prSet custT="1"/>
      <dgm:spPr>
        <a:solidFill>
          <a:srgbClr val="333F50"/>
        </a:solidFill>
      </dgm:spPr>
      <dgm:t>
        <a:bodyPr/>
        <a:lstStyle/>
        <a:p>
          <a:r>
            <a:rPr lang="zh-TW" altLang="en-US" sz="800" dirty="0"/>
            <a:t>輸入</a:t>
          </a:r>
        </a:p>
      </dgm:t>
    </dgm:pt>
    <dgm:pt modelId="{D565B148-B4D1-4D43-B8EE-35D4C70536B6}" type="parTrans" cxnId="{F392DEDE-7D88-4D18-9865-3E200BD42D45}">
      <dgm:prSet custT="1"/>
      <dgm:spPr/>
      <dgm:t>
        <a:bodyPr/>
        <a:lstStyle/>
        <a:p>
          <a:endParaRPr lang="zh-TW" altLang="en-US" sz="800"/>
        </a:p>
      </dgm:t>
    </dgm:pt>
    <dgm:pt modelId="{FB699A67-9D70-42A0-829E-3B21A9FD401E}" type="sibTrans" cxnId="{F392DEDE-7D88-4D18-9865-3E200BD42D45}">
      <dgm:prSet/>
      <dgm:spPr/>
      <dgm:t>
        <a:bodyPr/>
        <a:lstStyle/>
        <a:p>
          <a:endParaRPr lang="zh-TW" altLang="en-US"/>
        </a:p>
      </dgm:t>
    </dgm:pt>
    <dgm:pt modelId="{4B175744-E067-46C6-9E04-944D77DD50C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向前</a:t>
          </a:r>
        </a:p>
      </dgm:t>
    </dgm:pt>
    <dgm:pt modelId="{B364A019-E7EC-44E4-9B45-4B332A8A3246}" type="parTrans" cxnId="{97B91A1F-1A57-4E9F-BF6B-3F4D61FBB460}">
      <dgm:prSet custT="1"/>
      <dgm:spPr/>
      <dgm:t>
        <a:bodyPr/>
        <a:lstStyle/>
        <a:p>
          <a:endParaRPr lang="zh-TW" altLang="en-US" sz="800"/>
        </a:p>
      </dgm:t>
    </dgm:pt>
    <dgm:pt modelId="{4319FBB4-7F60-41A4-B5B9-DADAD966567B}" type="sibTrans" cxnId="{97B91A1F-1A57-4E9F-BF6B-3F4D61FBB460}">
      <dgm:prSet/>
      <dgm:spPr/>
      <dgm:t>
        <a:bodyPr/>
        <a:lstStyle/>
        <a:p>
          <a:endParaRPr lang="zh-TW" altLang="en-US"/>
        </a:p>
      </dgm:t>
    </dgm:pt>
    <dgm:pt modelId="{C3B540CD-9296-4693-ACC3-E3878330688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後撤</a:t>
          </a:r>
        </a:p>
      </dgm:t>
    </dgm:pt>
    <dgm:pt modelId="{D93ED6F6-9271-4060-BCEB-780E77051C64}" type="parTrans" cxnId="{F13BBE1C-6F1E-4CAA-99EC-4EF79E0736C0}">
      <dgm:prSet custT="1"/>
      <dgm:spPr/>
      <dgm:t>
        <a:bodyPr/>
        <a:lstStyle/>
        <a:p>
          <a:endParaRPr lang="zh-TW" altLang="en-US" sz="800"/>
        </a:p>
      </dgm:t>
    </dgm:pt>
    <dgm:pt modelId="{7B7CC168-0D57-48B1-A824-85C12F7A1D33}" type="sibTrans" cxnId="{F13BBE1C-6F1E-4CAA-99EC-4EF79E0736C0}">
      <dgm:prSet/>
      <dgm:spPr/>
      <dgm:t>
        <a:bodyPr/>
        <a:lstStyle/>
        <a:p>
          <a:endParaRPr lang="zh-TW" altLang="en-US"/>
        </a:p>
      </dgm:t>
    </dgm:pt>
    <dgm:pt modelId="{29508FB0-621D-4E8F-8E60-D05316C435D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TW" altLang="en-US" sz="800" dirty="0"/>
            <a:t>移動</a:t>
          </a:r>
        </a:p>
      </dgm:t>
    </dgm:pt>
    <dgm:pt modelId="{48687E46-6271-43DD-8579-62551D4E0A38}" type="parTrans" cxnId="{0DF2A0DD-5C13-4DCE-94D4-CA68252105FF}">
      <dgm:prSet custT="1"/>
      <dgm:spPr/>
      <dgm:t>
        <a:bodyPr/>
        <a:lstStyle/>
        <a:p>
          <a:endParaRPr lang="zh-TW" altLang="en-US" sz="800"/>
        </a:p>
      </dgm:t>
    </dgm:pt>
    <dgm:pt modelId="{945BB798-2258-4C66-AEE2-65B18510ECD9}" type="sibTrans" cxnId="{0DF2A0DD-5C13-4DCE-94D4-CA68252105FF}">
      <dgm:prSet/>
      <dgm:spPr/>
      <dgm:t>
        <a:bodyPr/>
        <a:lstStyle/>
        <a:p>
          <a:endParaRPr lang="zh-TW" altLang="en-US"/>
        </a:p>
      </dgm:t>
    </dgm:pt>
    <dgm:pt modelId="{0090C304-48CC-4A80-955C-97EEB15D6C9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TW" altLang="en-US" sz="800" dirty="0"/>
            <a:t>角色狀態</a:t>
          </a:r>
        </a:p>
      </dgm:t>
    </dgm:pt>
    <dgm:pt modelId="{3FB55AD9-D9A7-43B7-824F-B170A9EA84A8}" type="parTrans" cxnId="{46278B24-DECD-4C2F-A82C-A2D9D3394607}">
      <dgm:prSet custT="1"/>
      <dgm:spPr/>
      <dgm:t>
        <a:bodyPr/>
        <a:lstStyle/>
        <a:p>
          <a:endParaRPr lang="zh-TW" altLang="en-US" sz="800"/>
        </a:p>
      </dgm:t>
    </dgm:pt>
    <dgm:pt modelId="{1DF3EE6D-8377-4999-8E2B-8EA2CDD63A11}" type="sibTrans" cxnId="{46278B24-DECD-4C2F-A82C-A2D9D3394607}">
      <dgm:prSet/>
      <dgm:spPr/>
      <dgm:t>
        <a:bodyPr/>
        <a:lstStyle/>
        <a:p>
          <a:endParaRPr lang="zh-TW" altLang="en-US"/>
        </a:p>
      </dgm:t>
    </dgm:pt>
    <dgm:pt modelId="{079AA22B-EFB0-426A-A1D2-0C04066532F5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攻擊</a:t>
          </a:r>
        </a:p>
      </dgm:t>
    </dgm:pt>
    <dgm:pt modelId="{BBACC79D-5648-4714-99A8-0FD755FDE125}" type="parTrans" cxnId="{2B15C525-A155-407B-BFE1-D7F71F837961}">
      <dgm:prSet custT="1"/>
      <dgm:spPr/>
      <dgm:t>
        <a:bodyPr/>
        <a:lstStyle/>
        <a:p>
          <a:endParaRPr lang="zh-TW" altLang="en-US" sz="800"/>
        </a:p>
      </dgm:t>
    </dgm:pt>
    <dgm:pt modelId="{614F5244-567D-4ED0-B115-731BB1435A32}" type="sibTrans" cxnId="{2B15C525-A155-407B-BFE1-D7F71F837961}">
      <dgm:prSet/>
      <dgm:spPr/>
      <dgm:t>
        <a:bodyPr/>
        <a:lstStyle/>
        <a:p>
          <a:endParaRPr lang="zh-TW" altLang="en-US"/>
        </a:p>
      </dgm:t>
    </dgm:pt>
    <dgm:pt modelId="{A811E3E4-013B-4656-8B8F-AAAF2AD3CF5A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格檔</a:t>
          </a:r>
        </a:p>
      </dgm:t>
    </dgm:pt>
    <dgm:pt modelId="{F571F1CF-AEA1-4FD6-A092-9CA0A8F6EE2B}" type="parTrans" cxnId="{6402D68F-1076-442B-8281-C47CD645CF95}">
      <dgm:prSet custT="1"/>
      <dgm:spPr/>
      <dgm:t>
        <a:bodyPr/>
        <a:lstStyle/>
        <a:p>
          <a:endParaRPr lang="zh-TW" altLang="en-US" sz="800"/>
        </a:p>
      </dgm:t>
    </dgm:pt>
    <dgm:pt modelId="{04555EF3-49E1-4702-ACBB-464FA7006C5B}" type="sibTrans" cxnId="{6402D68F-1076-442B-8281-C47CD645CF95}">
      <dgm:prSet/>
      <dgm:spPr/>
      <dgm:t>
        <a:bodyPr/>
        <a:lstStyle/>
        <a:p>
          <a:endParaRPr lang="zh-TW" altLang="en-US"/>
        </a:p>
      </dgm:t>
    </dgm:pt>
    <dgm:pt modelId="{321882BE-EE36-4C54-9802-92380FF6FAAD}" type="pres">
      <dgm:prSet presAssocID="{B601E6E6-A926-4436-AC4A-26E3776A39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88553D-6458-44FF-94AB-0F7B6BC12BF7}" type="pres">
      <dgm:prSet presAssocID="{979B656E-99D8-4ABA-939B-FD85A200C8E9}" presName="root1" presStyleCnt="0"/>
      <dgm:spPr/>
    </dgm:pt>
    <dgm:pt modelId="{4BA00A97-DA40-4DC9-AF11-DD6D7FD92D8E}" type="pres">
      <dgm:prSet presAssocID="{979B656E-99D8-4ABA-939B-FD85A200C8E9}" presName="LevelOneTextNode" presStyleLbl="node0" presStyleIdx="0" presStyleCnt="1" custLinFactNeighborX="-77363" custLinFactNeighborY="87770">
        <dgm:presLayoutVars>
          <dgm:chPref val="3"/>
        </dgm:presLayoutVars>
      </dgm:prSet>
      <dgm:spPr/>
    </dgm:pt>
    <dgm:pt modelId="{509617D6-61FA-4F3E-B7A7-4E132B749F66}" type="pres">
      <dgm:prSet presAssocID="{979B656E-99D8-4ABA-939B-FD85A200C8E9}" presName="level2hierChild" presStyleCnt="0"/>
      <dgm:spPr/>
    </dgm:pt>
    <dgm:pt modelId="{516958D4-DD53-4527-ADB9-4725A8505876}" type="pres">
      <dgm:prSet presAssocID="{02322031-53BE-4B80-B4B1-15115E7A7729}" presName="conn2-1" presStyleLbl="parChTrans1D2" presStyleIdx="0" presStyleCnt="3"/>
      <dgm:spPr/>
    </dgm:pt>
    <dgm:pt modelId="{76E6BFBB-C620-4410-9727-FED53D28CEA3}" type="pres">
      <dgm:prSet presAssocID="{02322031-53BE-4B80-B4B1-15115E7A7729}" presName="connTx" presStyleLbl="parChTrans1D2" presStyleIdx="0" presStyleCnt="3"/>
      <dgm:spPr/>
    </dgm:pt>
    <dgm:pt modelId="{33492338-737A-4944-9147-563A5B917EB6}" type="pres">
      <dgm:prSet presAssocID="{1237C43A-1CCE-48E0-A6F8-36670595DE48}" presName="root2" presStyleCnt="0"/>
      <dgm:spPr/>
    </dgm:pt>
    <dgm:pt modelId="{E17A0934-AB04-4EEF-8DDB-5F3948A2647B}" type="pres">
      <dgm:prSet presAssocID="{1237C43A-1CCE-48E0-A6F8-36670595DE48}" presName="LevelTwoTextNode" presStyleLbl="node2" presStyleIdx="0" presStyleCnt="3">
        <dgm:presLayoutVars>
          <dgm:chPref val="3"/>
        </dgm:presLayoutVars>
      </dgm:prSet>
      <dgm:spPr/>
    </dgm:pt>
    <dgm:pt modelId="{BEF66269-EE86-458D-A40A-36B2B31FD9AE}" type="pres">
      <dgm:prSet presAssocID="{1237C43A-1CCE-48E0-A6F8-36670595DE48}" presName="level3hierChild" presStyleCnt="0"/>
      <dgm:spPr/>
    </dgm:pt>
    <dgm:pt modelId="{C60921E9-56B7-45DA-ACE9-DB66AE7EC44B}" type="pres">
      <dgm:prSet presAssocID="{0F37EA3C-9EB8-4D8E-B83E-C53972CEB00A}" presName="conn2-1" presStyleLbl="parChTrans1D3" presStyleIdx="0" presStyleCnt="5"/>
      <dgm:spPr/>
    </dgm:pt>
    <dgm:pt modelId="{B06687F2-FC3A-4BDB-B5A8-2A2D1D8997A4}" type="pres">
      <dgm:prSet presAssocID="{0F37EA3C-9EB8-4D8E-B83E-C53972CEB00A}" presName="connTx" presStyleLbl="parChTrans1D3" presStyleIdx="0" presStyleCnt="5"/>
      <dgm:spPr/>
    </dgm:pt>
    <dgm:pt modelId="{29CBAC9B-2CA2-469C-A2EC-5AE352D997B0}" type="pres">
      <dgm:prSet presAssocID="{B16C13AA-87E2-4BC3-80B7-04B1EF119144}" presName="root2" presStyleCnt="0"/>
      <dgm:spPr/>
    </dgm:pt>
    <dgm:pt modelId="{D425D48F-C8C7-4F67-9559-37F01C0AC526}" type="pres">
      <dgm:prSet presAssocID="{B16C13AA-87E2-4BC3-80B7-04B1EF119144}" presName="LevelTwoTextNode" presStyleLbl="node3" presStyleIdx="0" presStyleCnt="5">
        <dgm:presLayoutVars>
          <dgm:chPref val="3"/>
        </dgm:presLayoutVars>
      </dgm:prSet>
      <dgm:spPr/>
    </dgm:pt>
    <dgm:pt modelId="{ECE60FCE-CB2E-475F-B934-E6A273086B85}" type="pres">
      <dgm:prSet presAssocID="{B16C13AA-87E2-4BC3-80B7-04B1EF119144}" presName="level3hierChild" presStyleCnt="0"/>
      <dgm:spPr/>
    </dgm:pt>
    <dgm:pt modelId="{2983CD31-CDC6-4DE0-A7A2-971524F68AE8}" type="pres">
      <dgm:prSet presAssocID="{2E0D20BD-A2FA-4C53-905C-73E5B1EC4CFD}" presName="conn2-1" presStyleLbl="parChTrans1D4" presStyleIdx="0" presStyleCnt="30"/>
      <dgm:spPr/>
    </dgm:pt>
    <dgm:pt modelId="{A49416A9-819B-4CCB-AB67-3A64C86DE0CF}" type="pres">
      <dgm:prSet presAssocID="{2E0D20BD-A2FA-4C53-905C-73E5B1EC4CFD}" presName="connTx" presStyleLbl="parChTrans1D4" presStyleIdx="0" presStyleCnt="30"/>
      <dgm:spPr/>
    </dgm:pt>
    <dgm:pt modelId="{E7C22F52-D3C9-4257-B53A-C675E1DE6494}" type="pres">
      <dgm:prSet presAssocID="{338DE506-8792-473D-ABAE-FD00E548D9C4}" presName="root2" presStyleCnt="0"/>
      <dgm:spPr/>
    </dgm:pt>
    <dgm:pt modelId="{EC3D16B4-C7C8-4A84-97CB-3B3B53C89A49}" type="pres">
      <dgm:prSet presAssocID="{338DE506-8792-473D-ABAE-FD00E548D9C4}" presName="LevelTwoTextNode" presStyleLbl="node4" presStyleIdx="0" presStyleCnt="30">
        <dgm:presLayoutVars>
          <dgm:chPref val="3"/>
        </dgm:presLayoutVars>
      </dgm:prSet>
      <dgm:spPr/>
    </dgm:pt>
    <dgm:pt modelId="{64B1319A-FA0B-4778-8DC4-E721E0B82E1B}" type="pres">
      <dgm:prSet presAssocID="{338DE506-8792-473D-ABAE-FD00E548D9C4}" presName="level3hierChild" presStyleCnt="0"/>
      <dgm:spPr/>
    </dgm:pt>
    <dgm:pt modelId="{F34AF2E0-026B-4A0C-B0AE-812A6B404740}" type="pres">
      <dgm:prSet presAssocID="{7F7659DC-C793-4F0F-9A73-D2BB9957F86A}" presName="conn2-1" presStyleLbl="parChTrans1D4" presStyleIdx="1" presStyleCnt="30"/>
      <dgm:spPr/>
    </dgm:pt>
    <dgm:pt modelId="{3443B7BE-ADCF-46DA-8A99-AD7005FDE873}" type="pres">
      <dgm:prSet presAssocID="{7F7659DC-C793-4F0F-9A73-D2BB9957F86A}" presName="connTx" presStyleLbl="parChTrans1D4" presStyleIdx="1" presStyleCnt="30"/>
      <dgm:spPr/>
    </dgm:pt>
    <dgm:pt modelId="{21D6BB24-CA82-4595-BDF8-94A0632E904B}" type="pres">
      <dgm:prSet presAssocID="{2FBD26E7-0092-45ED-B0C7-3BD0E13127E3}" presName="root2" presStyleCnt="0"/>
      <dgm:spPr/>
    </dgm:pt>
    <dgm:pt modelId="{B3F4BC64-C0F7-42D6-9EC0-D1A3DB411B99}" type="pres">
      <dgm:prSet presAssocID="{2FBD26E7-0092-45ED-B0C7-3BD0E13127E3}" presName="LevelTwoTextNode" presStyleLbl="node4" presStyleIdx="1" presStyleCnt="30">
        <dgm:presLayoutVars>
          <dgm:chPref val="3"/>
        </dgm:presLayoutVars>
      </dgm:prSet>
      <dgm:spPr/>
    </dgm:pt>
    <dgm:pt modelId="{4D5807C5-36C0-4A62-AFBF-D91C3089CC57}" type="pres">
      <dgm:prSet presAssocID="{2FBD26E7-0092-45ED-B0C7-3BD0E13127E3}" presName="level3hierChild" presStyleCnt="0"/>
      <dgm:spPr/>
    </dgm:pt>
    <dgm:pt modelId="{9688A7EA-C431-4F81-BDFA-B85456DBEEB6}" type="pres">
      <dgm:prSet presAssocID="{D565B148-B4D1-4D43-B8EE-35D4C70536B6}" presName="conn2-1" presStyleLbl="parChTrans1D4" presStyleIdx="2" presStyleCnt="30"/>
      <dgm:spPr/>
    </dgm:pt>
    <dgm:pt modelId="{1AC8D5DC-4BE0-4E25-9286-09471CDB21FB}" type="pres">
      <dgm:prSet presAssocID="{D565B148-B4D1-4D43-B8EE-35D4C70536B6}" presName="connTx" presStyleLbl="parChTrans1D4" presStyleIdx="2" presStyleCnt="30"/>
      <dgm:spPr/>
    </dgm:pt>
    <dgm:pt modelId="{CCA3F2D8-1ED7-40D5-A2C9-043BF647618D}" type="pres">
      <dgm:prSet presAssocID="{7A67E132-8C1A-42C4-AC5A-E4483508DDDB}" presName="root2" presStyleCnt="0"/>
      <dgm:spPr/>
    </dgm:pt>
    <dgm:pt modelId="{527D2C70-B321-44F2-944C-15A39FA739B8}" type="pres">
      <dgm:prSet presAssocID="{7A67E132-8C1A-42C4-AC5A-E4483508DDDB}" presName="LevelTwoTextNode" presStyleLbl="node4" presStyleIdx="2" presStyleCnt="30">
        <dgm:presLayoutVars>
          <dgm:chPref val="3"/>
        </dgm:presLayoutVars>
      </dgm:prSet>
      <dgm:spPr/>
    </dgm:pt>
    <dgm:pt modelId="{60D663BB-DF90-41D9-92BA-38689B8685BB}" type="pres">
      <dgm:prSet presAssocID="{7A67E132-8C1A-42C4-AC5A-E4483508DDDB}" presName="level3hierChild" presStyleCnt="0"/>
      <dgm:spPr/>
    </dgm:pt>
    <dgm:pt modelId="{352578A9-3158-4E68-B982-1C9853149F79}" type="pres">
      <dgm:prSet presAssocID="{3FB55AD9-D9A7-43B7-824F-B170A9EA84A8}" presName="conn2-1" presStyleLbl="parChTrans1D4" presStyleIdx="3" presStyleCnt="30"/>
      <dgm:spPr/>
    </dgm:pt>
    <dgm:pt modelId="{0C44C933-A9F5-471E-BB3F-CA7D2E547930}" type="pres">
      <dgm:prSet presAssocID="{3FB55AD9-D9A7-43B7-824F-B170A9EA84A8}" presName="connTx" presStyleLbl="parChTrans1D4" presStyleIdx="3" presStyleCnt="30"/>
      <dgm:spPr/>
    </dgm:pt>
    <dgm:pt modelId="{E4E55B72-8170-4ECC-A861-3AC535B25C8F}" type="pres">
      <dgm:prSet presAssocID="{0090C304-48CC-4A80-955C-97EEB15D6C91}" presName="root2" presStyleCnt="0"/>
      <dgm:spPr/>
    </dgm:pt>
    <dgm:pt modelId="{6BC371D8-A7D6-4861-BF5B-E24A5639E77C}" type="pres">
      <dgm:prSet presAssocID="{0090C304-48CC-4A80-955C-97EEB15D6C91}" presName="LevelTwoTextNode" presStyleLbl="node4" presStyleIdx="3" presStyleCnt="30">
        <dgm:presLayoutVars>
          <dgm:chPref val="3"/>
        </dgm:presLayoutVars>
      </dgm:prSet>
      <dgm:spPr/>
    </dgm:pt>
    <dgm:pt modelId="{A13A14BB-F455-4054-A885-562CBB82426A}" type="pres">
      <dgm:prSet presAssocID="{0090C304-48CC-4A80-955C-97EEB15D6C91}" presName="level3hierChild" presStyleCnt="0"/>
      <dgm:spPr/>
    </dgm:pt>
    <dgm:pt modelId="{B6533717-E72A-42CD-8CF4-B73E72824991}" type="pres">
      <dgm:prSet presAssocID="{BBACC79D-5648-4714-99A8-0FD755FDE125}" presName="conn2-1" presStyleLbl="parChTrans1D4" presStyleIdx="4" presStyleCnt="30"/>
      <dgm:spPr/>
    </dgm:pt>
    <dgm:pt modelId="{18EB6CEA-C75D-48C0-9C9A-1C928A9209DF}" type="pres">
      <dgm:prSet presAssocID="{BBACC79D-5648-4714-99A8-0FD755FDE125}" presName="connTx" presStyleLbl="parChTrans1D4" presStyleIdx="4" presStyleCnt="30"/>
      <dgm:spPr/>
    </dgm:pt>
    <dgm:pt modelId="{09C220B1-D26A-4CBF-AC5B-0FBB1F2A09FB}" type="pres">
      <dgm:prSet presAssocID="{079AA22B-EFB0-426A-A1D2-0C04066532F5}" presName="root2" presStyleCnt="0"/>
      <dgm:spPr/>
    </dgm:pt>
    <dgm:pt modelId="{18BB16E9-C883-43D2-A533-6CF5DBA8DBE9}" type="pres">
      <dgm:prSet presAssocID="{079AA22B-EFB0-426A-A1D2-0C04066532F5}" presName="LevelTwoTextNode" presStyleLbl="node4" presStyleIdx="4" presStyleCnt="30">
        <dgm:presLayoutVars>
          <dgm:chPref val="3"/>
        </dgm:presLayoutVars>
      </dgm:prSet>
      <dgm:spPr/>
    </dgm:pt>
    <dgm:pt modelId="{24F2642C-D0C8-4DAD-998C-E1388924EC4D}" type="pres">
      <dgm:prSet presAssocID="{079AA22B-EFB0-426A-A1D2-0C04066532F5}" presName="level3hierChild" presStyleCnt="0"/>
      <dgm:spPr/>
    </dgm:pt>
    <dgm:pt modelId="{D0C84E9E-D0BB-4F95-9780-7ABD5EAF2DB4}" type="pres">
      <dgm:prSet presAssocID="{F571F1CF-AEA1-4FD6-A092-9CA0A8F6EE2B}" presName="conn2-1" presStyleLbl="parChTrans1D4" presStyleIdx="5" presStyleCnt="30"/>
      <dgm:spPr/>
    </dgm:pt>
    <dgm:pt modelId="{33142D6D-64C6-4249-B6FC-2E001D5E0D34}" type="pres">
      <dgm:prSet presAssocID="{F571F1CF-AEA1-4FD6-A092-9CA0A8F6EE2B}" presName="connTx" presStyleLbl="parChTrans1D4" presStyleIdx="5" presStyleCnt="30"/>
      <dgm:spPr/>
    </dgm:pt>
    <dgm:pt modelId="{5BAEC757-9455-4C42-B853-53A81D7A1B68}" type="pres">
      <dgm:prSet presAssocID="{A811E3E4-013B-4656-8B8F-AAAF2AD3CF5A}" presName="root2" presStyleCnt="0"/>
      <dgm:spPr/>
    </dgm:pt>
    <dgm:pt modelId="{C6D5AE3A-E39F-49C8-87AF-0F23DFCC31E0}" type="pres">
      <dgm:prSet presAssocID="{A811E3E4-013B-4656-8B8F-AAAF2AD3CF5A}" presName="LevelTwoTextNode" presStyleLbl="node4" presStyleIdx="5" presStyleCnt="30">
        <dgm:presLayoutVars>
          <dgm:chPref val="3"/>
        </dgm:presLayoutVars>
      </dgm:prSet>
      <dgm:spPr/>
    </dgm:pt>
    <dgm:pt modelId="{665521B1-4063-4BE4-BA8D-B78BDDA4D017}" type="pres">
      <dgm:prSet presAssocID="{A811E3E4-013B-4656-8B8F-AAAF2AD3CF5A}" presName="level3hierChild" presStyleCnt="0"/>
      <dgm:spPr/>
    </dgm:pt>
    <dgm:pt modelId="{45402436-2387-4321-A2CA-2ED002889022}" type="pres">
      <dgm:prSet presAssocID="{48687E46-6271-43DD-8579-62551D4E0A38}" presName="conn2-1" presStyleLbl="parChTrans1D4" presStyleIdx="6" presStyleCnt="30"/>
      <dgm:spPr/>
    </dgm:pt>
    <dgm:pt modelId="{E9D89A31-4E81-4DAE-BD2A-BBE8C16DE861}" type="pres">
      <dgm:prSet presAssocID="{48687E46-6271-43DD-8579-62551D4E0A38}" presName="connTx" presStyleLbl="parChTrans1D4" presStyleIdx="6" presStyleCnt="30"/>
      <dgm:spPr/>
    </dgm:pt>
    <dgm:pt modelId="{95DD46C8-FEED-462C-B006-3F28246705A3}" type="pres">
      <dgm:prSet presAssocID="{29508FB0-621D-4E8F-8E60-D05316C435D4}" presName="root2" presStyleCnt="0"/>
      <dgm:spPr/>
    </dgm:pt>
    <dgm:pt modelId="{2BF94EA1-C8A7-441D-B7C8-FCF6D41A4980}" type="pres">
      <dgm:prSet presAssocID="{29508FB0-621D-4E8F-8E60-D05316C435D4}" presName="LevelTwoTextNode" presStyleLbl="node4" presStyleIdx="6" presStyleCnt="30">
        <dgm:presLayoutVars>
          <dgm:chPref val="3"/>
        </dgm:presLayoutVars>
      </dgm:prSet>
      <dgm:spPr/>
    </dgm:pt>
    <dgm:pt modelId="{F1415BEF-7350-4500-8588-94C2549E3DED}" type="pres">
      <dgm:prSet presAssocID="{29508FB0-621D-4E8F-8E60-D05316C435D4}" presName="level3hierChild" presStyleCnt="0"/>
      <dgm:spPr/>
    </dgm:pt>
    <dgm:pt modelId="{40C332FC-DC4D-4524-B181-3950DA5BFA36}" type="pres">
      <dgm:prSet presAssocID="{B364A019-E7EC-44E4-9B45-4B332A8A3246}" presName="conn2-1" presStyleLbl="parChTrans1D4" presStyleIdx="7" presStyleCnt="30"/>
      <dgm:spPr/>
    </dgm:pt>
    <dgm:pt modelId="{38D40331-F58E-47BB-9398-0537FD11ACC4}" type="pres">
      <dgm:prSet presAssocID="{B364A019-E7EC-44E4-9B45-4B332A8A3246}" presName="connTx" presStyleLbl="parChTrans1D4" presStyleIdx="7" presStyleCnt="30"/>
      <dgm:spPr/>
    </dgm:pt>
    <dgm:pt modelId="{F4E8D653-B5C6-491F-B6EA-09A3501C5443}" type="pres">
      <dgm:prSet presAssocID="{4B175744-E067-46C6-9E04-944D77DD50CF}" presName="root2" presStyleCnt="0"/>
      <dgm:spPr/>
    </dgm:pt>
    <dgm:pt modelId="{430598B6-F6A6-4528-AAEE-C8CAB1341DF0}" type="pres">
      <dgm:prSet presAssocID="{4B175744-E067-46C6-9E04-944D77DD50CF}" presName="LevelTwoTextNode" presStyleLbl="node4" presStyleIdx="7" presStyleCnt="30">
        <dgm:presLayoutVars>
          <dgm:chPref val="3"/>
        </dgm:presLayoutVars>
      </dgm:prSet>
      <dgm:spPr/>
    </dgm:pt>
    <dgm:pt modelId="{E749C3C7-5FCB-41EE-92AE-CB655964EA2A}" type="pres">
      <dgm:prSet presAssocID="{4B175744-E067-46C6-9E04-944D77DD50CF}" presName="level3hierChild" presStyleCnt="0"/>
      <dgm:spPr/>
    </dgm:pt>
    <dgm:pt modelId="{508ED157-1E96-456D-9B63-F37185A1CEA5}" type="pres">
      <dgm:prSet presAssocID="{D93ED6F6-9271-4060-BCEB-780E77051C64}" presName="conn2-1" presStyleLbl="parChTrans1D4" presStyleIdx="8" presStyleCnt="30"/>
      <dgm:spPr/>
    </dgm:pt>
    <dgm:pt modelId="{0B41F547-2BC3-4F1B-B552-CCBBA8B26B86}" type="pres">
      <dgm:prSet presAssocID="{D93ED6F6-9271-4060-BCEB-780E77051C64}" presName="connTx" presStyleLbl="parChTrans1D4" presStyleIdx="8" presStyleCnt="30"/>
      <dgm:spPr/>
    </dgm:pt>
    <dgm:pt modelId="{F5200B16-87B0-4B3E-A27C-A2DDE68295DE}" type="pres">
      <dgm:prSet presAssocID="{C3B540CD-9296-4693-ACC3-E3878330688B}" presName="root2" presStyleCnt="0"/>
      <dgm:spPr/>
    </dgm:pt>
    <dgm:pt modelId="{C0A298D3-F19D-48C4-A579-44D76ECD9C13}" type="pres">
      <dgm:prSet presAssocID="{C3B540CD-9296-4693-ACC3-E3878330688B}" presName="LevelTwoTextNode" presStyleLbl="node4" presStyleIdx="8" presStyleCnt="30">
        <dgm:presLayoutVars>
          <dgm:chPref val="3"/>
        </dgm:presLayoutVars>
      </dgm:prSet>
      <dgm:spPr/>
    </dgm:pt>
    <dgm:pt modelId="{0BDB0832-3DA4-4E05-B586-6131DC5C6527}" type="pres">
      <dgm:prSet presAssocID="{C3B540CD-9296-4693-ACC3-E3878330688B}" presName="level3hierChild" presStyleCnt="0"/>
      <dgm:spPr/>
    </dgm:pt>
    <dgm:pt modelId="{2D84D73B-ECE0-4B98-B11E-6E2AE2DAB5AA}" type="pres">
      <dgm:prSet presAssocID="{B4D04A7B-43B3-46FF-A6EB-327654D0B21A}" presName="conn2-1" presStyleLbl="parChTrans1D2" presStyleIdx="1" presStyleCnt="3"/>
      <dgm:spPr/>
    </dgm:pt>
    <dgm:pt modelId="{C195702A-412E-439A-B6F5-BEF135F7B958}" type="pres">
      <dgm:prSet presAssocID="{B4D04A7B-43B3-46FF-A6EB-327654D0B21A}" presName="connTx" presStyleLbl="parChTrans1D2" presStyleIdx="1" presStyleCnt="3"/>
      <dgm:spPr/>
    </dgm:pt>
    <dgm:pt modelId="{1D6F86B8-1BA7-4992-ABE8-88F3F0E55F0B}" type="pres">
      <dgm:prSet presAssocID="{C29CA09B-7435-4949-A63D-3F47F61C5030}" presName="root2" presStyleCnt="0"/>
      <dgm:spPr/>
    </dgm:pt>
    <dgm:pt modelId="{C7F144F5-FC01-4367-BBAD-4426CC4F70D4}" type="pres">
      <dgm:prSet presAssocID="{C29CA09B-7435-4949-A63D-3F47F61C5030}" presName="LevelTwoTextNode" presStyleLbl="node2" presStyleIdx="1" presStyleCnt="3" custLinFactY="386235" custLinFactNeighborX="1011" custLinFactNeighborY="400000">
        <dgm:presLayoutVars>
          <dgm:chPref val="3"/>
        </dgm:presLayoutVars>
      </dgm:prSet>
      <dgm:spPr/>
    </dgm:pt>
    <dgm:pt modelId="{3F6F40F1-ED45-4D7B-B602-4CA58A2FC9D1}" type="pres">
      <dgm:prSet presAssocID="{C29CA09B-7435-4949-A63D-3F47F61C5030}" presName="level3hierChild" presStyleCnt="0"/>
      <dgm:spPr/>
    </dgm:pt>
    <dgm:pt modelId="{EA01ACAE-9CB3-488C-AAE9-A2D8B30A5FCB}" type="pres">
      <dgm:prSet presAssocID="{E954263C-0B5F-4BB3-A2F2-0E17F9DC44C5}" presName="conn2-1" presStyleLbl="parChTrans1D3" presStyleIdx="1" presStyleCnt="5"/>
      <dgm:spPr/>
    </dgm:pt>
    <dgm:pt modelId="{A24813C6-F307-467C-B7C5-F0FB18DD9CB3}" type="pres">
      <dgm:prSet presAssocID="{E954263C-0B5F-4BB3-A2F2-0E17F9DC44C5}" presName="connTx" presStyleLbl="parChTrans1D3" presStyleIdx="1" presStyleCnt="5"/>
      <dgm:spPr/>
    </dgm:pt>
    <dgm:pt modelId="{56D82F42-CC77-4B1B-A2E4-ADBB5A6C5B6A}" type="pres">
      <dgm:prSet presAssocID="{C31988B0-02CF-4E48-BD98-1F85E14D4635}" presName="root2" presStyleCnt="0"/>
      <dgm:spPr/>
    </dgm:pt>
    <dgm:pt modelId="{86D09111-096A-48CA-9FED-3F6D3EFEF06E}" type="pres">
      <dgm:prSet presAssocID="{C31988B0-02CF-4E48-BD98-1F85E14D4635}" presName="LevelTwoTextNode" presStyleLbl="node3" presStyleIdx="1" presStyleCnt="5" custLinFactY="352575" custLinFactNeighborY="400000">
        <dgm:presLayoutVars>
          <dgm:chPref val="3"/>
        </dgm:presLayoutVars>
      </dgm:prSet>
      <dgm:spPr/>
    </dgm:pt>
    <dgm:pt modelId="{558369F1-2C21-4E5C-9AD1-FF69E35F98C6}" type="pres">
      <dgm:prSet presAssocID="{C31988B0-02CF-4E48-BD98-1F85E14D4635}" presName="level3hierChild" presStyleCnt="0"/>
      <dgm:spPr/>
    </dgm:pt>
    <dgm:pt modelId="{34C32879-CF49-43BD-BFFF-B0AE7830689D}" type="pres">
      <dgm:prSet presAssocID="{E428ECB4-9A42-43A4-8D6B-12A9FE6F2B8F}" presName="conn2-1" presStyleLbl="parChTrans1D4" presStyleIdx="9" presStyleCnt="30"/>
      <dgm:spPr/>
    </dgm:pt>
    <dgm:pt modelId="{FF55327B-293E-4569-AA12-34E98081D354}" type="pres">
      <dgm:prSet presAssocID="{E428ECB4-9A42-43A4-8D6B-12A9FE6F2B8F}" presName="connTx" presStyleLbl="parChTrans1D4" presStyleIdx="9" presStyleCnt="30"/>
      <dgm:spPr/>
    </dgm:pt>
    <dgm:pt modelId="{86C115CA-C16C-4E55-8DED-48F89C4CDF19}" type="pres">
      <dgm:prSet presAssocID="{94EA733D-31B3-45AB-BC36-3BAAD486DB45}" presName="root2" presStyleCnt="0"/>
      <dgm:spPr/>
    </dgm:pt>
    <dgm:pt modelId="{AE67FD10-A5BB-4489-ADC5-A7ECD53606C0}" type="pres">
      <dgm:prSet presAssocID="{94EA733D-31B3-45AB-BC36-3BAAD486DB45}" presName="LevelTwoTextNode" presStyleLbl="node4" presStyleIdx="9" presStyleCnt="30" custLinFactY="352575" custLinFactNeighborY="400000">
        <dgm:presLayoutVars>
          <dgm:chPref val="3"/>
        </dgm:presLayoutVars>
      </dgm:prSet>
      <dgm:spPr/>
    </dgm:pt>
    <dgm:pt modelId="{9665C8DD-EC5A-47AC-ADAD-4C3FB3CB5049}" type="pres">
      <dgm:prSet presAssocID="{94EA733D-31B3-45AB-BC36-3BAAD486DB45}" presName="level3hierChild" presStyleCnt="0"/>
      <dgm:spPr/>
    </dgm:pt>
    <dgm:pt modelId="{63196D26-A372-4872-B7C9-361044558AC1}" type="pres">
      <dgm:prSet presAssocID="{BAF20C30-2465-4158-9F4E-679E85EDE55B}" presName="conn2-1" presStyleLbl="parChTrans1D4" presStyleIdx="10" presStyleCnt="30"/>
      <dgm:spPr/>
    </dgm:pt>
    <dgm:pt modelId="{33396EDF-6FF1-4498-8B99-6CADE63BF9EE}" type="pres">
      <dgm:prSet presAssocID="{BAF20C30-2465-4158-9F4E-679E85EDE55B}" presName="connTx" presStyleLbl="parChTrans1D4" presStyleIdx="10" presStyleCnt="30"/>
      <dgm:spPr/>
    </dgm:pt>
    <dgm:pt modelId="{F48991F8-9BCB-431F-A369-CC616D6D50F2}" type="pres">
      <dgm:prSet presAssocID="{9F930A0B-B88F-4BA2-AF1B-929D87A8FE11}" presName="root2" presStyleCnt="0"/>
      <dgm:spPr/>
    </dgm:pt>
    <dgm:pt modelId="{548150FC-7503-4D71-A7F9-8683000E3737}" type="pres">
      <dgm:prSet presAssocID="{9F930A0B-B88F-4BA2-AF1B-929D87A8FE11}" presName="LevelTwoTextNode" presStyleLbl="node4" presStyleIdx="10" presStyleCnt="30" custLinFactY="397024" custLinFactNeighborX="-734" custLinFactNeighborY="400000">
        <dgm:presLayoutVars>
          <dgm:chPref val="3"/>
        </dgm:presLayoutVars>
      </dgm:prSet>
      <dgm:spPr/>
    </dgm:pt>
    <dgm:pt modelId="{A26F8214-486D-4F97-BF3C-DA73A6FB8778}" type="pres">
      <dgm:prSet presAssocID="{9F930A0B-B88F-4BA2-AF1B-929D87A8FE11}" presName="level3hierChild" presStyleCnt="0"/>
      <dgm:spPr/>
    </dgm:pt>
    <dgm:pt modelId="{71789F94-2923-4B53-A085-AC22BE0E615D}" type="pres">
      <dgm:prSet presAssocID="{BE48BA04-EF2E-41C8-9F23-C00ABE7F148E}" presName="conn2-1" presStyleLbl="parChTrans1D4" presStyleIdx="11" presStyleCnt="30"/>
      <dgm:spPr/>
    </dgm:pt>
    <dgm:pt modelId="{0BE001D2-2CB4-4C88-808E-43FB2B36804A}" type="pres">
      <dgm:prSet presAssocID="{BE48BA04-EF2E-41C8-9F23-C00ABE7F148E}" presName="connTx" presStyleLbl="parChTrans1D4" presStyleIdx="11" presStyleCnt="30"/>
      <dgm:spPr/>
    </dgm:pt>
    <dgm:pt modelId="{F1012176-4C63-4A11-BCFF-C65CDFCF632B}" type="pres">
      <dgm:prSet presAssocID="{D15FFE58-6BDA-41C6-B363-7C5AE85615E5}" presName="root2" presStyleCnt="0"/>
      <dgm:spPr/>
    </dgm:pt>
    <dgm:pt modelId="{50008381-D463-4B9B-9657-5E8DC65B3860}" type="pres">
      <dgm:prSet presAssocID="{D15FFE58-6BDA-41C6-B363-7C5AE85615E5}" presName="LevelTwoTextNode" presStyleLbl="node4" presStyleIdx="11" presStyleCnt="30" custLinFactY="397024" custLinFactNeighborX="-734" custLinFactNeighborY="400000">
        <dgm:presLayoutVars>
          <dgm:chPref val="3"/>
        </dgm:presLayoutVars>
      </dgm:prSet>
      <dgm:spPr/>
    </dgm:pt>
    <dgm:pt modelId="{CB44F777-8CCB-4F3A-9297-96C6528A7C7C}" type="pres">
      <dgm:prSet presAssocID="{D15FFE58-6BDA-41C6-B363-7C5AE85615E5}" presName="level3hierChild" presStyleCnt="0"/>
      <dgm:spPr/>
    </dgm:pt>
    <dgm:pt modelId="{2FD674F2-BE20-4345-AE96-4F275C862842}" type="pres">
      <dgm:prSet presAssocID="{1B2774FB-1C5C-4B9F-8C27-1C0897C4BBE5}" presName="conn2-1" presStyleLbl="parChTrans1D4" presStyleIdx="12" presStyleCnt="30"/>
      <dgm:spPr/>
    </dgm:pt>
    <dgm:pt modelId="{C64E5995-0AD7-4294-932D-A977CFBF8C71}" type="pres">
      <dgm:prSet presAssocID="{1B2774FB-1C5C-4B9F-8C27-1C0897C4BBE5}" presName="connTx" presStyleLbl="parChTrans1D4" presStyleIdx="12" presStyleCnt="30"/>
      <dgm:spPr/>
    </dgm:pt>
    <dgm:pt modelId="{11F2534B-AD88-4151-BF2D-945788F09C5D}" type="pres">
      <dgm:prSet presAssocID="{030224EB-849F-4B9B-A534-27E171277313}" presName="root2" presStyleCnt="0"/>
      <dgm:spPr/>
    </dgm:pt>
    <dgm:pt modelId="{77F83574-F808-4B35-9714-4B39E198BB6E}" type="pres">
      <dgm:prSet presAssocID="{030224EB-849F-4B9B-A534-27E171277313}" presName="LevelTwoTextNode" presStyleLbl="node4" presStyleIdx="12" presStyleCnt="30" custLinFactY="397024" custLinFactNeighborX="-734" custLinFactNeighborY="400000">
        <dgm:presLayoutVars>
          <dgm:chPref val="3"/>
        </dgm:presLayoutVars>
      </dgm:prSet>
      <dgm:spPr/>
    </dgm:pt>
    <dgm:pt modelId="{E05AC9BC-9660-47EB-A2A7-6E73FEA548FF}" type="pres">
      <dgm:prSet presAssocID="{030224EB-849F-4B9B-A534-27E171277313}" presName="level3hierChild" presStyleCnt="0"/>
      <dgm:spPr/>
    </dgm:pt>
    <dgm:pt modelId="{A27D5663-540A-4053-910F-5CEE10C7DC1C}" type="pres">
      <dgm:prSet presAssocID="{0F643CC4-2A45-4B8F-9E54-DB16727F9A48}" presName="conn2-1" presStyleLbl="parChTrans1D3" presStyleIdx="2" presStyleCnt="5"/>
      <dgm:spPr/>
    </dgm:pt>
    <dgm:pt modelId="{83221EBA-7CAA-4710-BC0F-89777D440A11}" type="pres">
      <dgm:prSet presAssocID="{0F643CC4-2A45-4B8F-9E54-DB16727F9A48}" presName="connTx" presStyleLbl="parChTrans1D3" presStyleIdx="2" presStyleCnt="5"/>
      <dgm:spPr/>
    </dgm:pt>
    <dgm:pt modelId="{F00FF89A-8648-4EA6-A1F5-6492C5D72C74}" type="pres">
      <dgm:prSet presAssocID="{F86269FD-D1C6-4444-9179-2E7EA41A6A73}" presName="root2" presStyleCnt="0"/>
      <dgm:spPr/>
    </dgm:pt>
    <dgm:pt modelId="{B8397B3E-18E9-48F9-B818-5D87B0E9F355}" type="pres">
      <dgm:prSet presAssocID="{F86269FD-D1C6-4444-9179-2E7EA41A6A73}" presName="LevelTwoTextNode" presStyleLbl="node3" presStyleIdx="2" presStyleCnt="5" custLinFactY="408315" custLinFactNeighborY="500000">
        <dgm:presLayoutVars>
          <dgm:chPref val="3"/>
        </dgm:presLayoutVars>
      </dgm:prSet>
      <dgm:spPr/>
    </dgm:pt>
    <dgm:pt modelId="{12417667-8B70-4F70-BA1F-936EDDA17EE7}" type="pres">
      <dgm:prSet presAssocID="{F86269FD-D1C6-4444-9179-2E7EA41A6A73}" presName="level3hierChild" presStyleCnt="0"/>
      <dgm:spPr/>
    </dgm:pt>
    <dgm:pt modelId="{10FC7684-B966-4F51-B4B5-88F0C3DF023E}" type="pres">
      <dgm:prSet presAssocID="{82C3B862-2486-4A44-ACB3-554B4B6134D0}" presName="conn2-1" presStyleLbl="parChTrans1D4" presStyleIdx="13" presStyleCnt="30"/>
      <dgm:spPr/>
    </dgm:pt>
    <dgm:pt modelId="{0BABAB75-EAC6-4585-B61D-405EFB728E7C}" type="pres">
      <dgm:prSet presAssocID="{82C3B862-2486-4A44-ACB3-554B4B6134D0}" presName="connTx" presStyleLbl="parChTrans1D4" presStyleIdx="13" presStyleCnt="30"/>
      <dgm:spPr/>
    </dgm:pt>
    <dgm:pt modelId="{74DEED3E-A945-40DB-8BA5-7819EE110248}" type="pres">
      <dgm:prSet presAssocID="{B0C2403D-072E-4FFA-8C0A-4FEA3FE11AE3}" presName="root2" presStyleCnt="0"/>
      <dgm:spPr/>
    </dgm:pt>
    <dgm:pt modelId="{EBF7A579-12A7-4789-AC12-1DB0594CCE87}" type="pres">
      <dgm:prSet presAssocID="{B0C2403D-072E-4FFA-8C0A-4FEA3FE11AE3}" presName="LevelTwoTextNode" presStyleLbl="node4" presStyleIdx="13" presStyleCnt="30" custLinFactY="408315" custLinFactNeighborY="500000">
        <dgm:presLayoutVars>
          <dgm:chPref val="3"/>
        </dgm:presLayoutVars>
      </dgm:prSet>
      <dgm:spPr/>
    </dgm:pt>
    <dgm:pt modelId="{2CAEAE8B-EA10-4A52-ADD6-A56B4BA4D1E3}" type="pres">
      <dgm:prSet presAssocID="{B0C2403D-072E-4FFA-8C0A-4FEA3FE11AE3}" presName="level3hierChild" presStyleCnt="0"/>
      <dgm:spPr/>
    </dgm:pt>
    <dgm:pt modelId="{99BE1349-D9C7-4DE3-8A07-BF0AB317DA09}" type="pres">
      <dgm:prSet presAssocID="{58CE5198-BF48-49F3-8D9C-3B41589AB78E}" presName="conn2-1" presStyleLbl="parChTrans1D4" presStyleIdx="14" presStyleCnt="30"/>
      <dgm:spPr/>
    </dgm:pt>
    <dgm:pt modelId="{D777FE7F-19DB-4D3D-84AB-BCB9A047F089}" type="pres">
      <dgm:prSet presAssocID="{58CE5198-BF48-49F3-8D9C-3B41589AB78E}" presName="connTx" presStyleLbl="parChTrans1D4" presStyleIdx="14" presStyleCnt="30"/>
      <dgm:spPr/>
    </dgm:pt>
    <dgm:pt modelId="{F7137355-E6B9-4310-902B-A114172703DD}" type="pres">
      <dgm:prSet presAssocID="{0A039CBE-2546-4F66-B661-B3784009FB3B}" presName="root2" presStyleCnt="0"/>
      <dgm:spPr/>
    </dgm:pt>
    <dgm:pt modelId="{E26D8541-4545-4C69-9910-2C1B6C371195}" type="pres">
      <dgm:prSet presAssocID="{0A039CBE-2546-4F66-B661-B3784009FB3B}" presName="LevelTwoTextNode" presStyleLbl="node4" presStyleIdx="14" presStyleCnt="30" custLinFactY="408315" custLinFactNeighborY="500000">
        <dgm:presLayoutVars>
          <dgm:chPref val="3"/>
        </dgm:presLayoutVars>
      </dgm:prSet>
      <dgm:spPr/>
    </dgm:pt>
    <dgm:pt modelId="{DB46B52C-7C19-4201-928E-2717ABDE81A6}" type="pres">
      <dgm:prSet presAssocID="{0A039CBE-2546-4F66-B661-B3784009FB3B}" presName="level3hierChild" presStyleCnt="0"/>
      <dgm:spPr/>
    </dgm:pt>
    <dgm:pt modelId="{9C3400CF-D2FB-4599-A24F-3AC4C51C8C00}" type="pres">
      <dgm:prSet presAssocID="{993EA959-B7F4-4A9F-966F-07A1629797EC}" presName="conn2-1" presStyleLbl="parChTrans1D4" presStyleIdx="15" presStyleCnt="30"/>
      <dgm:spPr/>
    </dgm:pt>
    <dgm:pt modelId="{BBA30700-74DD-4FBB-B6A9-7240E4D018B0}" type="pres">
      <dgm:prSet presAssocID="{993EA959-B7F4-4A9F-966F-07A1629797EC}" presName="connTx" presStyleLbl="parChTrans1D4" presStyleIdx="15" presStyleCnt="30"/>
      <dgm:spPr/>
    </dgm:pt>
    <dgm:pt modelId="{C63C439D-23B3-4BEB-BF78-30526D39CE6A}" type="pres">
      <dgm:prSet presAssocID="{243411E2-21FC-467D-BF89-0198D91B260D}" presName="root2" presStyleCnt="0"/>
      <dgm:spPr/>
    </dgm:pt>
    <dgm:pt modelId="{D0FBB48F-558A-41EE-A831-639E2937B4B9}" type="pres">
      <dgm:prSet presAssocID="{243411E2-21FC-467D-BF89-0198D91B260D}" presName="LevelTwoTextNode" presStyleLbl="node4" presStyleIdx="15" presStyleCnt="30" custLinFactY="408315" custLinFactNeighborY="500000">
        <dgm:presLayoutVars>
          <dgm:chPref val="3"/>
        </dgm:presLayoutVars>
      </dgm:prSet>
      <dgm:spPr/>
    </dgm:pt>
    <dgm:pt modelId="{E8C27ACF-EFD2-4948-BCA7-1533F32AA969}" type="pres">
      <dgm:prSet presAssocID="{243411E2-21FC-467D-BF89-0198D91B260D}" presName="level3hierChild" presStyleCnt="0"/>
      <dgm:spPr/>
    </dgm:pt>
    <dgm:pt modelId="{729363C8-217B-4EFA-A91A-B3990119DEBF}" type="pres">
      <dgm:prSet presAssocID="{E37D2595-66DA-4AEE-8E89-F1BFE8F01686}" presName="conn2-1" presStyleLbl="parChTrans1D4" presStyleIdx="16" presStyleCnt="30"/>
      <dgm:spPr/>
    </dgm:pt>
    <dgm:pt modelId="{16952F63-57DB-4504-9A88-0244FAA30D1F}" type="pres">
      <dgm:prSet presAssocID="{E37D2595-66DA-4AEE-8E89-F1BFE8F01686}" presName="connTx" presStyleLbl="parChTrans1D4" presStyleIdx="16" presStyleCnt="30"/>
      <dgm:spPr/>
    </dgm:pt>
    <dgm:pt modelId="{1D775976-F91A-40DA-9D54-C763B6BAC167}" type="pres">
      <dgm:prSet presAssocID="{91746364-5101-450B-87ED-028EEC7E6FB6}" presName="root2" presStyleCnt="0"/>
      <dgm:spPr/>
    </dgm:pt>
    <dgm:pt modelId="{99393EC5-E278-4E61-88C8-34AD5701B4C6}" type="pres">
      <dgm:prSet presAssocID="{91746364-5101-450B-87ED-028EEC7E6FB6}" presName="LevelTwoTextNode" presStyleLbl="node4" presStyleIdx="16" presStyleCnt="30" custLinFactY="408315" custLinFactNeighborY="500000">
        <dgm:presLayoutVars>
          <dgm:chPref val="3"/>
        </dgm:presLayoutVars>
      </dgm:prSet>
      <dgm:spPr/>
    </dgm:pt>
    <dgm:pt modelId="{0725074B-3426-4B69-A420-AAF70892A1E7}" type="pres">
      <dgm:prSet presAssocID="{91746364-5101-450B-87ED-028EEC7E6FB6}" presName="level3hierChild" presStyleCnt="0"/>
      <dgm:spPr/>
    </dgm:pt>
    <dgm:pt modelId="{6415F63A-6905-4BA2-A7F5-B691303CC3B0}" type="pres">
      <dgm:prSet presAssocID="{F91B691A-CC86-4961-BF5A-42D50D28CD4A}" presName="conn2-1" presStyleLbl="parChTrans1D2" presStyleIdx="2" presStyleCnt="3"/>
      <dgm:spPr/>
    </dgm:pt>
    <dgm:pt modelId="{AA504E4A-AB15-4BEC-8B15-17E298058DF9}" type="pres">
      <dgm:prSet presAssocID="{F91B691A-CC86-4961-BF5A-42D50D28CD4A}" presName="connTx" presStyleLbl="parChTrans1D2" presStyleIdx="2" presStyleCnt="3"/>
      <dgm:spPr/>
    </dgm:pt>
    <dgm:pt modelId="{2D55B7DC-D801-467E-A23C-CB6572A6EE4F}" type="pres">
      <dgm:prSet presAssocID="{9EFB1547-3799-47A8-AADF-8588227388C0}" presName="root2" presStyleCnt="0"/>
      <dgm:spPr/>
    </dgm:pt>
    <dgm:pt modelId="{8F4FF5BB-1B96-4BFD-BCC5-3818B2313BD7}" type="pres">
      <dgm:prSet presAssocID="{9EFB1547-3799-47A8-AADF-8588227388C0}" presName="LevelTwoTextNode" presStyleLbl="node2" presStyleIdx="2" presStyleCnt="3" custLinFactY="-188643" custLinFactNeighborY="-200000">
        <dgm:presLayoutVars>
          <dgm:chPref val="3"/>
        </dgm:presLayoutVars>
      </dgm:prSet>
      <dgm:spPr/>
    </dgm:pt>
    <dgm:pt modelId="{515C73BA-6EAE-4CBF-860F-9D78AF1E98D0}" type="pres">
      <dgm:prSet presAssocID="{9EFB1547-3799-47A8-AADF-8588227388C0}" presName="level3hierChild" presStyleCnt="0"/>
      <dgm:spPr/>
    </dgm:pt>
    <dgm:pt modelId="{48C47C34-92A3-4690-B5C0-9DABABAD02F2}" type="pres">
      <dgm:prSet presAssocID="{E08119EB-E9DD-424F-BB37-565513EDDBF2}" presName="conn2-1" presStyleLbl="parChTrans1D3" presStyleIdx="3" presStyleCnt="5"/>
      <dgm:spPr/>
    </dgm:pt>
    <dgm:pt modelId="{873A1300-228F-44B3-8038-D4B82390CEDD}" type="pres">
      <dgm:prSet presAssocID="{E08119EB-E9DD-424F-BB37-565513EDDBF2}" presName="connTx" presStyleLbl="parChTrans1D3" presStyleIdx="3" presStyleCnt="5"/>
      <dgm:spPr/>
    </dgm:pt>
    <dgm:pt modelId="{D32CF394-EDEA-4F84-BC0D-6E4DA62676C1}" type="pres">
      <dgm:prSet presAssocID="{123A83E6-6FF8-47DD-99ED-21A64D1DE2B8}" presName="root2" presStyleCnt="0"/>
      <dgm:spPr/>
    </dgm:pt>
    <dgm:pt modelId="{E7C461DF-E4E3-4094-A523-D6C154446D4B}" type="pres">
      <dgm:prSet presAssocID="{123A83E6-6FF8-47DD-99ED-21A64D1DE2B8}" presName="LevelTwoTextNode" presStyleLbl="node3" presStyleIdx="3" presStyleCnt="5" custLinFactY="-188643" custLinFactNeighborY="-200000">
        <dgm:presLayoutVars>
          <dgm:chPref val="3"/>
        </dgm:presLayoutVars>
      </dgm:prSet>
      <dgm:spPr/>
    </dgm:pt>
    <dgm:pt modelId="{DC2F952E-30C4-4EA0-8ECD-924CD2543E73}" type="pres">
      <dgm:prSet presAssocID="{123A83E6-6FF8-47DD-99ED-21A64D1DE2B8}" presName="level3hierChild" presStyleCnt="0"/>
      <dgm:spPr/>
    </dgm:pt>
    <dgm:pt modelId="{B884EB0A-86B5-4DE4-A5EA-4FF91EF7027C}" type="pres">
      <dgm:prSet presAssocID="{4D63E908-41A8-4AE8-9047-092E5C6F1DA1}" presName="conn2-1" presStyleLbl="parChTrans1D4" presStyleIdx="17" presStyleCnt="30"/>
      <dgm:spPr/>
    </dgm:pt>
    <dgm:pt modelId="{113905FE-D4DD-4B2B-9DDD-816FC75B9478}" type="pres">
      <dgm:prSet presAssocID="{4D63E908-41A8-4AE8-9047-092E5C6F1DA1}" presName="connTx" presStyleLbl="parChTrans1D4" presStyleIdx="17" presStyleCnt="30"/>
      <dgm:spPr/>
    </dgm:pt>
    <dgm:pt modelId="{A11A9418-9302-4AE6-BC38-1DDE1864BB0C}" type="pres">
      <dgm:prSet presAssocID="{CD7AC858-E094-4A47-B8FD-A0FF30E9564D}" presName="root2" presStyleCnt="0"/>
      <dgm:spPr/>
    </dgm:pt>
    <dgm:pt modelId="{108CEF37-7322-4A6C-A884-E871C04F7E8D}" type="pres">
      <dgm:prSet presAssocID="{CD7AC858-E094-4A47-B8FD-A0FF30E9564D}" presName="LevelTwoTextNode" presStyleLbl="node4" presStyleIdx="17" presStyleCnt="30" custLinFactY="-188643" custLinFactNeighborY="-200000">
        <dgm:presLayoutVars>
          <dgm:chPref val="3"/>
        </dgm:presLayoutVars>
      </dgm:prSet>
      <dgm:spPr/>
    </dgm:pt>
    <dgm:pt modelId="{9794F638-8CD6-47D7-BED8-6DF9F71EFC75}" type="pres">
      <dgm:prSet presAssocID="{CD7AC858-E094-4A47-B8FD-A0FF30E9564D}" presName="level3hierChild" presStyleCnt="0"/>
      <dgm:spPr/>
    </dgm:pt>
    <dgm:pt modelId="{62528711-5ECF-45E1-A1F8-26A4B18AC00F}" type="pres">
      <dgm:prSet presAssocID="{06DF5B08-997C-4FFD-856B-6BC7F1B90757}" presName="conn2-1" presStyleLbl="parChTrans1D4" presStyleIdx="18" presStyleCnt="30"/>
      <dgm:spPr/>
    </dgm:pt>
    <dgm:pt modelId="{01325026-676B-4D80-B3A0-D8DAE06E5368}" type="pres">
      <dgm:prSet presAssocID="{06DF5B08-997C-4FFD-856B-6BC7F1B90757}" presName="connTx" presStyleLbl="parChTrans1D4" presStyleIdx="18" presStyleCnt="30"/>
      <dgm:spPr/>
    </dgm:pt>
    <dgm:pt modelId="{E679AA12-7FF8-42A2-8E4A-40C9E3A0DFFD}" type="pres">
      <dgm:prSet presAssocID="{C2E0D4F7-E012-4D01-8FEC-7D864D5BD494}" presName="root2" presStyleCnt="0"/>
      <dgm:spPr/>
    </dgm:pt>
    <dgm:pt modelId="{5C3174A4-13F6-4CDB-AAB4-881E733644F9}" type="pres">
      <dgm:prSet presAssocID="{C2E0D4F7-E012-4D01-8FEC-7D864D5BD494}" presName="LevelTwoTextNode" presStyleLbl="node4" presStyleIdx="18" presStyleCnt="30" custLinFactY="-188643" custLinFactNeighborY="-200000">
        <dgm:presLayoutVars>
          <dgm:chPref val="3"/>
        </dgm:presLayoutVars>
      </dgm:prSet>
      <dgm:spPr/>
    </dgm:pt>
    <dgm:pt modelId="{48359A0B-1F32-4C5A-86B5-21E4BE15FA32}" type="pres">
      <dgm:prSet presAssocID="{C2E0D4F7-E012-4D01-8FEC-7D864D5BD494}" presName="level3hierChild" presStyleCnt="0"/>
      <dgm:spPr/>
    </dgm:pt>
    <dgm:pt modelId="{7FFC94D4-AB18-407D-B6D0-6F0E72A28971}" type="pres">
      <dgm:prSet presAssocID="{A4FA1CBF-78F1-42F9-A5E4-96854B654068}" presName="conn2-1" presStyleLbl="parChTrans1D4" presStyleIdx="19" presStyleCnt="30"/>
      <dgm:spPr/>
    </dgm:pt>
    <dgm:pt modelId="{6CBA92CF-8548-41AE-920E-3F86BF37422D}" type="pres">
      <dgm:prSet presAssocID="{A4FA1CBF-78F1-42F9-A5E4-96854B654068}" presName="connTx" presStyleLbl="parChTrans1D4" presStyleIdx="19" presStyleCnt="30"/>
      <dgm:spPr/>
    </dgm:pt>
    <dgm:pt modelId="{A687259B-B137-4171-973C-B679A7BE5074}" type="pres">
      <dgm:prSet presAssocID="{CB5BA156-A781-44C7-99C8-F182DEF2CE8F}" presName="root2" presStyleCnt="0"/>
      <dgm:spPr/>
    </dgm:pt>
    <dgm:pt modelId="{A43357F8-C9B3-40DB-8874-DD42AE520FD8}" type="pres">
      <dgm:prSet presAssocID="{CB5BA156-A781-44C7-99C8-F182DEF2CE8F}" presName="LevelTwoTextNode" presStyleLbl="node4" presStyleIdx="19" presStyleCnt="30" custLinFactY="-188643" custLinFactNeighborY="-200000">
        <dgm:presLayoutVars>
          <dgm:chPref val="3"/>
        </dgm:presLayoutVars>
      </dgm:prSet>
      <dgm:spPr/>
    </dgm:pt>
    <dgm:pt modelId="{B80D1D5A-6E8E-461E-B280-621CDDA6C4C3}" type="pres">
      <dgm:prSet presAssocID="{CB5BA156-A781-44C7-99C8-F182DEF2CE8F}" presName="level3hierChild" presStyleCnt="0"/>
      <dgm:spPr/>
    </dgm:pt>
    <dgm:pt modelId="{93FE3DD2-CCA0-4F29-AB5E-03A82F1EE4FB}" type="pres">
      <dgm:prSet presAssocID="{D0B7F97A-0B28-467F-9FC2-B061680A8F86}" presName="conn2-1" presStyleLbl="parChTrans1D4" presStyleIdx="20" presStyleCnt="30"/>
      <dgm:spPr/>
    </dgm:pt>
    <dgm:pt modelId="{49FC24D6-319D-428B-B305-071DA1BE7F41}" type="pres">
      <dgm:prSet presAssocID="{D0B7F97A-0B28-467F-9FC2-B061680A8F86}" presName="connTx" presStyleLbl="parChTrans1D4" presStyleIdx="20" presStyleCnt="30"/>
      <dgm:spPr/>
    </dgm:pt>
    <dgm:pt modelId="{F244437D-3EA1-401C-AAEE-F85D365DD90B}" type="pres">
      <dgm:prSet presAssocID="{F0AA3DFD-0429-4E20-A632-CA6EE5CBDC8E}" presName="root2" presStyleCnt="0"/>
      <dgm:spPr/>
    </dgm:pt>
    <dgm:pt modelId="{5EC9BAE6-EF87-4010-AB7D-C7FAC46F8935}" type="pres">
      <dgm:prSet presAssocID="{F0AA3DFD-0429-4E20-A632-CA6EE5CBDC8E}" presName="LevelTwoTextNode" presStyleLbl="node4" presStyleIdx="20" presStyleCnt="30" custLinFactY="-188643" custLinFactNeighborY="-200000">
        <dgm:presLayoutVars>
          <dgm:chPref val="3"/>
        </dgm:presLayoutVars>
      </dgm:prSet>
      <dgm:spPr/>
    </dgm:pt>
    <dgm:pt modelId="{8C3E455D-8405-4DAC-876C-6EFA0A684E78}" type="pres">
      <dgm:prSet presAssocID="{F0AA3DFD-0429-4E20-A632-CA6EE5CBDC8E}" presName="level3hierChild" presStyleCnt="0"/>
      <dgm:spPr/>
    </dgm:pt>
    <dgm:pt modelId="{694E9071-3D4C-49C8-99D8-132AEC2A6739}" type="pres">
      <dgm:prSet presAssocID="{97C18B12-73EE-421E-AB2B-437A51CA3423}" presName="conn2-1" presStyleLbl="parChTrans1D4" presStyleIdx="21" presStyleCnt="30"/>
      <dgm:spPr/>
    </dgm:pt>
    <dgm:pt modelId="{B8840584-6A24-4D94-82E6-922D84421627}" type="pres">
      <dgm:prSet presAssocID="{97C18B12-73EE-421E-AB2B-437A51CA3423}" presName="connTx" presStyleLbl="parChTrans1D4" presStyleIdx="21" presStyleCnt="30"/>
      <dgm:spPr/>
    </dgm:pt>
    <dgm:pt modelId="{596B2492-2A09-4812-A3A1-4C4AD8F912D7}" type="pres">
      <dgm:prSet presAssocID="{08F4F001-59E1-44D8-823F-CE6CCEE8B8C1}" presName="root2" presStyleCnt="0"/>
      <dgm:spPr/>
    </dgm:pt>
    <dgm:pt modelId="{C7EE7340-B499-4931-B6C8-97B393D6DE3B}" type="pres">
      <dgm:prSet presAssocID="{08F4F001-59E1-44D8-823F-CE6CCEE8B8C1}" presName="LevelTwoTextNode" presStyleLbl="node4" presStyleIdx="21" presStyleCnt="30" custLinFactY="-188643" custLinFactNeighborY="-200000">
        <dgm:presLayoutVars>
          <dgm:chPref val="3"/>
        </dgm:presLayoutVars>
      </dgm:prSet>
      <dgm:spPr/>
    </dgm:pt>
    <dgm:pt modelId="{CCC37D6C-55D9-466E-85FA-E6E736DA26EB}" type="pres">
      <dgm:prSet presAssocID="{08F4F001-59E1-44D8-823F-CE6CCEE8B8C1}" presName="level3hierChild" presStyleCnt="0"/>
      <dgm:spPr/>
    </dgm:pt>
    <dgm:pt modelId="{42E0D6FF-E17A-4086-B23E-41382F9E619D}" type="pres">
      <dgm:prSet presAssocID="{7A1C4212-1F8F-439D-93C7-B9AC866EC660}" presName="conn2-1" presStyleLbl="parChTrans1D3" presStyleIdx="4" presStyleCnt="5"/>
      <dgm:spPr/>
    </dgm:pt>
    <dgm:pt modelId="{342BEB42-5BEB-4FAF-883A-772BC849FE40}" type="pres">
      <dgm:prSet presAssocID="{7A1C4212-1F8F-439D-93C7-B9AC866EC660}" presName="connTx" presStyleLbl="parChTrans1D3" presStyleIdx="4" presStyleCnt="5"/>
      <dgm:spPr/>
    </dgm:pt>
    <dgm:pt modelId="{DAB77B26-F9E4-4F26-8405-130CDFDED2C2}" type="pres">
      <dgm:prSet presAssocID="{FE3130CE-4CC3-4DCE-A5C4-BE7A777A245D}" presName="root2" presStyleCnt="0"/>
      <dgm:spPr/>
    </dgm:pt>
    <dgm:pt modelId="{51F25416-0194-4788-A1C0-831BBA45CAC4}" type="pres">
      <dgm:prSet presAssocID="{FE3130CE-4CC3-4DCE-A5C4-BE7A777A245D}" presName="LevelTwoTextNode" presStyleLbl="node3" presStyleIdx="4" presStyleCnt="5" custLinFactY="-188643" custLinFactNeighborY="-200000">
        <dgm:presLayoutVars>
          <dgm:chPref val="3"/>
        </dgm:presLayoutVars>
      </dgm:prSet>
      <dgm:spPr/>
    </dgm:pt>
    <dgm:pt modelId="{FA314991-0C32-4A48-97A4-15F3313D128D}" type="pres">
      <dgm:prSet presAssocID="{FE3130CE-4CC3-4DCE-A5C4-BE7A777A245D}" presName="level3hierChild" presStyleCnt="0"/>
      <dgm:spPr/>
    </dgm:pt>
    <dgm:pt modelId="{E487A12B-B65A-47B9-8793-44152876D3CE}" type="pres">
      <dgm:prSet presAssocID="{DA47BA3D-AB7A-45C6-B8B9-F91934088D67}" presName="conn2-1" presStyleLbl="parChTrans1D4" presStyleIdx="22" presStyleCnt="30"/>
      <dgm:spPr/>
    </dgm:pt>
    <dgm:pt modelId="{388971EC-B9D6-45E4-9C58-71C9437D390C}" type="pres">
      <dgm:prSet presAssocID="{DA47BA3D-AB7A-45C6-B8B9-F91934088D67}" presName="connTx" presStyleLbl="parChTrans1D4" presStyleIdx="22" presStyleCnt="30"/>
      <dgm:spPr/>
    </dgm:pt>
    <dgm:pt modelId="{B49327FC-24FB-409A-B6DC-E965BCAD8634}" type="pres">
      <dgm:prSet presAssocID="{D352819D-E907-4685-B451-FA8FA1B280DC}" presName="root2" presStyleCnt="0"/>
      <dgm:spPr/>
    </dgm:pt>
    <dgm:pt modelId="{E989D8A0-81F2-41D4-A004-32E599F73541}" type="pres">
      <dgm:prSet presAssocID="{D352819D-E907-4685-B451-FA8FA1B280DC}" presName="LevelTwoTextNode" presStyleLbl="node4" presStyleIdx="22" presStyleCnt="30" custLinFactY="-188643" custLinFactNeighborY="-200000">
        <dgm:presLayoutVars>
          <dgm:chPref val="3"/>
        </dgm:presLayoutVars>
      </dgm:prSet>
      <dgm:spPr/>
    </dgm:pt>
    <dgm:pt modelId="{74A6405C-985C-4268-9AFD-AC8E77498D81}" type="pres">
      <dgm:prSet presAssocID="{D352819D-E907-4685-B451-FA8FA1B280DC}" presName="level3hierChild" presStyleCnt="0"/>
      <dgm:spPr/>
    </dgm:pt>
    <dgm:pt modelId="{48ABFD72-DE18-49FA-B786-D2F1A179A9F3}" type="pres">
      <dgm:prSet presAssocID="{FEA0A6BC-7293-4C96-B594-1C699CF841A7}" presName="conn2-1" presStyleLbl="parChTrans1D4" presStyleIdx="23" presStyleCnt="30"/>
      <dgm:spPr/>
    </dgm:pt>
    <dgm:pt modelId="{BD4E44A3-65AE-42B4-BE16-C902083412E6}" type="pres">
      <dgm:prSet presAssocID="{FEA0A6BC-7293-4C96-B594-1C699CF841A7}" presName="connTx" presStyleLbl="parChTrans1D4" presStyleIdx="23" presStyleCnt="30"/>
      <dgm:spPr/>
    </dgm:pt>
    <dgm:pt modelId="{7674F86B-457D-4488-BD7F-FCC070E36206}" type="pres">
      <dgm:prSet presAssocID="{D13646A9-5CFD-4DAF-B1FC-CD091D120A8B}" presName="root2" presStyleCnt="0"/>
      <dgm:spPr/>
    </dgm:pt>
    <dgm:pt modelId="{4E386B53-29D7-4EAF-AE88-6599F9CC1838}" type="pres">
      <dgm:prSet presAssocID="{D13646A9-5CFD-4DAF-B1FC-CD091D120A8B}" presName="LevelTwoTextNode" presStyleLbl="node4" presStyleIdx="23" presStyleCnt="30" custLinFactY="-188643" custLinFactNeighborY="-200000">
        <dgm:presLayoutVars>
          <dgm:chPref val="3"/>
        </dgm:presLayoutVars>
      </dgm:prSet>
      <dgm:spPr/>
    </dgm:pt>
    <dgm:pt modelId="{7D4D7955-257D-4DF7-8822-8B112402EA1C}" type="pres">
      <dgm:prSet presAssocID="{D13646A9-5CFD-4DAF-B1FC-CD091D120A8B}" presName="level3hierChild" presStyleCnt="0"/>
      <dgm:spPr/>
    </dgm:pt>
    <dgm:pt modelId="{C808A2F1-17C3-41BC-B233-6E96CB98CAB4}" type="pres">
      <dgm:prSet presAssocID="{B5AFD4F7-54F3-4816-AA13-9C97C0264B80}" presName="conn2-1" presStyleLbl="parChTrans1D4" presStyleIdx="24" presStyleCnt="30"/>
      <dgm:spPr/>
    </dgm:pt>
    <dgm:pt modelId="{DBEE2E8B-6A01-466E-A057-E3EAA3B3CB9E}" type="pres">
      <dgm:prSet presAssocID="{B5AFD4F7-54F3-4816-AA13-9C97C0264B80}" presName="connTx" presStyleLbl="parChTrans1D4" presStyleIdx="24" presStyleCnt="30"/>
      <dgm:spPr/>
    </dgm:pt>
    <dgm:pt modelId="{EB963C1F-7EF6-40AC-BDB1-DF2008686F12}" type="pres">
      <dgm:prSet presAssocID="{0A5E98E6-A388-4CF8-BB38-CB625209CFDE}" presName="root2" presStyleCnt="0"/>
      <dgm:spPr/>
    </dgm:pt>
    <dgm:pt modelId="{96AF4BDB-4B2F-4EED-931A-A2A1E7B1D627}" type="pres">
      <dgm:prSet presAssocID="{0A5E98E6-A388-4CF8-BB38-CB625209CFDE}" presName="LevelTwoTextNode" presStyleLbl="node4" presStyleIdx="24" presStyleCnt="30" custLinFactY="-200000" custLinFactNeighborX="-1058" custLinFactNeighborY="-201539">
        <dgm:presLayoutVars>
          <dgm:chPref val="3"/>
        </dgm:presLayoutVars>
      </dgm:prSet>
      <dgm:spPr/>
    </dgm:pt>
    <dgm:pt modelId="{59B43E7A-8820-4D08-A463-3B86D5D120AD}" type="pres">
      <dgm:prSet presAssocID="{0A5E98E6-A388-4CF8-BB38-CB625209CFDE}" presName="level3hierChild" presStyleCnt="0"/>
      <dgm:spPr/>
    </dgm:pt>
    <dgm:pt modelId="{E92A34BD-91E4-4B0B-A36D-CA41DF3EE1F9}" type="pres">
      <dgm:prSet presAssocID="{53CD25AD-AC3C-4E54-8687-F231F974D781}" presName="conn2-1" presStyleLbl="parChTrans1D4" presStyleIdx="25" presStyleCnt="30"/>
      <dgm:spPr/>
    </dgm:pt>
    <dgm:pt modelId="{3385A3E3-CCD9-4400-B68D-DEECDEE73246}" type="pres">
      <dgm:prSet presAssocID="{53CD25AD-AC3C-4E54-8687-F231F974D781}" presName="connTx" presStyleLbl="parChTrans1D4" presStyleIdx="25" presStyleCnt="30"/>
      <dgm:spPr/>
    </dgm:pt>
    <dgm:pt modelId="{181C9DC4-FF7A-44EF-8CEE-03E54C0C1548}" type="pres">
      <dgm:prSet presAssocID="{EDA69F19-78AA-4BFA-92A1-5459F05EB80E}" presName="root2" presStyleCnt="0"/>
      <dgm:spPr/>
    </dgm:pt>
    <dgm:pt modelId="{422F11EC-6674-4977-9B1D-A1EC78A089AB}" type="pres">
      <dgm:prSet presAssocID="{EDA69F19-78AA-4BFA-92A1-5459F05EB80E}" presName="LevelTwoTextNode" presStyleLbl="node4" presStyleIdx="25" presStyleCnt="30" custLinFactX="38927" custLinFactY="-200000" custLinFactNeighborX="100000" custLinFactNeighborY="-204160">
        <dgm:presLayoutVars>
          <dgm:chPref val="3"/>
        </dgm:presLayoutVars>
      </dgm:prSet>
      <dgm:spPr/>
    </dgm:pt>
    <dgm:pt modelId="{32983319-4879-42C8-BEB4-F8D1F98BEDFA}" type="pres">
      <dgm:prSet presAssocID="{EDA69F19-78AA-4BFA-92A1-5459F05EB80E}" presName="level3hierChild" presStyleCnt="0"/>
      <dgm:spPr/>
    </dgm:pt>
    <dgm:pt modelId="{F979C017-4C4E-49F6-949F-97912C822715}" type="pres">
      <dgm:prSet presAssocID="{024C0065-7F5E-4152-ACF4-C47F8AC6863C}" presName="conn2-1" presStyleLbl="parChTrans1D4" presStyleIdx="26" presStyleCnt="30"/>
      <dgm:spPr/>
    </dgm:pt>
    <dgm:pt modelId="{74654179-145E-4BEC-BB1D-37066EAB26C4}" type="pres">
      <dgm:prSet presAssocID="{024C0065-7F5E-4152-ACF4-C47F8AC6863C}" presName="connTx" presStyleLbl="parChTrans1D4" presStyleIdx="26" presStyleCnt="30"/>
      <dgm:spPr/>
    </dgm:pt>
    <dgm:pt modelId="{8289FB76-9415-405E-BFB9-1B9C09D63293}" type="pres">
      <dgm:prSet presAssocID="{D0462644-BBC8-4558-8A9F-F347E53E0E60}" presName="root2" presStyleCnt="0"/>
      <dgm:spPr/>
    </dgm:pt>
    <dgm:pt modelId="{E861B86F-F140-4CA3-A0E3-B9FC82FC0EAD}" type="pres">
      <dgm:prSet presAssocID="{D0462644-BBC8-4558-8A9F-F347E53E0E60}" presName="LevelTwoTextNode" presStyleLbl="node4" presStyleIdx="26" presStyleCnt="30" custLinFactY="-188643" custLinFactNeighborY="-200000">
        <dgm:presLayoutVars>
          <dgm:chPref val="3"/>
        </dgm:presLayoutVars>
      </dgm:prSet>
      <dgm:spPr/>
    </dgm:pt>
    <dgm:pt modelId="{2E0E4903-1E25-452B-8846-D3FC847E4139}" type="pres">
      <dgm:prSet presAssocID="{D0462644-BBC8-4558-8A9F-F347E53E0E60}" presName="level3hierChild" presStyleCnt="0"/>
      <dgm:spPr/>
    </dgm:pt>
    <dgm:pt modelId="{DE8DFF12-F865-4A0A-86DD-003959FCEA97}" type="pres">
      <dgm:prSet presAssocID="{8E82BA81-B506-4013-8A28-3F726FA830F8}" presName="conn2-1" presStyleLbl="parChTrans1D4" presStyleIdx="27" presStyleCnt="30"/>
      <dgm:spPr/>
    </dgm:pt>
    <dgm:pt modelId="{F4EBD309-FC47-4C9B-B36E-1A17B133662B}" type="pres">
      <dgm:prSet presAssocID="{8E82BA81-B506-4013-8A28-3F726FA830F8}" presName="connTx" presStyleLbl="parChTrans1D4" presStyleIdx="27" presStyleCnt="30"/>
      <dgm:spPr/>
    </dgm:pt>
    <dgm:pt modelId="{EAD61D4E-89D1-4433-A579-D24A361508C0}" type="pres">
      <dgm:prSet presAssocID="{D6CB1AD4-838F-4919-95A7-B8A5A4E2ED49}" presName="root2" presStyleCnt="0"/>
      <dgm:spPr/>
    </dgm:pt>
    <dgm:pt modelId="{11A2DFCF-D51C-420E-BFD6-9D5F5B84BA75}" type="pres">
      <dgm:prSet presAssocID="{D6CB1AD4-838F-4919-95A7-B8A5A4E2ED49}" presName="LevelTwoTextNode" presStyleLbl="node4" presStyleIdx="27" presStyleCnt="30" custLinFactY="-188643" custLinFactNeighborY="-200000">
        <dgm:presLayoutVars>
          <dgm:chPref val="3"/>
        </dgm:presLayoutVars>
      </dgm:prSet>
      <dgm:spPr/>
    </dgm:pt>
    <dgm:pt modelId="{1D6ED50A-4EEB-4699-97F2-07028E583D4E}" type="pres">
      <dgm:prSet presAssocID="{D6CB1AD4-838F-4919-95A7-B8A5A4E2ED49}" presName="level3hierChild" presStyleCnt="0"/>
      <dgm:spPr/>
    </dgm:pt>
    <dgm:pt modelId="{2615EE71-D3DA-4309-B2F6-0187033A762C}" type="pres">
      <dgm:prSet presAssocID="{E812220B-2F87-4B58-B794-032292F6CF8C}" presName="conn2-1" presStyleLbl="parChTrans1D4" presStyleIdx="28" presStyleCnt="30"/>
      <dgm:spPr/>
    </dgm:pt>
    <dgm:pt modelId="{4B3EAFC5-2EE2-4F08-8C39-E2908E930A6C}" type="pres">
      <dgm:prSet presAssocID="{E812220B-2F87-4B58-B794-032292F6CF8C}" presName="connTx" presStyleLbl="parChTrans1D4" presStyleIdx="28" presStyleCnt="30"/>
      <dgm:spPr/>
    </dgm:pt>
    <dgm:pt modelId="{BE7B6B47-282F-4EEA-AD94-B6FCB484BB00}" type="pres">
      <dgm:prSet presAssocID="{42917CA7-26CE-4FA4-ABD6-B7F4A7D6E315}" presName="root2" presStyleCnt="0"/>
      <dgm:spPr/>
    </dgm:pt>
    <dgm:pt modelId="{8EF01A78-AF62-44F0-9C7D-DF623E29286B}" type="pres">
      <dgm:prSet presAssocID="{42917CA7-26CE-4FA4-ABD6-B7F4A7D6E315}" presName="LevelTwoTextNode" presStyleLbl="node4" presStyleIdx="28" presStyleCnt="30" custLinFactY="-200000" custLinFactNeighborX="-1058" custLinFactNeighborY="-201539">
        <dgm:presLayoutVars>
          <dgm:chPref val="3"/>
        </dgm:presLayoutVars>
      </dgm:prSet>
      <dgm:spPr/>
    </dgm:pt>
    <dgm:pt modelId="{732EEC2F-34B2-46B3-A68D-54B750E1E9EE}" type="pres">
      <dgm:prSet presAssocID="{42917CA7-26CE-4FA4-ABD6-B7F4A7D6E315}" presName="level3hierChild" presStyleCnt="0"/>
      <dgm:spPr/>
    </dgm:pt>
    <dgm:pt modelId="{F157C8F7-C0C1-4C4B-8943-88EAC3B19D95}" type="pres">
      <dgm:prSet presAssocID="{235C533F-CFF7-468A-A99D-CCD8F919C07F}" presName="conn2-1" presStyleLbl="parChTrans1D4" presStyleIdx="29" presStyleCnt="30"/>
      <dgm:spPr/>
    </dgm:pt>
    <dgm:pt modelId="{8938FF4D-6E9D-46DA-9D3F-7071A61BAB9F}" type="pres">
      <dgm:prSet presAssocID="{235C533F-CFF7-468A-A99D-CCD8F919C07F}" presName="connTx" presStyleLbl="parChTrans1D4" presStyleIdx="29" presStyleCnt="30"/>
      <dgm:spPr/>
    </dgm:pt>
    <dgm:pt modelId="{9E98CF4A-9699-4499-BA5B-49AA994A381A}" type="pres">
      <dgm:prSet presAssocID="{F258FC05-202F-403E-AA6B-50545A6F5BFC}" presName="root2" presStyleCnt="0"/>
      <dgm:spPr/>
    </dgm:pt>
    <dgm:pt modelId="{528DF0BB-F733-4047-9BC5-FF09BC050873}" type="pres">
      <dgm:prSet presAssocID="{F258FC05-202F-403E-AA6B-50545A6F5BFC}" presName="LevelTwoTextNode" presStyleLbl="node4" presStyleIdx="29" presStyleCnt="30" custLinFactX="37869" custLinFactY="-200000" custLinFactNeighborX="100000" custLinFactNeighborY="-204160">
        <dgm:presLayoutVars>
          <dgm:chPref val="3"/>
        </dgm:presLayoutVars>
      </dgm:prSet>
      <dgm:spPr/>
    </dgm:pt>
    <dgm:pt modelId="{F27E8F55-43A3-4173-8F39-D83383B50349}" type="pres">
      <dgm:prSet presAssocID="{F258FC05-202F-403E-AA6B-50545A6F5BFC}" presName="level3hierChild" presStyleCnt="0"/>
      <dgm:spPr/>
    </dgm:pt>
  </dgm:ptLst>
  <dgm:cxnLst>
    <dgm:cxn modelId="{46F5DA04-E717-483F-B5F6-139E557E1420}" type="presOf" srcId="{4D63E908-41A8-4AE8-9047-092E5C6F1DA1}" destId="{113905FE-D4DD-4B2B-9DDD-816FC75B9478}" srcOrd="1" destOrd="0" presId="urn:microsoft.com/office/officeart/2005/8/layout/hierarchy2"/>
    <dgm:cxn modelId="{18394F06-55C1-469E-8466-16DE6229B36E}" type="presOf" srcId="{E428ECB4-9A42-43A4-8D6B-12A9FE6F2B8F}" destId="{34C32879-CF49-43BD-BFFF-B0AE7830689D}" srcOrd="0" destOrd="0" presId="urn:microsoft.com/office/officeart/2005/8/layout/hierarchy2"/>
    <dgm:cxn modelId="{0F25C907-23F5-4390-8566-3B18ABC3040A}" type="presOf" srcId="{02322031-53BE-4B80-B4B1-15115E7A7729}" destId="{516958D4-DD53-4527-ADB9-4725A8505876}" srcOrd="0" destOrd="0" presId="urn:microsoft.com/office/officeart/2005/8/layout/hierarchy2"/>
    <dgm:cxn modelId="{6C58C308-4A7D-4FDB-B0B3-30083D8A18B1}" type="presOf" srcId="{D13646A9-5CFD-4DAF-B1FC-CD091D120A8B}" destId="{4E386B53-29D7-4EAF-AE88-6599F9CC1838}" srcOrd="0" destOrd="0" presId="urn:microsoft.com/office/officeart/2005/8/layout/hierarchy2"/>
    <dgm:cxn modelId="{3972120D-8B04-4F5E-91DD-6ED1C54B8D04}" type="presOf" srcId="{2E0D20BD-A2FA-4C53-905C-73E5B1EC4CFD}" destId="{A49416A9-819B-4CCB-AB67-3A64C86DE0CF}" srcOrd="1" destOrd="0" presId="urn:microsoft.com/office/officeart/2005/8/layout/hierarchy2"/>
    <dgm:cxn modelId="{CD825F0E-D661-4982-A062-E2E417835B53}" type="presOf" srcId="{D93ED6F6-9271-4060-BCEB-780E77051C64}" destId="{0B41F547-2BC3-4F1B-B552-CCBBA8B26B86}" srcOrd="1" destOrd="0" presId="urn:microsoft.com/office/officeart/2005/8/layout/hierarchy2"/>
    <dgm:cxn modelId="{6978F20F-1869-471F-AE30-479E554FADC7}" type="presOf" srcId="{B4D04A7B-43B3-46FF-A6EB-327654D0B21A}" destId="{C195702A-412E-439A-B6F5-BEF135F7B958}" srcOrd="1" destOrd="0" presId="urn:microsoft.com/office/officeart/2005/8/layout/hierarchy2"/>
    <dgm:cxn modelId="{C8CBD510-361C-4087-962A-6C9DD8BE2C40}" type="presOf" srcId="{D15FFE58-6BDA-41C6-B363-7C5AE85615E5}" destId="{50008381-D463-4B9B-9657-5E8DC65B3860}" srcOrd="0" destOrd="0" presId="urn:microsoft.com/office/officeart/2005/8/layout/hierarchy2"/>
    <dgm:cxn modelId="{E760C814-4C2C-47E0-BD5E-48BAFFB03BDD}" type="presOf" srcId="{06DF5B08-997C-4FFD-856B-6BC7F1B90757}" destId="{01325026-676B-4D80-B3A0-D8DAE06E5368}" srcOrd="1" destOrd="0" presId="urn:microsoft.com/office/officeart/2005/8/layout/hierarchy2"/>
    <dgm:cxn modelId="{C91B0F16-FC95-4CD0-843B-2B47B1D21253}" type="presOf" srcId="{0A5E98E6-A388-4CF8-BB38-CB625209CFDE}" destId="{96AF4BDB-4B2F-4EED-931A-A2A1E7B1D627}" srcOrd="0" destOrd="0" presId="urn:microsoft.com/office/officeart/2005/8/layout/hierarchy2"/>
    <dgm:cxn modelId="{AE6FDB16-F9D1-4EED-BB10-AA57557B298F}" type="presOf" srcId="{BE48BA04-EF2E-41C8-9F23-C00ABE7F148E}" destId="{71789F94-2923-4B53-A085-AC22BE0E615D}" srcOrd="0" destOrd="0" presId="urn:microsoft.com/office/officeart/2005/8/layout/hierarchy2"/>
    <dgm:cxn modelId="{6FC19D17-54F6-4ACC-B29E-60FE51A4F187}" type="presOf" srcId="{0F37EA3C-9EB8-4D8E-B83E-C53972CEB00A}" destId="{C60921E9-56B7-45DA-ACE9-DB66AE7EC44B}" srcOrd="0" destOrd="0" presId="urn:microsoft.com/office/officeart/2005/8/layout/hierarchy2"/>
    <dgm:cxn modelId="{41D5D317-A4D3-4295-AA8E-A29321A6DF69}" type="presOf" srcId="{DA47BA3D-AB7A-45C6-B8B9-F91934088D67}" destId="{388971EC-B9D6-45E4-9C58-71C9437D390C}" srcOrd="1" destOrd="0" presId="urn:microsoft.com/office/officeart/2005/8/layout/hierarchy2"/>
    <dgm:cxn modelId="{F13BBE1C-6F1E-4CAA-99EC-4EF79E0736C0}" srcId="{29508FB0-621D-4E8F-8E60-D05316C435D4}" destId="{C3B540CD-9296-4693-ACC3-E3878330688B}" srcOrd="1" destOrd="0" parTransId="{D93ED6F6-9271-4060-BCEB-780E77051C64}" sibTransId="{7B7CC168-0D57-48B1-A824-85C12F7A1D33}"/>
    <dgm:cxn modelId="{19922E1D-8F8B-455E-9A00-718E08EF4B13}" srcId="{9EFB1547-3799-47A8-AADF-8588227388C0}" destId="{FE3130CE-4CC3-4DCE-A5C4-BE7A777A245D}" srcOrd="1" destOrd="0" parTransId="{7A1C4212-1F8F-439D-93C7-B9AC866EC660}" sibTransId="{3157D0AE-636E-4B0E-9082-B42721B0F3D7}"/>
    <dgm:cxn modelId="{97B91A1F-1A57-4E9F-BF6B-3F4D61FBB460}" srcId="{29508FB0-621D-4E8F-8E60-D05316C435D4}" destId="{4B175744-E067-46C6-9E04-944D77DD50CF}" srcOrd="0" destOrd="0" parTransId="{B364A019-E7EC-44E4-9B45-4B332A8A3246}" sibTransId="{4319FBB4-7F60-41A4-B5B9-DADAD966567B}"/>
    <dgm:cxn modelId="{83DC2020-FD1C-411D-B121-D85F79A6AE88}" type="presOf" srcId="{1B2774FB-1C5C-4B9F-8C27-1C0897C4BBE5}" destId="{C64E5995-0AD7-4294-932D-A977CFBF8C71}" srcOrd="1" destOrd="0" presId="urn:microsoft.com/office/officeart/2005/8/layout/hierarchy2"/>
    <dgm:cxn modelId="{C12C4020-EFF3-4D65-99C2-5131D93C5D30}" srcId="{123A83E6-6FF8-47DD-99ED-21A64D1DE2B8}" destId="{F0AA3DFD-0429-4E20-A632-CA6EE5CBDC8E}" srcOrd="1" destOrd="0" parTransId="{D0B7F97A-0B28-467F-9FC2-B061680A8F86}" sibTransId="{BE16C6CC-7A4F-4E90-8CE0-FEC401F00131}"/>
    <dgm:cxn modelId="{BE79AD23-8D0D-4E86-BA57-9362A76F610A}" type="presOf" srcId="{7F7659DC-C793-4F0F-9A73-D2BB9957F86A}" destId="{3443B7BE-ADCF-46DA-8A99-AD7005FDE873}" srcOrd="1" destOrd="0" presId="urn:microsoft.com/office/officeart/2005/8/layout/hierarchy2"/>
    <dgm:cxn modelId="{760E4A24-FCD9-492A-B2C8-58CAAB21FB59}" type="presOf" srcId="{91746364-5101-450B-87ED-028EEC7E6FB6}" destId="{99393EC5-E278-4E61-88C8-34AD5701B4C6}" srcOrd="0" destOrd="0" presId="urn:microsoft.com/office/officeart/2005/8/layout/hierarchy2"/>
    <dgm:cxn modelId="{46278B24-DECD-4C2F-A82C-A2D9D3394607}" srcId="{7A67E132-8C1A-42C4-AC5A-E4483508DDDB}" destId="{0090C304-48CC-4A80-955C-97EEB15D6C91}" srcOrd="0" destOrd="0" parTransId="{3FB55AD9-D9A7-43B7-824F-B170A9EA84A8}" sibTransId="{1DF3EE6D-8377-4999-8E2B-8EA2CDD63A11}"/>
    <dgm:cxn modelId="{2B15C525-A155-407B-BFE1-D7F71F837961}" srcId="{0090C304-48CC-4A80-955C-97EEB15D6C91}" destId="{079AA22B-EFB0-426A-A1D2-0C04066532F5}" srcOrd="0" destOrd="0" parTransId="{BBACC79D-5648-4714-99A8-0FD755FDE125}" sibTransId="{614F5244-567D-4ED0-B115-731BB1435A32}"/>
    <dgm:cxn modelId="{F0BBD32C-29D6-40DB-A2F3-908F043CE09A}" type="presOf" srcId="{D565B148-B4D1-4D43-B8EE-35D4C70536B6}" destId="{1AC8D5DC-4BE0-4E25-9286-09471CDB21FB}" srcOrd="1" destOrd="0" presId="urn:microsoft.com/office/officeart/2005/8/layout/hierarchy2"/>
    <dgm:cxn modelId="{692FD42C-A9C8-4A6C-9271-0E237D8C6416}" type="presOf" srcId="{BBACC79D-5648-4714-99A8-0FD755FDE125}" destId="{B6533717-E72A-42CD-8CF4-B73E72824991}" srcOrd="0" destOrd="0" presId="urn:microsoft.com/office/officeart/2005/8/layout/hierarchy2"/>
    <dgm:cxn modelId="{8AD8082D-B8C0-4D6A-BE9C-F9C2A5B87FC0}" type="presOf" srcId="{E954263C-0B5F-4BB3-A2F2-0E17F9DC44C5}" destId="{A24813C6-F307-467C-B7C5-F0FB18DD9CB3}" srcOrd="1" destOrd="0" presId="urn:microsoft.com/office/officeart/2005/8/layout/hierarchy2"/>
    <dgm:cxn modelId="{9ADB822E-22EB-4097-912B-6F77C49D7822}" type="presOf" srcId="{024C0065-7F5E-4152-ACF4-C47F8AC6863C}" destId="{F979C017-4C4E-49F6-949F-97912C822715}" srcOrd="0" destOrd="0" presId="urn:microsoft.com/office/officeart/2005/8/layout/hierarchy2"/>
    <dgm:cxn modelId="{9C71C52E-5004-4A0C-9468-4208C2BD7FDE}" type="presOf" srcId="{48687E46-6271-43DD-8579-62551D4E0A38}" destId="{45402436-2387-4321-A2CA-2ED002889022}" srcOrd="0" destOrd="0" presId="urn:microsoft.com/office/officeart/2005/8/layout/hierarchy2"/>
    <dgm:cxn modelId="{CCD2062F-D9FD-4D45-B066-A510F9D76FCF}" type="presOf" srcId="{2FBD26E7-0092-45ED-B0C7-3BD0E13127E3}" destId="{B3F4BC64-C0F7-42D6-9EC0-D1A3DB411B99}" srcOrd="0" destOrd="0" presId="urn:microsoft.com/office/officeart/2005/8/layout/hierarchy2"/>
    <dgm:cxn modelId="{51F09430-B92C-49B1-88A7-3E63C9D42724}" type="presOf" srcId="{3FB55AD9-D9A7-43B7-824F-B170A9EA84A8}" destId="{352578A9-3158-4E68-B982-1C9853149F79}" srcOrd="0" destOrd="0" presId="urn:microsoft.com/office/officeart/2005/8/layout/hierarchy2"/>
    <dgm:cxn modelId="{AF0A5A31-C782-459F-9780-53B96CACCAA4}" type="presOf" srcId="{979B656E-99D8-4ABA-939B-FD85A200C8E9}" destId="{4BA00A97-DA40-4DC9-AF11-DD6D7FD92D8E}" srcOrd="0" destOrd="0" presId="urn:microsoft.com/office/officeart/2005/8/layout/hierarchy2"/>
    <dgm:cxn modelId="{136B3935-81EF-4B15-ADB6-97C586F3FC5E}" type="presOf" srcId="{E08119EB-E9DD-424F-BB37-565513EDDBF2}" destId="{48C47C34-92A3-4690-B5C0-9DABABAD02F2}" srcOrd="0" destOrd="0" presId="urn:microsoft.com/office/officeart/2005/8/layout/hierarchy2"/>
    <dgm:cxn modelId="{90C09735-08BF-41CA-AEFF-AD229A6275A4}" srcId="{D13646A9-5CFD-4DAF-B1FC-CD091D120A8B}" destId="{0A5E98E6-A388-4CF8-BB38-CB625209CFDE}" srcOrd="0" destOrd="0" parTransId="{B5AFD4F7-54F3-4816-AA13-9C97C0264B80}" sibTransId="{AE922958-53BD-45E2-AB03-128CB0B3BC6A}"/>
    <dgm:cxn modelId="{BABB743C-97CC-4D86-99F0-AF9BB383A6AB}" type="presOf" srcId="{9EFB1547-3799-47A8-AADF-8588227388C0}" destId="{8F4FF5BB-1B96-4BFD-BCC5-3818B2313BD7}" srcOrd="0" destOrd="0" presId="urn:microsoft.com/office/officeart/2005/8/layout/hierarchy2"/>
    <dgm:cxn modelId="{B161323D-7A60-4569-BDB9-7BFB8C822532}" srcId="{B16C13AA-87E2-4BC3-80B7-04B1EF119144}" destId="{2FBD26E7-0092-45ED-B0C7-3BD0E13127E3}" srcOrd="1" destOrd="0" parTransId="{7F7659DC-C793-4F0F-9A73-D2BB9957F86A}" sibTransId="{55AEEF8F-993E-4085-B0AD-23F6AEAF7C54}"/>
    <dgm:cxn modelId="{1F0FF23D-1B88-4755-8BBA-C06A5FF6D418}" type="presOf" srcId="{235C533F-CFF7-468A-A99D-CCD8F919C07F}" destId="{8938FF4D-6E9D-46DA-9D3F-7071A61BAB9F}" srcOrd="1" destOrd="0" presId="urn:microsoft.com/office/officeart/2005/8/layout/hierarchy2"/>
    <dgm:cxn modelId="{5816675B-66AD-4E83-B6F6-D932DDA6750D}" srcId="{94EA733D-31B3-45AB-BC36-3BAAD486DB45}" destId="{030224EB-849F-4B9B-A534-27E171277313}" srcOrd="2" destOrd="0" parTransId="{1B2774FB-1C5C-4B9F-8C27-1C0897C4BBE5}" sibTransId="{86CA57F0-539E-452C-A55D-19603A7CFE0F}"/>
    <dgm:cxn modelId="{C76E025C-3BB9-466D-ADFE-B726C8D19CB8}" type="presOf" srcId="{53CD25AD-AC3C-4E54-8687-F231F974D781}" destId="{E92A34BD-91E4-4B0B-A36D-CA41DF3EE1F9}" srcOrd="0" destOrd="0" presId="urn:microsoft.com/office/officeart/2005/8/layout/hierarchy2"/>
    <dgm:cxn modelId="{84E6F25C-F152-4E4D-BD80-8991284832AD}" type="presOf" srcId="{A4FA1CBF-78F1-42F9-A5E4-96854B654068}" destId="{6CBA92CF-8548-41AE-920E-3F86BF37422D}" srcOrd="1" destOrd="0" presId="urn:microsoft.com/office/officeart/2005/8/layout/hierarchy2"/>
    <dgm:cxn modelId="{C33E2E5D-C8BB-4C14-B82E-0661B162695F}" srcId="{CD7AC858-E094-4A47-B8FD-A0FF30E9564D}" destId="{CB5BA156-A781-44C7-99C8-F182DEF2CE8F}" srcOrd="1" destOrd="0" parTransId="{A4FA1CBF-78F1-42F9-A5E4-96854B654068}" sibTransId="{D5B22A2E-D8E8-468F-A504-D6296E9E2DFC}"/>
    <dgm:cxn modelId="{593B6C5D-95A0-4A43-A776-CB70D18816B4}" srcId="{B16C13AA-87E2-4BC3-80B7-04B1EF119144}" destId="{338DE506-8792-473D-ABAE-FD00E548D9C4}" srcOrd="0" destOrd="0" parTransId="{2E0D20BD-A2FA-4C53-905C-73E5B1EC4CFD}" sibTransId="{C3EF0AAB-70C1-46E4-A9C9-998B375CBAE2}"/>
    <dgm:cxn modelId="{75DD2760-D1D1-4E21-A8BD-4E46BCEF90E9}" srcId="{D352819D-E907-4685-B451-FA8FA1B280DC}" destId="{D13646A9-5CFD-4DAF-B1FC-CD091D120A8B}" srcOrd="0" destOrd="0" parTransId="{FEA0A6BC-7293-4C96-B594-1C699CF841A7}" sibTransId="{114111A7-714D-470B-A0DF-061DDE1D8DCE}"/>
    <dgm:cxn modelId="{29EF5160-E044-4FFA-9EE4-67EE53371A91}" type="presOf" srcId="{FEA0A6BC-7293-4C96-B594-1C699CF841A7}" destId="{BD4E44A3-65AE-42B4-BE16-C902083412E6}" srcOrd="1" destOrd="0" presId="urn:microsoft.com/office/officeart/2005/8/layout/hierarchy2"/>
    <dgm:cxn modelId="{50085141-4197-418B-8C43-93E68A363C40}" type="presOf" srcId="{CB5BA156-A781-44C7-99C8-F182DEF2CE8F}" destId="{A43357F8-C9B3-40DB-8874-DD42AE520FD8}" srcOrd="0" destOrd="0" presId="urn:microsoft.com/office/officeart/2005/8/layout/hierarchy2"/>
    <dgm:cxn modelId="{7F70A941-9C66-42DE-8963-B80F7107240D}" type="presOf" srcId="{94EA733D-31B3-45AB-BC36-3BAAD486DB45}" destId="{AE67FD10-A5BB-4489-ADC5-A7ECD53606C0}" srcOrd="0" destOrd="0" presId="urn:microsoft.com/office/officeart/2005/8/layout/hierarchy2"/>
    <dgm:cxn modelId="{6FDEBD62-56C1-4670-AB97-BF80CFFC5B23}" type="presOf" srcId="{FE3130CE-4CC3-4DCE-A5C4-BE7A777A245D}" destId="{51F25416-0194-4788-A1C0-831BBA45CAC4}" srcOrd="0" destOrd="0" presId="urn:microsoft.com/office/officeart/2005/8/layout/hierarchy2"/>
    <dgm:cxn modelId="{B835DC42-1FE9-47DD-B2AA-0484E596D1B3}" type="presOf" srcId="{8E82BA81-B506-4013-8A28-3F726FA830F8}" destId="{F4EBD309-FC47-4C9B-B36E-1A17B133662B}" srcOrd="1" destOrd="0" presId="urn:microsoft.com/office/officeart/2005/8/layout/hierarchy2"/>
    <dgm:cxn modelId="{778AE462-D7E6-4AB0-939A-DF43EE157C3F}" type="presOf" srcId="{0A039CBE-2546-4F66-B661-B3784009FB3B}" destId="{E26D8541-4545-4C69-9910-2C1B6C371195}" srcOrd="0" destOrd="0" presId="urn:microsoft.com/office/officeart/2005/8/layout/hierarchy2"/>
    <dgm:cxn modelId="{88220448-857D-426A-9197-20EAEFCF3C98}" type="presOf" srcId="{B5AFD4F7-54F3-4816-AA13-9C97C0264B80}" destId="{C808A2F1-17C3-41BC-B233-6E96CB98CAB4}" srcOrd="0" destOrd="0" presId="urn:microsoft.com/office/officeart/2005/8/layout/hierarchy2"/>
    <dgm:cxn modelId="{40942248-04F6-4D9E-B85B-F6E5FAEE9621}" type="presOf" srcId="{024C0065-7F5E-4152-ACF4-C47F8AC6863C}" destId="{74654179-145E-4BEC-BB1D-37066EAB26C4}" srcOrd="1" destOrd="0" presId="urn:microsoft.com/office/officeart/2005/8/layout/hierarchy2"/>
    <dgm:cxn modelId="{298B9B68-B944-48BD-B002-BB47ABD5CDEC}" type="presOf" srcId="{E08119EB-E9DD-424F-BB37-565513EDDBF2}" destId="{873A1300-228F-44B3-8038-D4B82390CEDD}" srcOrd="1" destOrd="0" presId="urn:microsoft.com/office/officeart/2005/8/layout/hierarchy2"/>
    <dgm:cxn modelId="{BD96A248-C55B-42B8-ADF0-2A7CF8F31A68}" type="presOf" srcId="{97C18B12-73EE-421E-AB2B-437A51CA3423}" destId="{694E9071-3D4C-49C8-99D8-132AEC2A6739}" srcOrd="0" destOrd="0" presId="urn:microsoft.com/office/officeart/2005/8/layout/hierarchy2"/>
    <dgm:cxn modelId="{B5C3C848-C585-4F9E-9D04-A344535FDFD2}" type="presOf" srcId="{FEA0A6BC-7293-4C96-B594-1C699CF841A7}" destId="{48ABFD72-DE18-49FA-B786-D2F1A179A9F3}" srcOrd="0" destOrd="0" presId="urn:microsoft.com/office/officeart/2005/8/layout/hierarchy2"/>
    <dgm:cxn modelId="{CCAB3849-25C6-483A-99A5-1851EB30010E}" type="presOf" srcId="{D352819D-E907-4685-B451-FA8FA1B280DC}" destId="{E989D8A0-81F2-41D4-A004-32E599F73541}" srcOrd="0" destOrd="0" presId="urn:microsoft.com/office/officeart/2005/8/layout/hierarchy2"/>
    <dgm:cxn modelId="{6BBE7F69-1DA6-42E5-9F48-9A47040F3FDE}" srcId="{D352819D-E907-4685-B451-FA8FA1B280DC}" destId="{EDA69F19-78AA-4BFA-92A1-5459F05EB80E}" srcOrd="1" destOrd="0" parTransId="{53CD25AD-AC3C-4E54-8687-F231F974D781}" sibTransId="{7A2E6508-9387-43BC-A381-206D2B89550E}"/>
    <dgm:cxn modelId="{6AB53B6C-CC86-40E3-9579-0B02662B90F6}" type="presOf" srcId="{993EA959-B7F4-4A9F-966F-07A1629797EC}" destId="{9C3400CF-D2FB-4599-A24F-3AC4C51C8C00}" srcOrd="0" destOrd="0" presId="urn:microsoft.com/office/officeart/2005/8/layout/hierarchy2"/>
    <dgm:cxn modelId="{1E65816C-DDEF-4E78-A7E8-7851FCE5C47A}" type="presOf" srcId="{F571F1CF-AEA1-4FD6-A092-9CA0A8F6EE2B}" destId="{D0C84E9E-D0BB-4F95-9780-7ABD5EAF2DB4}" srcOrd="0" destOrd="0" presId="urn:microsoft.com/office/officeart/2005/8/layout/hierarchy2"/>
    <dgm:cxn modelId="{FCD5CE6E-C878-4C7F-A28D-FF90CA7140B7}" type="presOf" srcId="{F258FC05-202F-403E-AA6B-50545A6F5BFC}" destId="{528DF0BB-F733-4047-9BC5-FF09BC050873}" srcOrd="0" destOrd="0" presId="urn:microsoft.com/office/officeart/2005/8/layout/hierarchy2"/>
    <dgm:cxn modelId="{4FA8E04E-6F29-409B-A367-F314601A33E5}" type="presOf" srcId="{235C533F-CFF7-468A-A99D-CCD8F919C07F}" destId="{F157C8F7-C0C1-4C4B-8943-88EAC3B19D95}" srcOrd="0" destOrd="0" presId="urn:microsoft.com/office/officeart/2005/8/layout/hierarchy2"/>
    <dgm:cxn modelId="{26F85A6F-5AD1-4A62-8AAA-01EDD63DE59F}" type="presOf" srcId="{7F7659DC-C793-4F0F-9A73-D2BB9957F86A}" destId="{F34AF2E0-026B-4A0C-B0AE-812A6B404740}" srcOrd="0" destOrd="0" presId="urn:microsoft.com/office/officeart/2005/8/layout/hierarchy2"/>
    <dgm:cxn modelId="{3DEA3270-D1EC-4A08-9306-F988AFB06953}" srcId="{FE3130CE-4CC3-4DCE-A5C4-BE7A777A245D}" destId="{D0462644-BBC8-4558-8A9F-F347E53E0E60}" srcOrd="1" destOrd="0" parTransId="{024C0065-7F5E-4152-ACF4-C47F8AC6863C}" sibTransId="{B3887220-95EA-441A-8ACD-6C2E06BF8EDF}"/>
    <dgm:cxn modelId="{4B927350-4FCE-46BD-A708-46DECB0D0EDA}" type="presOf" srcId="{7A1C4212-1F8F-439D-93C7-B9AC866EC660}" destId="{342BEB42-5BEB-4FAF-883A-772BC849FE40}" srcOrd="1" destOrd="0" presId="urn:microsoft.com/office/officeart/2005/8/layout/hierarchy2"/>
    <dgm:cxn modelId="{817B8C72-FCBE-42AC-9572-AB5E32B58763}" type="presOf" srcId="{58CE5198-BF48-49F3-8D9C-3B41589AB78E}" destId="{D777FE7F-19DB-4D3D-84AB-BCB9A047F089}" srcOrd="1" destOrd="0" presId="urn:microsoft.com/office/officeart/2005/8/layout/hierarchy2"/>
    <dgm:cxn modelId="{41DBE452-8D6C-4119-A529-D3EED0AEB752}" type="presOf" srcId="{E812220B-2F87-4B58-B794-032292F6CF8C}" destId="{4B3EAFC5-2EE2-4F08-8C39-E2908E930A6C}" srcOrd="1" destOrd="0" presId="urn:microsoft.com/office/officeart/2005/8/layout/hierarchy2"/>
    <dgm:cxn modelId="{71261073-2038-41CD-8B4C-60622B0CEF47}" type="presOf" srcId="{0090C304-48CC-4A80-955C-97EEB15D6C91}" destId="{6BC371D8-A7D6-4861-BF5B-E24A5639E77C}" srcOrd="0" destOrd="0" presId="urn:microsoft.com/office/officeart/2005/8/layout/hierarchy2"/>
    <dgm:cxn modelId="{AE3C1173-B137-4186-9F67-6C9FB70D83AF}" type="presOf" srcId="{993EA959-B7F4-4A9F-966F-07A1629797EC}" destId="{BBA30700-74DD-4FBB-B6A9-7240E4D018B0}" srcOrd="1" destOrd="0" presId="urn:microsoft.com/office/officeart/2005/8/layout/hierarchy2"/>
    <dgm:cxn modelId="{C7816353-EE01-43B9-83C1-8C7C603F41CE}" srcId="{B601E6E6-A926-4436-AC4A-26E3776A391F}" destId="{979B656E-99D8-4ABA-939B-FD85A200C8E9}" srcOrd="0" destOrd="0" parTransId="{5B36F392-5E3D-4769-81CB-7FF6898BB8DB}" sibTransId="{A8E95BA8-38D0-4F55-BB15-6C340767930B}"/>
    <dgm:cxn modelId="{05CA1155-24DE-41E8-902A-5833D99EE981}" type="presOf" srcId="{53CD25AD-AC3C-4E54-8687-F231F974D781}" destId="{3385A3E3-CCD9-4400-B68D-DEECDEE73246}" srcOrd="1" destOrd="0" presId="urn:microsoft.com/office/officeart/2005/8/layout/hierarchy2"/>
    <dgm:cxn modelId="{679FBE75-5A96-4FD1-B8F0-B5B5BB2DF3C9}" type="presOf" srcId="{338DE506-8792-473D-ABAE-FD00E548D9C4}" destId="{EC3D16B4-C7C8-4A84-97CB-3B3B53C89A49}" srcOrd="0" destOrd="0" presId="urn:microsoft.com/office/officeart/2005/8/layout/hierarchy2"/>
    <dgm:cxn modelId="{88FF5656-3134-4B93-8FAC-082B86AC667B}" type="presOf" srcId="{82C3B862-2486-4A44-ACB3-554B4B6134D0}" destId="{0BABAB75-EAC6-4585-B61D-405EFB728E7C}" srcOrd="1" destOrd="0" presId="urn:microsoft.com/office/officeart/2005/8/layout/hierarchy2"/>
    <dgm:cxn modelId="{556AB856-3E44-416A-A99B-48B2DC5B9F52}" type="presOf" srcId="{1237C43A-1CCE-48E0-A6F8-36670595DE48}" destId="{E17A0934-AB04-4EEF-8DDB-5F3948A2647B}" srcOrd="0" destOrd="0" presId="urn:microsoft.com/office/officeart/2005/8/layout/hierarchy2"/>
    <dgm:cxn modelId="{2CE3B777-993E-4B23-81BB-C9FC25EF17FD}" type="presOf" srcId="{BE48BA04-EF2E-41C8-9F23-C00ABE7F148E}" destId="{0BE001D2-2CB4-4C88-808E-43FB2B36804A}" srcOrd="1" destOrd="0" presId="urn:microsoft.com/office/officeart/2005/8/layout/hierarchy2"/>
    <dgm:cxn modelId="{2183D057-4D3A-4564-83DE-D88C6D92C72E}" type="presOf" srcId="{B0C2403D-072E-4FFA-8C0A-4FEA3FE11AE3}" destId="{EBF7A579-12A7-4789-AC12-1DB0594CCE87}" srcOrd="0" destOrd="0" presId="urn:microsoft.com/office/officeart/2005/8/layout/hierarchy2"/>
    <dgm:cxn modelId="{C00EE757-6EBB-4984-B97F-B5930627FB51}" type="presOf" srcId="{0F37EA3C-9EB8-4D8E-B83E-C53972CEB00A}" destId="{B06687F2-FC3A-4BDB-B5A8-2A2D1D8997A4}" srcOrd="1" destOrd="0" presId="urn:microsoft.com/office/officeart/2005/8/layout/hierarchy2"/>
    <dgm:cxn modelId="{424F7978-290D-4DE6-8ACB-D233AD529163}" type="presOf" srcId="{030224EB-849F-4B9B-A534-27E171277313}" destId="{77F83574-F808-4B35-9714-4B39E198BB6E}" srcOrd="0" destOrd="0" presId="urn:microsoft.com/office/officeart/2005/8/layout/hierarchy2"/>
    <dgm:cxn modelId="{EEB5A75A-6B89-4FA9-85AB-3AC13A81F673}" type="presOf" srcId="{E812220B-2F87-4B58-B794-032292F6CF8C}" destId="{2615EE71-D3DA-4309-B2F6-0187033A762C}" srcOrd="0" destOrd="0" presId="urn:microsoft.com/office/officeart/2005/8/layout/hierarchy2"/>
    <dgm:cxn modelId="{E81BD47A-8E45-4BB2-A444-DDEB326C9840}" type="presOf" srcId="{82C3B862-2486-4A44-ACB3-554B4B6134D0}" destId="{10FC7684-B966-4F51-B4B5-88F0C3DF023E}" srcOrd="0" destOrd="0" presId="urn:microsoft.com/office/officeart/2005/8/layout/hierarchy2"/>
    <dgm:cxn modelId="{F2E2F35A-5B74-4B99-8492-C0BDCBB6A2C8}" type="presOf" srcId="{B16C13AA-87E2-4BC3-80B7-04B1EF119144}" destId="{D425D48F-C8C7-4F67-9559-37F01C0AC526}" srcOrd="0" destOrd="0" presId="urn:microsoft.com/office/officeart/2005/8/layout/hierarchy2"/>
    <dgm:cxn modelId="{18DD5D7D-74A2-4E96-B756-16F13AC1AB7C}" type="presOf" srcId="{B601E6E6-A926-4436-AC4A-26E3776A391F}" destId="{321882BE-EE36-4C54-9802-92380FF6FAAD}" srcOrd="0" destOrd="0" presId="urn:microsoft.com/office/officeart/2005/8/layout/hierarchy2"/>
    <dgm:cxn modelId="{25495780-D132-4F5B-A1F0-A4B6B1B0512B}" type="presOf" srcId="{B5AFD4F7-54F3-4816-AA13-9C97C0264B80}" destId="{DBEE2E8B-6A01-466E-A057-E3EAA3B3CB9E}" srcOrd="1" destOrd="0" presId="urn:microsoft.com/office/officeart/2005/8/layout/hierarchy2"/>
    <dgm:cxn modelId="{19DDC081-E084-49A5-97A5-569609E373AD}" type="presOf" srcId="{D0462644-BBC8-4558-8A9F-F347E53E0E60}" destId="{E861B86F-F140-4CA3-A0E3-B9FC82FC0EAD}" srcOrd="0" destOrd="0" presId="urn:microsoft.com/office/officeart/2005/8/layout/hierarchy2"/>
    <dgm:cxn modelId="{75C5B982-0A9C-476F-93A4-CDA9F78229A1}" srcId="{D0462644-BBC8-4558-8A9F-F347E53E0E60}" destId="{F258FC05-202F-403E-AA6B-50545A6F5BFC}" srcOrd="1" destOrd="0" parTransId="{235C533F-CFF7-468A-A99D-CCD8F919C07F}" sibTransId="{8A2A7BDD-71BA-4C83-851C-AE1D14DD0418}"/>
    <dgm:cxn modelId="{BECA0983-6215-4FEC-919F-ADC59E6EF902}" srcId="{979B656E-99D8-4ABA-939B-FD85A200C8E9}" destId="{1237C43A-1CCE-48E0-A6F8-36670595DE48}" srcOrd="0" destOrd="0" parTransId="{02322031-53BE-4B80-B4B1-15115E7A7729}" sibTransId="{9EB0CA7D-3B4E-4B7A-AC12-547C330E4635}"/>
    <dgm:cxn modelId="{EC2D5A83-9BFB-471F-BC13-E1B8FE8B0A42}" type="presOf" srcId="{D0B7F97A-0B28-467F-9FC2-B061680A8F86}" destId="{93FE3DD2-CCA0-4F29-AB5E-03A82F1EE4FB}" srcOrd="0" destOrd="0" presId="urn:microsoft.com/office/officeart/2005/8/layout/hierarchy2"/>
    <dgm:cxn modelId="{07078885-419B-4847-A6AF-177C579F279C}" type="presOf" srcId="{123A83E6-6FF8-47DD-99ED-21A64D1DE2B8}" destId="{E7C461DF-E4E3-4094-A523-D6C154446D4B}" srcOrd="0" destOrd="0" presId="urn:microsoft.com/office/officeart/2005/8/layout/hierarchy2"/>
    <dgm:cxn modelId="{58D21786-C742-4C84-9020-AAD4B60AD124}" srcId="{1237C43A-1CCE-48E0-A6F8-36670595DE48}" destId="{B16C13AA-87E2-4BC3-80B7-04B1EF119144}" srcOrd="0" destOrd="0" parTransId="{0F37EA3C-9EB8-4D8E-B83E-C53972CEB00A}" sibTransId="{2E328EAA-5C4F-45C9-A933-FF6B09A62B0B}"/>
    <dgm:cxn modelId="{15B4D787-5532-47C8-AAC8-7B8FDA891253}" srcId="{F86269FD-D1C6-4444-9179-2E7EA41A6A73}" destId="{B0C2403D-072E-4FFA-8C0A-4FEA3FE11AE3}" srcOrd="0" destOrd="0" parTransId="{82C3B862-2486-4A44-ACB3-554B4B6134D0}" sibTransId="{DDD2D255-E692-468A-B759-FBED8F1794E7}"/>
    <dgm:cxn modelId="{EA855089-79AE-4B57-9CDC-1EFE833D2B24}" type="presOf" srcId="{BAF20C30-2465-4158-9F4E-679E85EDE55B}" destId="{33396EDF-6FF1-4498-8B99-6CADE63BF9EE}" srcOrd="1" destOrd="0" presId="urn:microsoft.com/office/officeart/2005/8/layout/hierarchy2"/>
    <dgm:cxn modelId="{82A3DE8A-2816-462A-96A7-BA45573E70E5}" type="presOf" srcId="{0F643CC4-2A45-4B8F-9E54-DB16727F9A48}" destId="{83221EBA-7CAA-4710-BC0F-89777D440A11}" srcOrd="1" destOrd="0" presId="urn:microsoft.com/office/officeart/2005/8/layout/hierarchy2"/>
    <dgm:cxn modelId="{D8F10C8F-AB00-48E8-AF48-A641A9B7A7E2}" type="presOf" srcId="{3FB55AD9-D9A7-43B7-824F-B170A9EA84A8}" destId="{0C44C933-A9F5-471E-BB3F-CA7D2E547930}" srcOrd="1" destOrd="0" presId="urn:microsoft.com/office/officeart/2005/8/layout/hierarchy2"/>
    <dgm:cxn modelId="{9DED2E8F-ED59-4D6B-8ED6-20482BD3E37A}" type="presOf" srcId="{A811E3E4-013B-4656-8B8F-AAAF2AD3CF5A}" destId="{C6D5AE3A-E39F-49C8-87AF-0F23DFCC31E0}" srcOrd="0" destOrd="0" presId="urn:microsoft.com/office/officeart/2005/8/layout/hierarchy2"/>
    <dgm:cxn modelId="{6402D68F-1076-442B-8281-C47CD645CF95}" srcId="{0090C304-48CC-4A80-955C-97EEB15D6C91}" destId="{A811E3E4-013B-4656-8B8F-AAAF2AD3CF5A}" srcOrd="1" destOrd="0" parTransId="{F571F1CF-AEA1-4FD6-A092-9CA0A8F6EE2B}" sibTransId="{04555EF3-49E1-4702-ACBB-464FA7006C5B}"/>
    <dgm:cxn modelId="{2D353E90-DFE4-4F6F-91E9-D89EA9A13DDB}" type="presOf" srcId="{E954263C-0B5F-4BB3-A2F2-0E17F9DC44C5}" destId="{EA01ACAE-9CB3-488C-AAE9-A2D8B30A5FCB}" srcOrd="0" destOrd="0" presId="urn:microsoft.com/office/officeart/2005/8/layout/hierarchy2"/>
    <dgm:cxn modelId="{5C7F8C90-42EC-4ECF-8D1E-0EFFC659900A}" type="presOf" srcId="{F91B691A-CC86-4961-BF5A-42D50D28CD4A}" destId="{6415F63A-6905-4BA2-A7F5-B691303CC3B0}" srcOrd="0" destOrd="0" presId="urn:microsoft.com/office/officeart/2005/8/layout/hierarchy2"/>
    <dgm:cxn modelId="{0834AA91-9D5B-4790-8B31-96A740051675}" type="presOf" srcId="{58CE5198-BF48-49F3-8D9C-3B41589AB78E}" destId="{99BE1349-D9C7-4DE3-8A07-BF0AB317DA09}" srcOrd="0" destOrd="0" presId="urn:microsoft.com/office/officeart/2005/8/layout/hierarchy2"/>
    <dgm:cxn modelId="{D5A94D92-6DF4-4984-9A68-E2141CDB61C2}" srcId="{B0C2403D-072E-4FFA-8C0A-4FEA3FE11AE3}" destId="{0A039CBE-2546-4F66-B661-B3784009FB3B}" srcOrd="0" destOrd="0" parTransId="{58CE5198-BF48-49F3-8D9C-3B41589AB78E}" sibTransId="{EAD9A0A4-0F6D-4C4D-B315-CE8A01586937}"/>
    <dgm:cxn modelId="{62705395-36A3-447F-97CA-7B7851C92A63}" type="presOf" srcId="{7A67E132-8C1A-42C4-AC5A-E4483508DDDB}" destId="{527D2C70-B321-44F2-944C-15A39FA739B8}" srcOrd="0" destOrd="0" presId="urn:microsoft.com/office/officeart/2005/8/layout/hierarchy2"/>
    <dgm:cxn modelId="{410F6497-F51C-4C5D-A160-3D5EE49DFCFD}" type="presOf" srcId="{B364A019-E7EC-44E4-9B45-4B332A8A3246}" destId="{38D40331-F58E-47BB-9398-0537FD11ACC4}" srcOrd="1" destOrd="0" presId="urn:microsoft.com/office/officeart/2005/8/layout/hierarchy2"/>
    <dgm:cxn modelId="{16A57E98-ED3B-4CCA-B010-1ADB9840076B}" srcId="{D0462644-BBC8-4558-8A9F-F347E53E0E60}" destId="{D6CB1AD4-838F-4919-95A7-B8A5A4E2ED49}" srcOrd="0" destOrd="0" parTransId="{8E82BA81-B506-4013-8A28-3F726FA830F8}" sibTransId="{38C66902-CA53-4E0F-84A4-D6E29A3C9CA8}"/>
    <dgm:cxn modelId="{8957589A-0B4E-4A80-B070-9ECA152284BE}" type="presOf" srcId="{08F4F001-59E1-44D8-823F-CE6CCEE8B8C1}" destId="{C7EE7340-B499-4931-B6C8-97B393D6DE3B}" srcOrd="0" destOrd="0" presId="urn:microsoft.com/office/officeart/2005/8/layout/hierarchy2"/>
    <dgm:cxn modelId="{7722D59E-5C2B-4402-AB30-85F172647531}" type="presOf" srcId="{243411E2-21FC-467D-BF89-0198D91B260D}" destId="{D0FBB48F-558A-41EE-A831-639E2937B4B9}" srcOrd="0" destOrd="0" presId="urn:microsoft.com/office/officeart/2005/8/layout/hierarchy2"/>
    <dgm:cxn modelId="{D1CBCEA0-1D47-4560-92FD-41A7415CCE4E}" type="presOf" srcId="{F86269FD-D1C6-4444-9179-2E7EA41A6A73}" destId="{B8397B3E-18E9-48F9-B818-5D87B0E9F355}" srcOrd="0" destOrd="0" presId="urn:microsoft.com/office/officeart/2005/8/layout/hierarchy2"/>
    <dgm:cxn modelId="{49CF48A1-D7A1-4CFB-8E1C-43459A3A40AE}" type="presOf" srcId="{C3B540CD-9296-4693-ACC3-E3878330688B}" destId="{C0A298D3-F19D-48C4-A579-44D76ECD9C13}" srcOrd="0" destOrd="0" presId="urn:microsoft.com/office/officeart/2005/8/layout/hierarchy2"/>
    <dgm:cxn modelId="{274E9AA2-D5CD-4C88-9F7D-1CCF8B1A4BE3}" srcId="{C29CA09B-7435-4949-A63D-3F47F61C5030}" destId="{F86269FD-D1C6-4444-9179-2E7EA41A6A73}" srcOrd="1" destOrd="0" parTransId="{0F643CC4-2A45-4B8F-9E54-DB16727F9A48}" sibTransId="{90340A74-8987-4254-991D-75BE431A84B7}"/>
    <dgm:cxn modelId="{29EB6DA4-CC26-4C73-9488-6BC56ABA856B}" type="presOf" srcId="{E428ECB4-9A42-43A4-8D6B-12A9FE6F2B8F}" destId="{FF55327B-293E-4569-AA12-34E98081D354}" srcOrd="1" destOrd="0" presId="urn:microsoft.com/office/officeart/2005/8/layout/hierarchy2"/>
    <dgm:cxn modelId="{639322A5-2D23-43AA-AB94-024D7BDF7337}" srcId="{243411E2-21FC-467D-BF89-0198D91B260D}" destId="{91746364-5101-450B-87ED-028EEC7E6FB6}" srcOrd="0" destOrd="0" parTransId="{E37D2595-66DA-4AEE-8E89-F1BFE8F01686}" sibTransId="{4710B325-4288-4569-A8FD-2CD1612A3935}"/>
    <dgm:cxn modelId="{8EA31DA6-E854-46EF-9AC2-5E953F76B7F6}" srcId="{979B656E-99D8-4ABA-939B-FD85A200C8E9}" destId="{C29CA09B-7435-4949-A63D-3F47F61C5030}" srcOrd="1" destOrd="0" parTransId="{B4D04A7B-43B3-46FF-A6EB-327654D0B21A}" sibTransId="{4C4B5817-0F62-46F5-82B3-4833ECABDD2E}"/>
    <dgm:cxn modelId="{19A6AAA6-B044-45BA-9DEA-2B0BEF3A7B3C}" type="presOf" srcId="{1B2774FB-1C5C-4B9F-8C27-1C0897C4BBE5}" destId="{2FD674F2-BE20-4345-AE96-4F275C862842}" srcOrd="0" destOrd="0" presId="urn:microsoft.com/office/officeart/2005/8/layout/hierarchy2"/>
    <dgm:cxn modelId="{E95308A9-18EE-4BFA-A1B0-B54E44C1D065}" srcId="{C31988B0-02CF-4E48-BD98-1F85E14D4635}" destId="{94EA733D-31B3-45AB-BC36-3BAAD486DB45}" srcOrd="0" destOrd="0" parTransId="{E428ECB4-9A42-43A4-8D6B-12A9FE6F2B8F}" sibTransId="{82C2CA45-4E31-40DB-A10C-0214B5055F2E}"/>
    <dgm:cxn modelId="{10644CAB-6160-45D3-AFA0-0702126DEA3E}" srcId="{D6CB1AD4-838F-4919-95A7-B8A5A4E2ED49}" destId="{42917CA7-26CE-4FA4-ABD6-B7F4A7D6E315}" srcOrd="0" destOrd="0" parTransId="{E812220B-2F87-4B58-B794-032292F6CF8C}" sibTransId="{63FB373B-6519-4AE5-8886-2493EF34183B}"/>
    <dgm:cxn modelId="{AF945FAD-740C-4F7E-85C4-84975DCEB323}" type="presOf" srcId="{C31988B0-02CF-4E48-BD98-1F85E14D4635}" destId="{86D09111-096A-48CA-9FED-3F6D3EFEF06E}" srcOrd="0" destOrd="0" presId="urn:microsoft.com/office/officeart/2005/8/layout/hierarchy2"/>
    <dgm:cxn modelId="{9BD337AE-F6DC-427B-82F4-20B304F046FF}" srcId="{979B656E-99D8-4ABA-939B-FD85A200C8E9}" destId="{9EFB1547-3799-47A8-AADF-8588227388C0}" srcOrd="2" destOrd="0" parTransId="{F91B691A-CC86-4961-BF5A-42D50D28CD4A}" sibTransId="{01F9F96A-A8DD-4A17-9774-8A1967A13FB1}"/>
    <dgm:cxn modelId="{8464D6AF-C5C5-4AA8-B283-FDB8526B1C7A}" type="presOf" srcId="{D0B7F97A-0B28-467F-9FC2-B061680A8F86}" destId="{49FC24D6-319D-428B-B305-071DA1BE7F41}" srcOrd="1" destOrd="0" presId="urn:microsoft.com/office/officeart/2005/8/layout/hierarchy2"/>
    <dgm:cxn modelId="{43AFEDB5-726B-4FBF-B393-8514F59B7AB9}" srcId="{F0AA3DFD-0429-4E20-A632-CA6EE5CBDC8E}" destId="{08F4F001-59E1-44D8-823F-CE6CCEE8B8C1}" srcOrd="0" destOrd="0" parTransId="{97C18B12-73EE-421E-AB2B-437A51CA3423}" sibTransId="{B381C8F6-29BB-401B-9F7D-4BFB44AC0D11}"/>
    <dgm:cxn modelId="{40D534B7-44E0-4B6D-9891-D2FF11E26F9D}" type="presOf" srcId="{DA47BA3D-AB7A-45C6-B8B9-F91934088D67}" destId="{E487A12B-B65A-47B9-8793-44152876D3CE}" srcOrd="0" destOrd="0" presId="urn:microsoft.com/office/officeart/2005/8/layout/hierarchy2"/>
    <dgm:cxn modelId="{A93004BB-82DB-4E88-B73F-828C9ABE9165}" type="presOf" srcId="{B364A019-E7EC-44E4-9B45-4B332A8A3246}" destId="{40C332FC-DC4D-4524-B181-3950DA5BFA36}" srcOrd="0" destOrd="0" presId="urn:microsoft.com/office/officeart/2005/8/layout/hierarchy2"/>
    <dgm:cxn modelId="{E4B9E8BB-F3BF-4717-8C87-BD45B16F1CAF}" srcId="{CD7AC858-E094-4A47-B8FD-A0FF30E9564D}" destId="{C2E0D4F7-E012-4D01-8FEC-7D864D5BD494}" srcOrd="0" destOrd="0" parTransId="{06DF5B08-997C-4FFD-856B-6BC7F1B90757}" sibTransId="{9EC62497-D12E-42B9-86B1-65440ADC408F}"/>
    <dgm:cxn modelId="{ACF929BD-67AB-4668-9B6F-754B70EEE447}" type="presOf" srcId="{29508FB0-621D-4E8F-8E60-D05316C435D4}" destId="{2BF94EA1-C8A7-441D-B7C8-FCF6D41A4980}" srcOrd="0" destOrd="0" presId="urn:microsoft.com/office/officeart/2005/8/layout/hierarchy2"/>
    <dgm:cxn modelId="{F33134BD-D141-477D-9821-66280C49BD8F}" type="presOf" srcId="{C29CA09B-7435-4949-A63D-3F47F61C5030}" destId="{C7F144F5-FC01-4367-BBAD-4426CC4F70D4}" srcOrd="0" destOrd="0" presId="urn:microsoft.com/office/officeart/2005/8/layout/hierarchy2"/>
    <dgm:cxn modelId="{D96748BE-8FF1-4076-8E2F-040C69DFD41B}" type="presOf" srcId="{48687E46-6271-43DD-8579-62551D4E0A38}" destId="{E9D89A31-4E81-4DAE-BD2A-BBE8C16DE861}" srcOrd="1" destOrd="0" presId="urn:microsoft.com/office/officeart/2005/8/layout/hierarchy2"/>
    <dgm:cxn modelId="{21A959C1-A1CC-4AFB-9754-1BC77F322913}" type="presOf" srcId="{8E82BA81-B506-4013-8A28-3F726FA830F8}" destId="{DE8DFF12-F865-4A0A-86DD-003959FCEA97}" srcOrd="0" destOrd="0" presId="urn:microsoft.com/office/officeart/2005/8/layout/hierarchy2"/>
    <dgm:cxn modelId="{2626BEC1-F713-4398-BF22-942AC10C4A0D}" type="presOf" srcId="{7A1C4212-1F8F-439D-93C7-B9AC866EC660}" destId="{42E0D6FF-E17A-4086-B23E-41382F9E619D}" srcOrd="0" destOrd="0" presId="urn:microsoft.com/office/officeart/2005/8/layout/hierarchy2"/>
    <dgm:cxn modelId="{F444B9C2-A4C8-47F2-BCC9-BC46C45EF2B8}" type="presOf" srcId="{EDA69F19-78AA-4BFA-92A1-5459F05EB80E}" destId="{422F11EC-6674-4977-9B1D-A1EC78A089AB}" srcOrd="0" destOrd="0" presId="urn:microsoft.com/office/officeart/2005/8/layout/hierarchy2"/>
    <dgm:cxn modelId="{65B3ADC3-CAE3-4F7B-9570-2F43C0C6DBEA}" srcId="{123A83E6-6FF8-47DD-99ED-21A64D1DE2B8}" destId="{CD7AC858-E094-4A47-B8FD-A0FF30E9564D}" srcOrd="0" destOrd="0" parTransId="{4D63E908-41A8-4AE8-9047-092E5C6F1DA1}" sibTransId="{AA1DD845-9EF0-48C7-AE2C-5DBA46CB3837}"/>
    <dgm:cxn modelId="{C937E0C3-4CC6-4674-9CCE-4B57148B862F}" type="presOf" srcId="{0F643CC4-2A45-4B8F-9E54-DB16727F9A48}" destId="{A27D5663-540A-4053-910F-5CEE10C7DC1C}" srcOrd="0" destOrd="0" presId="urn:microsoft.com/office/officeart/2005/8/layout/hierarchy2"/>
    <dgm:cxn modelId="{4634F8C6-11E3-4F52-AD24-A4E34C33E27B}" type="presOf" srcId="{A4FA1CBF-78F1-42F9-A5E4-96854B654068}" destId="{7FFC94D4-AB18-407D-B6D0-6F0E72A28971}" srcOrd="0" destOrd="0" presId="urn:microsoft.com/office/officeart/2005/8/layout/hierarchy2"/>
    <dgm:cxn modelId="{09802EC7-213A-4DC7-8590-F5AFF97C84B1}" type="presOf" srcId="{4D63E908-41A8-4AE8-9047-092E5C6F1DA1}" destId="{B884EB0A-86B5-4DE4-A5EA-4FF91EF7027C}" srcOrd="0" destOrd="0" presId="urn:microsoft.com/office/officeart/2005/8/layout/hierarchy2"/>
    <dgm:cxn modelId="{35FBE4CB-04DD-4717-9A09-0FEA40CEB7A9}" srcId="{94EA733D-31B3-45AB-BC36-3BAAD486DB45}" destId="{9F930A0B-B88F-4BA2-AF1B-929D87A8FE11}" srcOrd="0" destOrd="0" parTransId="{BAF20C30-2465-4158-9F4E-679E85EDE55B}" sibTransId="{3E59AAE4-AEE6-49CF-80A8-76496C51044D}"/>
    <dgm:cxn modelId="{4B908ECC-3E74-4F8B-9F94-73B3D9AC8F54}" type="presOf" srcId="{D6CB1AD4-838F-4919-95A7-B8A5A4E2ED49}" destId="{11A2DFCF-D51C-420E-BFD6-9D5F5B84BA75}" srcOrd="0" destOrd="0" presId="urn:microsoft.com/office/officeart/2005/8/layout/hierarchy2"/>
    <dgm:cxn modelId="{CBDFE6CC-F691-4A2F-91F5-18B33AABC26C}" type="presOf" srcId="{97C18B12-73EE-421E-AB2B-437A51CA3423}" destId="{B8840584-6A24-4D94-82E6-922D84421627}" srcOrd="1" destOrd="0" presId="urn:microsoft.com/office/officeart/2005/8/layout/hierarchy2"/>
    <dgm:cxn modelId="{446C4DCE-54FE-4E55-845E-F997B00582CB}" type="presOf" srcId="{06DF5B08-997C-4FFD-856B-6BC7F1B90757}" destId="{62528711-5ECF-45E1-A1F8-26A4B18AC00F}" srcOrd="0" destOrd="0" presId="urn:microsoft.com/office/officeart/2005/8/layout/hierarchy2"/>
    <dgm:cxn modelId="{448B6BD1-D3E2-462B-B2C8-4CD3B16C9315}" type="presOf" srcId="{BAF20C30-2465-4158-9F4E-679E85EDE55B}" destId="{63196D26-A372-4872-B7C9-361044558AC1}" srcOrd="0" destOrd="0" presId="urn:microsoft.com/office/officeart/2005/8/layout/hierarchy2"/>
    <dgm:cxn modelId="{5097B8D1-D2FA-44A8-AD0E-BD06140DFAD5}" type="presOf" srcId="{4B175744-E067-46C6-9E04-944D77DD50CF}" destId="{430598B6-F6A6-4528-AAEE-C8CAB1341DF0}" srcOrd="0" destOrd="0" presId="urn:microsoft.com/office/officeart/2005/8/layout/hierarchy2"/>
    <dgm:cxn modelId="{297DE8D3-E17F-4F66-B282-80FD866FDD48}" type="presOf" srcId="{F0AA3DFD-0429-4E20-A632-CA6EE5CBDC8E}" destId="{5EC9BAE6-EF87-4010-AB7D-C7FAC46F8935}" srcOrd="0" destOrd="0" presId="urn:microsoft.com/office/officeart/2005/8/layout/hierarchy2"/>
    <dgm:cxn modelId="{B98B98D5-A964-498F-8084-6F767997E6D0}" type="presOf" srcId="{9F930A0B-B88F-4BA2-AF1B-929D87A8FE11}" destId="{548150FC-7503-4D71-A7F9-8683000E3737}" srcOrd="0" destOrd="0" presId="urn:microsoft.com/office/officeart/2005/8/layout/hierarchy2"/>
    <dgm:cxn modelId="{555108D8-83DE-4D0C-A6FA-F56B5CA02AEE}" type="presOf" srcId="{D93ED6F6-9271-4060-BCEB-780E77051C64}" destId="{508ED157-1E96-456D-9B63-F37185A1CEA5}" srcOrd="0" destOrd="0" presId="urn:microsoft.com/office/officeart/2005/8/layout/hierarchy2"/>
    <dgm:cxn modelId="{3ACEFCD9-6BC7-447A-80CB-F2C233C2634E}" type="presOf" srcId="{E37D2595-66DA-4AEE-8E89-F1BFE8F01686}" destId="{729363C8-217B-4EFA-A91A-B3990119DEBF}" srcOrd="0" destOrd="0" presId="urn:microsoft.com/office/officeart/2005/8/layout/hierarchy2"/>
    <dgm:cxn modelId="{E9540DDB-044C-4CA5-A0A4-DE1A1BFE049A}" type="presOf" srcId="{F571F1CF-AEA1-4FD6-A092-9CA0A8F6EE2B}" destId="{33142D6D-64C6-4249-B6FC-2E001D5E0D34}" srcOrd="1" destOrd="0" presId="urn:microsoft.com/office/officeart/2005/8/layout/hierarchy2"/>
    <dgm:cxn modelId="{0DF2A0DD-5C13-4DCE-94D4-CA68252105FF}" srcId="{7A67E132-8C1A-42C4-AC5A-E4483508DDDB}" destId="{29508FB0-621D-4E8F-8E60-D05316C435D4}" srcOrd="1" destOrd="0" parTransId="{48687E46-6271-43DD-8579-62551D4E0A38}" sibTransId="{945BB798-2258-4C66-AEE2-65B18510ECD9}"/>
    <dgm:cxn modelId="{A7EBB3DE-3A15-409F-A33C-C8287B03FCA0}" type="presOf" srcId="{F91B691A-CC86-4961-BF5A-42D50D28CD4A}" destId="{AA504E4A-AB15-4BEC-8B15-17E298058DF9}" srcOrd="1" destOrd="0" presId="urn:microsoft.com/office/officeart/2005/8/layout/hierarchy2"/>
    <dgm:cxn modelId="{F392DEDE-7D88-4D18-9865-3E200BD42D45}" srcId="{2FBD26E7-0092-45ED-B0C7-3BD0E13127E3}" destId="{7A67E132-8C1A-42C4-AC5A-E4483508DDDB}" srcOrd="0" destOrd="0" parTransId="{D565B148-B4D1-4D43-B8EE-35D4C70536B6}" sibTransId="{FB699A67-9D70-42A0-829E-3B21A9FD401E}"/>
    <dgm:cxn modelId="{696F28DF-1D47-4047-B074-16CCCABCDA98}" type="presOf" srcId="{42917CA7-26CE-4FA4-ABD6-B7F4A7D6E315}" destId="{8EF01A78-AF62-44F0-9C7D-DF623E29286B}" srcOrd="0" destOrd="0" presId="urn:microsoft.com/office/officeart/2005/8/layout/hierarchy2"/>
    <dgm:cxn modelId="{5F9497E1-AD3C-42D3-9D22-984C72581B9D}" srcId="{FE3130CE-4CC3-4DCE-A5C4-BE7A777A245D}" destId="{D352819D-E907-4685-B451-FA8FA1B280DC}" srcOrd="0" destOrd="0" parTransId="{DA47BA3D-AB7A-45C6-B8B9-F91934088D67}" sibTransId="{0F0723F1-8BAA-463A-AB8A-E249949A4950}"/>
    <dgm:cxn modelId="{10215AE5-35C4-46CF-A090-0CB550BB1A2F}" srcId="{C29CA09B-7435-4949-A63D-3F47F61C5030}" destId="{C31988B0-02CF-4E48-BD98-1F85E14D4635}" srcOrd="0" destOrd="0" parTransId="{E954263C-0B5F-4BB3-A2F2-0E17F9DC44C5}" sibTransId="{B96BC32D-8E32-4E27-98F6-D3460E902960}"/>
    <dgm:cxn modelId="{0F26CDE6-2116-40D3-818E-D0E96756C51D}" type="presOf" srcId="{B4D04A7B-43B3-46FF-A6EB-327654D0B21A}" destId="{2D84D73B-ECE0-4B98-B11E-6E2AE2DAB5AA}" srcOrd="0" destOrd="0" presId="urn:microsoft.com/office/officeart/2005/8/layout/hierarchy2"/>
    <dgm:cxn modelId="{10783BE9-3894-4C43-9DA9-44415577EBCF}" type="presOf" srcId="{02322031-53BE-4B80-B4B1-15115E7A7729}" destId="{76E6BFBB-C620-4410-9727-FED53D28CEA3}" srcOrd="1" destOrd="0" presId="urn:microsoft.com/office/officeart/2005/8/layout/hierarchy2"/>
    <dgm:cxn modelId="{1732ECE9-73D3-4722-8858-5DF1177FF72C}" type="presOf" srcId="{2E0D20BD-A2FA-4C53-905C-73E5B1EC4CFD}" destId="{2983CD31-CDC6-4DE0-A7A2-971524F68AE8}" srcOrd="0" destOrd="0" presId="urn:microsoft.com/office/officeart/2005/8/layout/hierarchy2"/>
    <dgm:cxn modelId="{8556B4EB-3FF4-4D9A-892B-83F1B8826CF9}" type="presOf" srcId="{079AA22B-EFB0-426A-A1D2-0C04066532F5}" destId="{18BB16E9-C883-43D2-A533-6CF5DBA8DBE9}" srcOrd="0" destOrd="0" presId="urn:microsoft.com/office/officeart/2005/8/layout/hierarchy2"/>
    <dgm:cxn modelId="{33A6F7EE-1BBD-4B34-A944-EF747D596BE9}" srcId="{9EFB1547-3799-47A8-AADF-8588227388C0}" destId="{123A83E6-6FF8-47DD-99ED-21A64D1DE2B8}" srcOrd="0" destOrd="0" parTransId="{E08119EB-E9DD-424F-BB37-565513EDDBF2}" sibTransId="{DAB4EEBA-869B-44B2-939D-DA512A624C30}"/>
    <dgm:cxn modelId="{5B1756F3-61BF-4EDC-8A62-17960B7EE72E}" type="presOf" srcId="{D565B148-B4D1-4D43-B8EE-35D4C70536B6}" destId="{9688A7EA-C431-4F81-BDFA-B85456DBEEB6}" srcOrd="0" destOrd="0" presId="urn:microsoft.com/office/officeart/2005/8/layout/hierarchy2"/>
    <dgm:cxn modelId="{A30B29F7-A71E-41EE-873F-7C60CB7C765B}" srcId="{0A039CBE-2546-4F66-B661-B3784009FB3B}" destId="{243411E2-21FC-467D-BF89-0198D91B260D}" srcOrd="0" destOrd="0" parTransId="{993EA959-B7F4-4A9F-966F-07A1629797EC}" sibTransId="{1057A76B-4A7A-44A6-BA79-7BD356A71625}"/>
    <dgm:cxn modelId="{158F07F8-8BB4-4DC2-A6E8-64A84DD38BB8}" type="presOf" srcId="{C2E0D4F7-E012-4D01-8FEC-7D864D5BD494}" destId="{5C3174A4-13F6-4CDB-AAB4-881E733644F9}" srcOrd="0" destOrd="0" presId="urn:microsoft.com/office/officeart/2005/8/layout/hierarchy2"/>
    <dgm:cxn modelId="{2BD59EF8-ADBF-45AF-88F5-534622048142}" srcId="{94EA733D-31B3-45AB-BC36-3BAAD486DB45}" destId="{D15FFE58-6BDA-41C6-B363-7C5AE85615E5}" srcOrd="1" destOrd="0" parTransId="{BE48BA04-EF2E-41C8-9F23-C00ABE7F148E}" sibTransId="{957BB375-A602-4450-BAE9-44194B25C1A3}"/>
    <dgm:cxn modelId="{5FBA63FA-CB1A-4540-9BE0-D744F7F420EC}" type="presOf" srcId="{CD7AC858-E094-4A47-B8FD-A0FF30E9564D}" destId="{108CEF37-7322-4A6C-A884-E871C04F7E8D}" srcOrd="0" destOrd="0" presId="urn:microsoft.com/office/officeart/2005/8/layout/hierarchy2"/>
    <dgm:cxn modelId="{28C052FA-650C-47DC-A57F-C90678DA51FE}" type="presOf" srcId="{BBACC79D-5648-4714-99A8-0FD755FDE125}" destId="{18EB6CEA-C75D-48C0-9C9A-1C928A9209DF}" srcOrd="1" destOrd="0" presId="urn:microsoft.com/office/officeart/2005/8/layout/hierarchy2"/>
    <dgm:cxn modelId="{72F3CEFB-C039-4401-A26D-B0913F172A9A}" type="presOf" srcId="{E37D2595-66DA-4AEE-8E89-F1BFE8F01686}" destId="{16952F63-57DB-4504-9A88-0244FAA30D1F}" srcOrd="1" destOrd="0" presId="urn:microsoft.com/office/officeart/2005/8/layout/hierarchy2"/>
    <dgm:cxn modelId="{70FBAF8A-0293-422C-A1E5-A89BA49B0F40}" type="presParOf" srcId="{321882BE-EE36-4C54-9802-92380FF6FAAD}" destId="{4688553D-6458-44FF-94AB-0F7B6BC12BF7}" srcOrd="0" destOrd="0" presId="urn:microsoft.com/office/officeart/2005/8/layout/hierarchy2"/>
    <dgm:cxn modelId="{046A1E61-E19F-49E2-94B5-14E0F41D1E47}" type="presParOf" srcId="{4688553D-6458-44FF-94AB-0F7B6BC12BF7}" destId="{4BA00A97-DA40-4DC9-AF11-DD6D7FD92D8E}" srcOrd="0" destOrd="0" presId="urn:microsoft.com/office/officeart/2005/8/layout/hierarchy2"/>
    <dgm:cxn modelId="{C1E9CFBF-4FE5-4803-A958-A848284DE409}" type="presParOf" srcId="{4688553D-6458-44FF-94AB-0F7B6BC12BF7}" destId="{509617D6-61FA-4F3E-B7A7-4E132B749F66}" srcOrd="1" destOrd="0" presId="urn:microsoft.com/office/officeart/2005/8/layout/hierarchy2"/>
    <dgm:cxn modelId="{87B56F77-3BB9-488F-A292-9D4B87764739}" type="presParOf" srcId="{509617D6-61FA-4F3E-B7A7-4E132B749F66}" destId="{516958D4-DD53-4527-ADB9-4725A8505876}" srcOrd="0" destOrd="0" presId="urn:microsoft.com/office/officeart/2005/8/layout/hierarchy2"/>
    <dgm:cxn modelId="{181402FA-DB9D-4F63-8491-530DA04139F7}" type="presParOf" srcId="{516958D4-DD53-4527-ADB9-4725A8505876}" destId="{76E6BFBB-C620-4410-9727-FED53D28CEA3}" srcOrd="0" destOrd="0" presId="urn:microsoft.com/office/officeart/2005/8/layout/hierarchy2"/>
    <dgm:cxn modelId="{217B88D8-B5B7-49E4-9428-65A04CB98714}" type="presParOf" srcId="{509617D6-61FA-4F3E-B7A7-4E132B749F66}" destId="{33492338-737A-4944-9147-563A5B917EB6}" srcOrd="1" destOrd="0" presId="urn:microsoft.com/office/officeart/2005/8/layout/hierarchy2"/>
    <dgm:cxn modelId="{9704C376-C165-48A3-80B2-76CE83A8FB86}" type="presParOf" srcId="{33492338-737A-4944-9147-563A5B917EB6}" destId="{E17A0934-AB04-4EEF-8DDB-5F3948A2647B}" srcOrd="0" destOrd="0" presId="urn:microsoft.com/office/officeart/2005/8/layout/hierarchy2"/>
    <dgm:cxn modelId="{F9AE709F-45D7-4300-972C-E0605F3886C8}" type="presParOf" srcId="{33492338-737A-4944-9147-563A5B917EB6}" destId="{BEF66269-EE86-458D-A40A-36B2B31FD9AE}" srcOrd="1" destOrd="0" presId="urn:microsoft.com/office/officeart/2005/8/layout/hierarchy2"/>
    <dgm:cxn modelId="{BC200AEB-1FB6-4BA8-9324-10932E44CF70}" type="presParOf" srcId="{BEF66269-EE86-458D-A40A-36B2B31FD9AE}" destId="{C60921E9-56B7-45DA-ACE9-DB66AE7EC44B}" srcOrd="0" destOrd="0" presId="urn:microsoft.com/office/officeart/2005/8/layout/hierarchy2"/>
    <dgm:cxn modelId="{1F63EEA0-2076-446D-871E-CE86553022D7}" type="presParOf" srcId="{C60921E9-56B7-45DA-ACE9-DB66AE7EC44B}" destId="{B06687F2-FC3A-4BDB-B5A8-2A2D1D8997A4}" srcOrd="0" destOrd="0" presId="urn:microsoft.com/office/officeart/2005/8/layout/hierarchy2"/>
    <dgm:cxn modelId="{C7161E10-18CC-408D-ABAA-AE7CDF0C2460}" type="presParOf" srcId="{BEF66269-EE86-458D-A40A-36B2B31FD9AE}" destId="{29CBAC9B-2CA2-469C-A2EC-5AE352D997B0}" srcOrd="1" destOrd="0" presId="urn:microsoft.com/office/officeart/2005/8/layout/hierarchy2"/>
    <dgm:cxn modelId="{92547033-C035-4CC5-B23D-8807C58A2C33}" type="presParOf" srcId="{29CBAC9B-2CA2-469C-A2EC-5AE352D997B0}" destId="{D425D48F-C8C7-4F67-9559-37F01C0AC526}" srcOrd="0" destOrd="0" presId="urn:microsoft.com/office/officeart/2005/8/layout/hierarchy2"/>
    <dgm:cxn modelId="{7FF1AA07-C29E-4032-A4D3-9B3B1A974E07}" type="presParOf" srcId="{29CBAC9B-2CA2-469C-A2EC-5AE352D997B0}" destId="{ECE60FCE-CB2E-475F-B934-E6A273086B85}" srcOrd="1" destOrd="0" presId="urn:microsoft.com/office/officeart/2005/8/layout/hierarchy2"/>
    <dgm:cxn modelId="{B2A053D0-D6E0-4230-842C-F9E36DBCDDCA}" type="presParOf" srcId="{ECE60FCE-CB2E-475F-B934-E6A273086B85}" destId="{2983CD31-CDC6-4DE0-A7A2-971524F68AE8}" srcOrd="0" destOrd="0" presId="urn:microsoft.com/office/officeart/2005/8/layout/hierarchy2"/>
    <dgm:cxn modelId="{FC323249-BECF-40D5-B1E4-CCC1BE8C361E}" type="presParOf" srcId="{2983CD31-CDC6-4DE0-A7A2-971524F68AE8}" destId="{A49416A9-819B-4CCB-AB67-3A64C86DE0CF}" srcOrd="0" destOrd="0" presId="urn:microsoft.com/office/officeart/2005/8/layout/hierarchy2"/>
    <dgm:cxn modelId="{077945D7-7C28-41BF-BD53-4348CF2789B2}" type="presParOf" srcId="{ECE60FCE-CB2E-475F-B934-E6A273086B85}" destId="{E7C22F52-D3C9-4257-B53A-C675E1DE6494}" srcOrd="1" destOrd="0" presId="urn:microsoft.com/office/officeart/2005/8/layout/hierarchy2"/>
    <dgm:cxn modelId="{C413278D-8C21-47BB-B890-4E8C04FFD961}" type="presParOf" srcId="{E7C22F52-D3C9-4257-B53A-C675E1DE6494}" destId="{EC3D16B4-C7C8-4A84-97CB-3B3B53C89A49}" srcOrd="0" destOrd="0" presId="urn:microsoft.com/office/officeart/2005/8/layout/hierarchy2"/>
    <dgm:cxn modelId="{5A9584BF-DB79-4D93-BA07-A60EFB1F7A6D}" type="presParOf" srcId="{E7C22F52-D3C9-4257-B53A-C675E1DE6494}" destId="{64B1319A-FA0B-4778-8DC4-E721E0B82E1B}" srcOrd="1" destOrd="0" presId="urn:microsoft.com/office/officeart/2005/8/layout/hierarchy2"/>
    <dgm:cxn modelId="{7C88452A-EADE-40FA-A191-81A38326A741}" type="presParOf" srcId="{ECE60FCE-CB2E-475F-B934-E6A273086B85}" destId="{F34AF2E0-026B-4A0C-B0AE-812A6B404740}" srcOrd="2" destOrd="0" presId="urn:microsoft.com/office/officeart/2005/8/layout/hierarchy2"/>
    <dgm:cxn modelId="{869BE664-3FCB-4EF8-815F-42AFEEECFB68}" type="presParOf" srcId="{F34AF2E0-026B-4A0C-B0AE-812A6B404740}" destId="{3443B7BE-ADCF-46DA-8A99-AD7005FDE873}" srcOrd="0" destOrd="0" presId="urn:microsoft.com/office/officeart/2005/8/layout/hierarchy2"/>
    <dgm:cxn modelId="{FE373126-EB9E-4EBD-91C8-15D0F272B540}" type="presParOf" srcId="{ECE60FCE-CB2E-475F-B934-E6A273086B85}" destId="{21D6BB24-CA82-4595-BDF8-94A0632E904B}" srcOrd="3" destOrd="0" presId="urn:microsoft.com/office/officeart/2005/8/layout/hierarchy2"/>
    <dgm:cxn modelId="{A45A763C-8A58-45AD-BD66-2EE3B7AA1C3F}" type="presParOf" srcId="{21D6BB24-CA82-4595-BDF8-94A0632E904B}" destId="{B3F4BC64-C0F7-42D6-9EC0-D1A3DB411B99}" srcOrd="0" destOrd="0" presId="urn:microsoft.com/office/officeart/2005/8/layout/hierarchy2"/>
    <dgm:cxn modelId="{B62DCFDA-2F0E-4B29-941A-956B01AB4EA1}" type="presParOf" srcId="{21D6BB24-CA82-4595-BDF8-94A0632E904B}" destId="{4D5807C5-36C0-4A62-AFBF-D91C3089CC57}" srcOrd="1" destOrd="0" presId="urn:microsoft.com/office/officeart/2005/8/layout/hierarchy2"/>
    <dgm:cxn modelId="{C01D3733-C777-4F29-9D76-25CD7A522860}" type="presParOf" srcId="{4D5807C5-36C0-4A62-AFBF-D91C3089CC57}" destId="{9688A7EA-C431-4F81-BDFA-B85456DBEEB6}" srcOrd="0" destOrd="0" presId="urn:microsoft.com/office/officeart/2005/8/layout/hierarchy2"/>
    <dgm:cxn modelId="{4375758F-9ACD-41D4-B194-25BD9A9249A3}" type="presParOf" srcId="{9688A7EA-C431-4F81-BDFA-B85456DBEEB6}" destId="{1AC8D5DC-4BE0-4E25-9286-09471CDB21FB}" srcOrd="0" destOrd="0" presId="urn:microsoft.com/office/officeart/2005/8/layout/hierarchy2"/>
    <dgm:cxn modelId="{6533EC77-2D5D-4FEF-B1BB-22C7F0F206C7}" type="presParOf" srcId="{4D5807C5-36C0-4A62-AFBF-D91C3089CC57}" destId="{CCA3F2D8-1ED7-40D5-A2C9-043BF647618D}" srcOrd="1" destOrd="0" presId="urn:microsoft.com/office/officeart/2005/8/layout/hierarchy2"/>
    <dgm:cxn modelId="{C5BE88BB-27D8-4C26-84BE-FD9FEEAA5538}" type="presParOf" srcId="{CCA3F2D8-1ED7-40D5-A2C9-043BF647618D}" destId="{527D2C70-B321-44F2-944C-15A39FA739B8}" srcOrd="0" destOrd="0" presId="urn:microsoft.com/office/officeart/2005/8/layout/hierarchy2"/>
    <dgm:cxn modelId="{DF17DA0C-D73B-4912-99C9-8457C6DE2134}" type="presParOf" srcId="{CCA3F2D8-1ED7-40D5-A2C9-043BF647618D}" destId="{60D663BB-DF90-41D9-92BA-38689B8685BB}" srcOrd="1" destOrd="0" presId="urn:microsoft.com/office/officeart/2005/8/layout/hierarchy2"/>
    <dgm:cxn modelId="{0F53EA59-9D33-4F7A-8FCF-BA6FB50755E1}" type="presParOf" srcId="{60D663BB-DF90-41D9-92BA-38689B8685BB}" destId="{352578A9-3158-4E68-B982-1C9853149F79}" srcOrd="0" destOrd="0" presId="urn:microsoft.com/office/officeart/2005/8/layout/hierarchy2"/>
    <dgm:cxn modelId="{D126191D-D9CA-4853-9D77-BA8853BB66B2}" type="presParOf" srcId="{352578A9-3158-4E68-B982-1C9853149F79}" destId="{0C44C933-A9F5-471E-BB3F-CA7D2E547930}" srcOrd="0" destOrd="0" presId="urn:microsoft.com/office/officeart/2005/8/layout/hierarchy2"/>
    <dgm:cxn modelId="{E6489C53-173C-476D-8861-FEA05873E8A4}" type="presParOf" srcId="{60D663BB-DF90-41D9-92BA-38689B8685BB}" destId="{E4E55B72-8170-4ECC-A861-3AC535B25C8F}" srcOrd="1" destOrd="0" presId="urn:microsoft.com/office/officeart/2005/8/layout/hierarchy2"/>
    <dgm:cxn modelId="{04BD5D80-8E23-41A0-98F9-C596EC6AF71F}" type="presParOf" srcId="{E4E55B72-8170-4ECC-A861-3AC535B25C8F}" destId="{6BC371D8-A7D6-4861-BF5B-E24A5639E77C}" srcOrd="0" destOrd="0" presId="urn:microsoft.com/office/officeart/2005/8/layout/hierarchy2"/>
    <dgm:cxn modelId="{3CE11BA9-EFA5-406F-8AF1-B0FA2C148D87}" type="presParOf" srcId="{E4E55B72-8170-4ECC-A861-3AC535B25C8F}" destId="{A13A14BB-F455-4054-A885-562CBB82426A}" srcOrd="1" destOrd="0" presId="urn:microsoft.com/office/officeart/2005/8/layout/hierarchy2"/>
    <dgm:cxn modelId="{AAF948C8-C310-4F42-9D49-D07DC5AD9187}" type="presParOf" srcId="{A13A14BB-F455-4054-A885-562CBB82426A}" destId="{B6533717-E72A-42CD-8CF4-B73E72824991}" srcOrd="0" destOrd="0" presId="urn:microsoft.com/office/officeart/2005/8/layout/hierarchy2"/>
    <dgm:cxn modelId="{404B88EF-BC0E-41DA-85AE-60711D0A502F}" type="presParOf" srcId="{B6533717-E72A-42CD-8CF4-B73E72824991}" destId="{18EB6CEA-C75D-48C0-9C9A-1C928A9209DF}" srcOrd="0" destOrd="0" presId="urn:microsoft.com/office/officeart/2005/8/layout/hierarchy2"/>
    <dgm:cxn modelId="{FC594539-7AE6-44F9-BA62-930C5199CA9D}" type="presParOf" srcId="{A13A14BB-F455-4054-A885-562CBB82426A}" destId="{09C220B1-D26A-4CBF-AC5B-0FBB1F2A09FB}" srcOrd="1" destOrd="0" presId="urn:microsoft.com/office/officeart/2005/8/layout/hierarchy2"/>
    <dgm:cxn modelId="{1DD08F1C-2B99-49B6-AF9D-41AB692CF347}" type="presParOf" srcId="{09C220B1-D26A-4CBF-AC5B-0FBB1F2A09FB}" destId="{18BB16E9-C883-43D2-A533-6CF5DBA8DBE9}" srcOrd="0" destOrd="0" presId="urn:microsoft.com/office/officeart/2005/8/layout/hierarchy2"/>
    <dgm:cxn modelId="{73BB48AC-2391-4C83-AE21-C2A4E9C80589}" type="presParOf" srcId="{09C220B1-D26A-4CBF-AC5B-0FBB1F2A09FB}" destId="{24F2642C-D0C8-4DAD-998C-E1388924EC4D}" srcOrd="1" destOrd="0" presId="urn:microsoft.com/office/officeart/2005/8/layout/hierarchy2"/>
    <dgm:cxn modelId="{C884B078-CC48-4B6B-9318-AA966288F2A7}" type="presParOf" srcId="{A13A14BB-F455-4054-A885-562CBB82426A}" destId="{D0C84E9E-D0BB-4F95-9780-7ABD5EAF2DB4}" srcOrd="2" destOrd="0" presId="urn:microsoft.com/office/officeart/2005/8/layout/hierarchy2"/>
    <dgm:cxn modelId="{5169529B-AADE-4F05-9815-386F71E6758D}" type="presParOf" srcId="{D0C84E9E-D0BB-4F95-9780-7ABD5EAF2DB4}" destId="{33142D6D-64C6-4249-B6FC-2E001D5E0D34}" srcOrd="0" destOrd="0" presId="urn:microsoft.com/office/officeart/2005/8/layout/hierarchy2"/>
    <dgm:cxn modelId="{5724D152-3671-468E-B98A-FF448C9BAAB5}" type="presParOf" srcId="{A13A14BB-F455-4054-A885-562CBB82426A}" destId="{5BAEC757-9455-4C42-B853-53A81D7A1B68}" srcOrd="3" destOrd="0" presId="urn:microsoft.com/office/officeart/2005/8/layout/hierarchy2"/>
    <dgm:cxn modelId="{0FEA4038-E297-40E2-A552-33715F07D091}" type="presParOf" srcId="{5BAEC757-9455-4C42-B853-53A81D7A1B68}" destId="{C6D5AE3A-E39F-49C8-87AF-0F23DFCC31E0}" srcOrd="0" destOrd="0" presId="urn:microsoft.com/office/officeart/2005/8/layout/hierarchy2"/>
    <dgm:cxn modelId="{7A97CAEF-8B13-432A-B66A-E93A2B181E7E}" type="presParOf" srcId="{5BAEC757-9455-4C42-B853-53A81D7A1B68}" destId="{665521B1-4063-4BE4-BA8D-B78BDDA4D017}" srcOrd="1" destOrd="0" presId="urn:microsoft.com/office/officeart/2005/8/layout/hierarchy2"/>
    <dgm:cxn modelId="{323BD67F-EFFE-46ED-A351-BA71E0C10826}" type="presParOf" srcId="{60D663BB-DF90-41D9-92BA-38689B8685BB}" destId="{45402436-2387-4321-A2CA-2ED002889022}" srcOrd="2" destOrd="0" presId="urn:microsoft.com/office/officeart/2005/8/layout/hierarchy2"/>
    <dgm:cxn modelId="{79D8933B-C471-4967-943A-D183818EE823}" type="presParOf" srcId="{45402436-2387-4321-A2CA-2ED002889022}" destId="{E9D89A31-4E81-4DAE-BD2A-BBE8C16DE861}" srcOrd="0" destOrd="0" presId="urn:microsoft.com/office/officeart/2005/8/layout/hierarchy2"/>
    <dgm:cxn modelId="{8CF91D67-B86D-41A2-A556-F24F8549275C}" type="presParOf" srcId="{60D663BB-DF90-41D9-92BA-38689B8685BB}" destId="{95DD46C8-FEED-462C-B006-3F28246705A3}" srcOrd="3" destOrd="0" presId="urn:microsoft.com/office/officeart/2005/8/layout/hierarchy2"/>
    <dgm:cxn modelId="{8A38AD24-09FB-480F-87BC-6B5B86F672F8}" type="presParOf" srcId="{95DD46C8-FEED-462C-B006-3F28246705A3}" destId="{2BF94EA1-C8A7-441D-B7C8-FCF6D41A4980}" srcOrd="0" destOrd="0" presId="urn:microsoft.com/office/officeart/2005/8/layout/hierarchy2"/>
    <dgm:cxn modelId="{F548601A-B643-426E-8C40-98AB89B57556}" type="presParOf" srcId="{95DD46C8-FEED-462C-B006-3F28246705A3}" destId="{F1415BEF-7350-4500-8588-94C2549E3DED}" srcOrd="1" destOrd="0" presId="urn:microsoft.com/office/officeart/2005/8/layout/hierarchy2"/>
    <dgm:cxn modelId="{6E895173-FFB1-4FAC-951C-F454A62A7BD7}" type="presParOf" srcId="{F1415BEF-7350-4500-8588-94C2549E3DED}" destId="{40C332FC-DC4D-4524-B181-3950DA5BFA36}" srcOrd="0" destOrd="0" presId="urn:microsoft.com/office/officeart/2005/8/layout/hierarchy2"/>
    <dgm:cxn modelId="{7524BB18-C4E0-490F-AD25-E513E59F3495}" type="presParOf" srcId="{40C332FC-DC4D-4524-B181-3950DA5BFA36}" destId="{38D40331-F58E-47BB-9398-0537FD11ACC4}" srcOrd="0" destOrd="0" presId="urn:microsoft.com/office/officeart/2005/8/layout/hierarchy2"/>
    <dgm:cxn modelId="{1C6177B5-26AD-4EE2-A645-D210CCD5A26B}" type="presParOf" srcId="{F1415BEF-7350-4500-8588-94C2549E3DED}" destId="{F4E8D653-B5C6-491F-B6EA-09A3501C5443}" srcOrd="1" destOrd="0" presId="urn:microsoft.com/office/officeart/2005/8/layout/hierarchy2"/>
    <dgm:cxn modelId="{D451C490-5732-4A7C-8D00-4F1B7B91C0AD}" type="presParOf" srcId="{F4E8D653-B5C6-491F-B6EA-09A3501C5443}" destId="{430598B6-F6A6-4528-AAEE-C8CAB1341DF0}" srcOrd="0" destOrd="0" presId="urn:microsoft.com/office/officeart/2005/8/layout/hierarchy2"/>
    <dgm:cxn modelId="{3B2B9184-E683-4EBE-AA83-E4DCA1215215}" type="presParOf" srcId="{F4E8D653-B5C6-491F-B6EA-09A3501C5443}" destId="{E749C3C7-5FCB-41EE-92AE-CB655964EA2A}" srcOrd="1" destOrd="0" presId="urn:microsoft.com/office/officeart/2005/8/layout/hierarchy2"/>
    <dgm:cxn modelId="{CA8046FF-EAF5-4A17-B529-443DF3509122}" type="presParOf" srcId="{F1415BEF-7350-4500-8588-94C2549E3DED}" destId="{508ED157-1E96-456D-9B63-F37185A1CEA5}" srcOrd="2" destOrd="0" presId="urn:microsoft.com/office/officeart/2005/8/layout/hierarchy2"/>
    <dgm:cxn modelId="{4F987113-40AE-4003-9808-53AAA939967D}" type="presParOf" srcId="{508ED157-1E96-456D-9B63-F37185A1CEA5}" destId="{0B41F547-2BC3-4F1B-B552-CCBBA8B26B86}" srcOrd="0" destOrd="0" presId="urn:microsoft.com/office/officeart/2005/8/layout/hierarchy2"/>
    <dgm:cxn modelId="{7272F896-7497-4348-917B-B1A52F611776}" type="presParOf" srcId="{F1415BEF-7350-4500-8588-94C2549E3DED}" destId="{F5200B16-87B0-4B3E-A27C-A2DDE68295DE}" srcOrd="3" destOrd="0" presId="urn:microsoft.com/office/officeart/2005/8/layout/hierarchy2"/>
    <dgm:cxn modelId="{DF9E966C-B83F-4AB6-ACFD-7DE2706EE473}" type="presParOf" srcId="{F5200B16-87B0-4B3E-A27C-A2DDE68295DE}" destId="{C0A298D3-F19D-48C4-A579-44D76ECD9C13}" srcOrd="0" destOrd="0" presId="urn:microsoft.com/office/officeart/2005/8/layout/hierarchy2"/>
    <dgm:cxn modelId="{6373045C-F7EC-49CE-A87E-42E122EC37B2}" type="presParOf" srcId="{F5200B16-87B0-4B3E-A27C-A2DDE68295DE}" destId="{0BDB0832-3DA4-4E05-B586-6131DC5C6527}" srcOrd="1" destOrd="0" presId="urn:microsoft.com/office/officeart/2005/8/layout/hierarchy2"/>
    <dgm:cxn modelId="{10FC6DB4-1712-435E-B0E1-42DF04CACCA9}" type="presParOf" srcId="{509617D6-61FA-4F3E-B7A7-4E132B749F66}" destId="{2D84D73B-ECE0-4B98-B11E-6E2AE2DAB5AA}" srcOrd="2" destOrd="0" presId="urn:microsoft.com/office/officeart/2005/8/layout/hierarchy2"/>
    <dgm:cxn modelId="{61087946-3059-4CCE-AC0A-A4EB554922C1}" type="presParOf" srcId="{2D84D73B-ECE0-4B98-B11E-6E2AE2DAB5AA}" destId="{C195702A-412E-439A-B6F5-BEF135F7B958}" srcOrd="0" destOrd="0" presId="urn:microsoft.com/office/officeart/2005/8/layout/hierarchy2"/>
    <dgm:cxn modelId="{A1BF4C0E-2001-436C-915B-4D80344B7E92}" type="presParOf" srcId="{509617D6-61FA-4F3E-B7A7-4E132B749F66}" destId="{1D6F86B8-1BA7-4992-ABE8-88F3F0E55F0B}" srcOrd="3" destOrd="0" presId="urn:microsoft.com/office/officeart/2005/8/layout/hierarchy2"/>
    <dgm:cxn modelId="{0F413CF3-5D74-4CE4-8883-4F98F8455939}" type="presParOf" srcId="{1D6F86B8-1BA7-4992-ABE8-88F3F0E55F0B}" destId="{C7F144F5-FC01-4367-BBAD-4426CC4F70D4}" srcOrd="0" destOrd="0" presId="urn:microsoft.com/office/officeart/2005/8/layout/hierarchy2"/>
    <dgm:cxn modelId="{0579B149-FEA5-4AFF-81C5-7951B71037B1}" type="presParOf" srcId="{1D6F86B8-1BA7-4992-ABE8-88F3F0E55F0B}" destId="{3F6F40F1-ED45-4D7B-B602-4CA58A2FC9D1}" srcOrd="1" destOrd="0" presId="urn:microsoft.com/office/officeart/2005/8/layout/hierarchy2"/>
    <dgm:cxn modelId="{E9F2BFD7-A92B-4F10-BABA-23A4CA3F1FE1}" type="presParOf" srcId="{3F6F40F1-ED45-4D7B-B602-4CA58A2FC9D1}" destId="{EA01ACAE-9CB3-488C-AAE9-A2D8B30A5FCB}" srcOrd="0" destOrd="0" presId="urn:microsoft.com/office/officeart/2005/8/layout/hierarchy2"/>
    <dgm:cxn modelId="{23CAF8F6-BE7B-48FC-B99F-604FDF3C7D5A}" type="presParOf" srcId="{EA01ACAE-9CB3-488C-AAE9-A2D8B30A5FCB}" destId="{A24813C6-F307-467C-B7C5-F0FB18DD9CB3}" srcOrd="0" destOrd="0" presId="urn:microsoft.com/office/officeart/2005/8/layout/hierarchy2"/>
    <dgm:cxn modelId="{AD8B96F4-EF50-4AFD-AB43-7B6C051D666E}" type="presParOf" srcId="{3F6F40F1-ED45-4D7B-B602-4CA58A2FC9D1}" destId="{56D82F42-CC77-4B1B-A2E4-ADBB5A6C5B6A}" srcOrd="1" destOrd="0" presId="urn:microsoft.com/office/officeart/2005/8/layout/hierarchy2"/>
    <dgm:cxn modelId="{B7A63924-CBCD-4D43-8829-348B737F7EF1}" type="presParOf" srcId="{56D82F42-CC77-4B1B-A2E4-ADBB5A6C5B6A}" destId="{86D09111-096A-48CA-9FED-3F6D3EFEF06E}" srcOrd="0" destOrd="0" presId="urn:microsoft.com/office/officeart/2005/8/layout/hierarchy2"/>
    <dgm:cxn modelId="{0CD1BFB6-6F9E-4415-82F2-258EF680BB01}" type="presParOf" srcId="{56D82F42-CC77-4B1B-A2E4-ADBB5A6C5B6A}" destId="{558369F1-2C21-4E5C-9AD1-FF69E35F98C6}" srcOrd="1" destOrd="0" presId="urn:microsoft.com/office/officeart/2005/8/layout/hierarchy2"/>
    <dgm:cxn modelId="{68D35485-F1B6-4685-96B3-04527C098EC8}" type="presParOf" srcId="{558369F1-2C21-4E5C-9AD1-FF69E35F98C6}" destId="{34C32879-CF49-43BD-BFFF-B0AE7830689D}" srcOrd="0" destOrd="0" presId="urn:microsoft.com/office/officeart/2005/8/layout/hierarchy2"/>
    <dgm:cxn modelId="{BC126DB1-2A44-42A5-A446-D5A245FBB5F7}" type="presParOf" srcId="{34C32879-CF49-43BD-BFFF-B0AE7830689D}" destId="{FF55327B-293E-4569-AA12-34E98081D354}" srcOrd="0" destOrd="0" presId="urn:microsoft.com/office/officeart/2005/8/layout/hierarchy2"/>
    <dgm:cxn modelId="{B541336B-E5DD-4366-A912-65006E973E1E}" type="presParOf" srcId="{558369F1-2C21-4E5C-9AD1-FF69E35F98C6}" destId="{86C115CA-C16C-4E55-8DED-48F89C4CDF19}" srcOrd="1" destOrd="0" presId="urn:microsoft.com/office/officeart/2005/8/layout/hierarchy2"/>
    <dgm:cxn modelId="{8B15E5E7-5E9C-4236-A332-E084D058DE7E}" type="presParOf" srcId="{86C115CA-C16C-4E55-8DED-48F89C4CDF19}" destId="{AE67FD10-A5BB-4489-ADC5-A7ECD53606C0}" srcOrd="0" destOrd="0" presId="urn:microsoft.com/office/officeart/2005/8/layout/hierarchy2"/>
    <dgm:cxn modelId="{ADB242F1-CF34-4C56-B1E6-1FB3474CDC71}" type="presParOf" srcId="{86C115CA-C16C-4E55-8DED-48F89C4CDF19}" destId="{9665C8DD-EC5A-47AC-ADAD-4C3FB3CB5049}" srcOrd="1" destOrd="0" presId="urn:microsoft.com/office/officeart/2005/8/layout/hierarchy2"/>
    <dgm:cxn modelId="{BC0EDB67-131C-4764-B484-E25D9B6299B3}" type="presParOf" srcId="{9665C8DD-EC5A-47AC-ADAD-4C3FB3CB5049}" destId="{63196D26-A372-4872-B7C9-361044558AC1}" srcOrd="0" destOrd="0" presId="urn:microsoft.com/office/officeart/2005/8/layout/hierarchy2"/>
    <dgm:cxn modelId="{C9A17C11-B8EF-42C4-ADB0-37D932870C81}" type="presParOf" srcId="{63196D26-A372-4872-B7C9-361044558AC1}" destId="{33396EDF-6FF1-4498-8B99-6CADE63BF9EE}" srcOrd="0" destOrd="0" presId="urn:microsoft.com/office/officeart/2005/8/layout/hierarchy2"/>
    <dgm:cxn modelId="{E147A949-5407-4D5C-8ABF-D6608C534C25}" type="presParOf" srcId="{9665C8DD-EC5A-47AC-ADAD-4C3FB3CB5049}" destId="{F48991F8-9BCB-431F-A369-CC616D6D50F2}" srcOrd="1" destOrd="0" presId="urn:microsoft.com/office/officeart/2005/8/layout/hierarchy2"/>
    <dgm:cxn modelId="{019F99BA-492F-4557-ABCF-7448D1EC475B}" type="presParOf" srcId="{F48991F8-9BCB-431F-A369-CC616D6D50F2}" destId="{548150FC-7503-4D71-A7F9-8683000E3737}" srcOrd="0" destOrd="0" presId="urn:microsoft.com/office/officeart/2005/8/layout/hierarchy2"/>
    <dgm:cxn modelId="{DBAD9F96-1857-41DC-B408-F53E82EF596E}" type="presParOf" srcId="{F48991F8-9BCB-431F-A369-CC616D6D50F2}" destId="{A26F8214-486D-4F97-BF3C-DA73A6FB8778}" srcOrd="1" destOrd="0" presId="urn:microsoft.com/office/officeart/2005/8/layout/hierarchy2"/>
    <dgm:cxn modelId="{08844726-5669-42F2-A1A8-41B16928E901}" type="presParOf" srcId="{9665C8DD-EC5A-47AC-ADAD-4C3FB3CB5049}" destId="{71789F94-2923-4B53-A085-AC22BE0E615D}" srcOrd="2" destOrd="0" presId="urn:microsoft.com/office/officeart/2005/8/layout/hierarchy2"/>
    <dgm:cxn modelId="{BC6712FE-3A94-4BAC-A885-B87BBCAF8EE3}" type="presParOf" srcId="{71789F94-2923-4B53-A085-AC22BE0E615D}" destId="{0BE001D2-2CB4-4C88-808E-43FB2B36804A}" srcOrd="0" destOrd="0" presId="urn:microsoft.com/office/officeart/2005/8/layout/hierarchy2"/>
    <dgm:cxn modelId="{E856102F-48A9-4BF9-B9FA-38FA918BDA61}" type="presParOf" srcId="{9665C8DD-EC5A-47AC-ADAD-4C3FB3CB5049}" destId="{F1012176-4C63-4A11-BCFF-C65CDFCF632B}" srcOrd="3" destOrd="0" presId="urn:microsoft.com/office/officeart/2005/8/layout/hierarchy2"/>
    <dgm:cxn modelId="{2F2D83A5-686C-49A6-9143-A564DDAC7F60}" type="presParOf" srcId="{F1012176-4C63-4A11-BCFF-C65CDFCF632B}" destId="{50008381-D463-4B9B-9657-5E8DC65B3860}" srcOrd="0" destOrd="0" presId="urn:microsoft.com/office/officeart/2005/8/layout/hierarchy2"/>
    <dgm:cxn modelId="{DCA25D3C-9D9F-4657-B225-454F40E95341}" type="presParOf" srcId="{F1012176-4C63-4A11-BCFF-C65CDFCF632B}" destId="{CB44F777-8CCB-4F3A-9297-96C6528A7C7C}" srcOrd="1" destOrd="0" presId="urn:microsoft.com/office/officeart/2005/8/layout/hierarchy2"/>
    <dgm:cxn modelId="{E4CBA188-C85C-4D0F-82E9-195F5F2CE31B}" type="presParOf" srcId="{9665C8DD-EC5A-47AC-ADAD-4C3FB3CB5049}" destId="{2FD674F2-BE20-4345-AE96-4F275C862842}" srcOrd="4" destOrd="0" presId="urn:microsoft.com/office/officeart/2005/8/layout/hierarchy2"/>
    <dgm:cxn modelId="{D3472C84-72CD-428C-834C-B2E11D9BE2F6}" type="presParOf" srcId="{2FD674F2-BE20-4345-AE96-4F275C862842}" destId="{C64E5995-0AD7-4294-932D-A977CFBF8C71}" srcOrd="0" destOrd="0" presId="urn:microsoft.com/office/officeart/2005/8/layout/hierarchy2"/>
    <dgm:cxn modelId="{78D2FFCD-749F-455A-A5FF-0292D5788818}" type="presParOf" srcId="{9665C8DD-EC5A-47AC-ADAD-4C3FB3CB5049}" destId="{11F2534B-AD88-4151-BF2D-945788F09C5D}" srcOrd="5" destOrd="0" presId="urn:microsoft.com/office/officeart/2005/8/layout/hierarchy2"/>
    <dgm:cxn modelId="{C53A735B-5FE6-4487-ABBF-84B075EF3697}" type="presParOf" srcId="{11F2534B-AD88-4151-BF2D-945788F09C5D}" destId="{77F83574-F808-4B35-9714-4B39E198BB6E}" srcOrd="0" destOrd="0" presId="urn:microsoft.com/office/officeart/2005/8/layout/hierarchy2"/>
    <dgm:cxn modelId="{D3BC8BA8-DADC-43AD-82FE-112EE79CDD55}" type="presParOf" srcId="{11F2534B-AD88-4151-BF2D-945788F09C5D}" destId="{E05AC9BC-9660-47EB-A2A7-6E73FEA548FF}" srcOrd="1" destOrd="0" presId="urn:microsoft.com/office/officeart/2005/8/layout/hierarchy2"/>
    <dgm:cxn modelId="{3ACFE3AB-33A3-4E38-88D1-C5C472E597F0}" type="presParOf" srcId="{3F6F40F1-ED45-4D7B-B602-4CA58A2FC9D1}" destId="{A27D5663-540A-4053-910F-5CEE10C7DC1C}" srcOrd="2" destOrd="0" presId="urn:microsoft.com/office/officeart/2005/8/layout/hierarchy2"/>
    <dgm:cxn modelId="{8262D321-CDB9-4A54-A747-FDCCFEFBA76E}" type="presParOf" srcId="{A27D5663-540A-4053-910F-5CEE10C7DC1C}" destId="{83221EBA-7CAA-4710-BC0F-89777D440A11}" srcOrd="0" destOrd="0" presId="urn:microsoft.com/office/officeart/2005/8/layout/hierarchy2"/>
    <dgm:cxn modelId="{C9777556-ECD2-4BAD-80E9-5890D54A67DF}" type="presParOf" srcId="{3F6F40F1-ED45-4D7B-B602-4CA58A2FC9D1}" destId="{F00FF89A-8648-4EA6-A1F5-6492C5D72C74}" srcOrd="3" destOrd="0" presId="urn:microsoft.com/office/officeart/2005/8/layout/hierarchy2"/>
    <dgm:cxn modelId="{6E0E3523-D44A-4578-AE4C-57971EFC3892}" type="presParOf" srcId="{F00FF89A-8648-4EA6-A1F5-6492C5D72C74}" destId="{B8397B3E-18E9-48F9-B818-5D87B0E9F355}" srcOrd="0" destOrd="0" presId="urn:microsoft.com/office/officeart/2005/8/layout/hierarchy2"/>
    <dgm:cxn modelId="{6E542F66-5BD4-4404-9152-AFAB64E76607}" type="presParOf" srcId="{F00FF89A-8648-4EA6-A1F5-6492C5D72C74}" destId="{12417667-8B70-4F70-BA1F-936EDDA17EE7}" srcOrd="1" destOrd="0" presId="urn:microsoft.com/office/officeart/2005/8/layout/hierarchy2"/>
    <dgm:cxn modelId="{EB7E2B75-EC5B-4F1B-9CE1-16CAB8247A06}" type="presParOf" srcId="{12417667-8B70-4F70-BA1F-936EDDA17EE7}" destId="{10FC7684-B966-4F51-B4B5-88F0C3DF023E}" srcOrd="0" destOrd="0" presId="urn:microsoft.com/office/officeart/2005/8/layout/hierarchy2"/>
    <dgm:cxn modelId="{3522B4B4-F3FD-4FB0-B479-0DFE7E6CAB3E}" type="presParOf" srcId="{10FC7684-B966-4F51-B4B5-88F0C3DF023E}" destId="{0BABAB75-EAC6-4585-B61D-405EFB728E7C}" srcOrd="0" destOrd="0" presId="urn:microsoft.com/office/officeart/2005/8/layout/hierarchy2"/>
    <dgm:cxn modelId="{E83B9454-D9DE-43D3-AFE3-2A651365B954}" type="presParOf" srcId="{12417667-8B70-4F70-BA1F-936EDDA17EE7}" destId="{74DEED3E-A945-40DB-8BA5-7819EE110248}" srcOrd="1" destOrd="0" presId="urn:microsoft.com/office/officeart/2005/8/layout/hierarchy2"/>
    <dgm:cxn modelId="{715054EA-BCAD-4BAB-AE9C-0B980D3B4947}" type="presParOf" srcId="{74DEED3E-A945-40DB-8BA5-7819EE110248}" destId="{EBF7A579-12A7-4789-AC12-1DB0594CCE87}" srcOrd="0" destOrd="0" presId="urn:microsoft.com/office/officeart/2005/8/layout/hierarchy2"/>
    <dgm:cxn modelId="{E22CBCD0-DBD6-4F20-AC69-0D40EB873798}" type="presParOf" srcId="{74DEED3E-A945-40DB-8BA5-7819EE110248}" destId="{2CAEAE8B-EA10-4A52-ADD6-A56B4BA4D1E3}" srcOrd="1" destOrd="0" presId="urn:microsoft.com/office/officeart/2005/8/layout/hierarchy2"/>
    <dgm:cxn modelId="{90508A22-F910-42AF-AAAD-1D80A989037C}" type="presParOf" srcId="{2CAEAE8B-EA10-4A52-ADD6-A56B4BA4D1E3}" destId="{99BE1349-D9C7-4DE3-8A07-BF0AB317DA09}" srcOrd="0" destOrd="0" presId="urn:microsoft.com/office/officeart/2005/8/layout/hierarchy2"/>
    <dgm:cxn modelId="{E5135F28-E7C8-4F21-9DC0-3AA13596A5DB}" type="presParOf" srcId="{99BE1349-D9C7-4DE3-8A07-BF0AB317DA09}" destId="{D777FE7F-19DB-4D3D-84AB-BCB9A047F089}" srcOrd="0" destOrd="0" presId="urn:microsoft.com/office/officeart/2005/8/layout/hierarchy2"/>
    <dgm:cxn modelId="{52C5A02F-0C18-4F46-9CC6-F35842BD5097}" type="presParOf" srcId="{2CAEAE8B-EA10-4A52-ADD6-A56B4BA4D1E3}" destId="{F7137355-E6B9-4310-902B-A114172703DD}" srcOrd="1" destOrd="0" presId="urn:microsoft.com/office/officeart/2005/8/layout/hierarchy2"/>
    <dgm:cxn modelId="{EB5FB065-A4E3-4713-8E9E-E2B4F930440A}" type="presParOf" srcId="{F7137355-E6B9-4310-902B-A114172703DD}" destId="{E26D8541-4545-4C69-9910-2C1B6C371195}" srcOrd="0" destOrd="0" presId="urn:microsoft.com/office/officeart/2005/8/layout/hierarchy2"/>
    <dgm:cxn modelId="{2B67E286-BE21-4BD1-89A7-63D4B15062AF}" type="presParOf" srcId="{F7137355-E6B9-4310-902B-A114172703DD}" destId="{DB46B52C-7C19-4201-928E-2717ABDE81A6}" srcOrd="1" destOrd="0" presId="urn:microsoft.com/office/officeart/2005/8/layout/hierarchy2"/>
    <dgm:cxn modelId="{1FB20AFC-078B-4178-B7FE-76CC26CC2E6A}" type="presParOf" srcId="{DB46B52C-7C19-4201-928E-2717ABDE81A6}" destId="{9C3400CF-D2FB-4599-A24F-3AC4C51C8C00}" srcOrd="0" destOrd="0" presId="urn:microsoft.com/office/officeart/2005/8/layout/hierarchy2"/>
    <dgm:cxn modelId="{D42DE41C-88A3-4948-8F20-7FC63872AD74}" type="presParOf" srcId="{9C3400CF-D2FB-4599-A24F-3AC4C51C8C00}" destId="{BBA30700-74DD-4FBB-B6A9-7240E4D018B0}" srcOrd="0" destOrd="0" presId="urn:microsoft.com/office/officeart/2005/8/layout/hierarchy2"/>
    <dgm:cxn modelId="{5C9CE30C-C89D-405E-8BEF-9C10DBEC7E79}" type="presParOf" srcId="{DB46B52C-7C19-4201-928E-2717ABDE81A6}" destId="{C63C439D-23B3-4BEB-BF78-30526D39CE6A}" srcOrd="1" destOrd="0" presId="urn:microsoft.com/office/officeart/2005/8/layout/hierarchy2"/>
    <dgm:cxn modelId="{D6C59F5D-68D4-417B-A915-EB9B04821E24}" type="presParOf" srcId="{C63C439D-23B3-4BEB-BF78-30526D39CE6A}" destId="{D0FBB48F-558A-41EE-A831-639E2937B4B9}" srcOrd="0" destOrd="0" presId="urn:microsoft.com/office/officeart/2005/8/layout/hierarchy2"/>
    <dgm:cxn modelId="{CC92F7D9-5186-4E4D-8BB7-483EDB564FC3}" type="presParOf" srcId="{C63C439D-23B3-4BEB-BF78-30526D39CE6A}" destId="{E8C27ACF-EFD2-4948-BCA7-1533F32AA969}" srcOrd="1" destOrd="0" presId="urn:microsoft.com/office/officeart/2005/8/layout/hierarchy2"/>
    <dgm:cxn modelId="{B3A6ABDA-5084-4C91-ADF8-37807393D792}" type="presParOf" srcId="{E8C27ACF-EFD2-4948-BCA7-1533F32AA969}" destId="{729363C8-217B-4EFA-A91A-B3990119DEBF}" srcOrd="0" destOrd="0" presId="urn:microsoft.com/office/officeart/2005/8/layout/hierarchy2"/>
    <dgm:cxn modelId="{D46486F6-4672-4016-AF03-FB0044FD3EC4}" type="presParOf" srcId="{729363C8-217B-4EFA-A91A-B3990119DEBF}" destId="{16952F63-57DB-4504-9A88-0244FAA30D1F}" srcOrd="0" destOrd="0" presId="urn:microsoft.com/office/officeart/2005/8/layout/hierarchy2"/>
    <dgm:cxn modelId="{1AE0F403-0741-49B6-BEE0-AFEE7A6495B3}" type="presParOf" srcId="{E8C27ACF-EFD2-4948-BCA7-1533F32AA969}" destId="{1D775976-F91A-40DA-9D54-C763B6BAC167}" srcOrd="1" destOrd="0" presId="urn:microsoft.com/office/officeart/2005/8/layout/hierarchy2"/>
    <dgm:cxn modelId="{CFD52726-3662-429A-944F-3AED812A4152}" type="presParOf" srcId="{1D775976-F91A-40DA-9D54-C763B6BAC167}" destId="{99393EC5-E278-4E61-88C8-34AD5701B4C6}" srcOrd="0" destOrd="0" presId="urn:microsoft.com/office/officeart/2005/8/layout/hierarchy2"/>
    <dgm:cxn modelId="{8334A182-50D2-413D-9E1A-26534513CB32}" type="presParOf" srcId="{1D775976-F91A-40DA-9D54-C763B6BAC167}" destId="{0725074B-3426-4B69-A420-AAF70892A1E7}" srcOrd="1" destOrd="0" presId="urn:microsoft.com/office/officeart/2005/8/layout/hierarchy2"/>
    <dgm:cxn modelId="{DA2A1ADE-B022-44FA-97BD-03CD7063373D}" type="presParOf" srcId="{509617D6-61FA-4F3E-B7A7-4E132B749F66}" destId="{6415F63A-6905-4BA2-A7F5-B691303CC3B0}" srcOrd="4" destOrd="0" presId="urn:microsoft.com/office/officeart/2005/8/layout/hierarchy2"/>
    <dgm:cxn modelId="{3F25482C-6FBB-410F-AA65-BB8853AC7FA6}" type="presParOf" srcId="{6415F63A-6905-4BA2-A7F5-B691303CC3B0}" destId="{AA504E4A-AB15-4BEC-8B15-17E298058DF9}" srcOrd="0" destOrd="0" presId="urn:microsoft.com/office/officeart/2005/8/layout/hierarchy2"/>
    <dgm:cxn modelId="{68A5561C-CBD7-4D17-B3B6-EBB81CB9F843}" type="presParOf" srcId="{509617D6-61FA-4F3E-B7A7-4E132B749F66}" destId="{2D55B7DC-D801-467E-A23C-CB6572A6EE4F}" srcOrd="5" destOrd="0" presId="urn:microsoft.com/office/officeart/2005/8/layout/hierarchy2"/>
    <dgm:cxn modelId="{50859D26-A336-4F7A-A355-9C9DC56ABB9D}" type="presParOf" srcId="{2D55B7DC-D801-467E-A23C-CB6572A6EE4F}" destId="{8F4FF5BB-1B96-4BFD-BCC5-3818B2313BD7}" srcOrd="0" destOrd="0" presId="urn:microsoft.com/office/officeart/2005/8/layout/hierarchy2"/>
    <dgm:cxn modelId="{01DFA46D-48B1-46FC-8C3D-0AB83310E3FF}" type="presParOf" srcId="{2D55B7DC-D801-467E-A23C-CB6572A6EE4F}" destId="{515C73BA-6EAE-4CBF-860F-9D78AF1E98D0}" srcOrd="1" destOrd="0" presId="urn:microsoft.com/office/officeart/2005/8/layout/hierarchy2"/>
    <dgm:cxn modelId="{F5B52B1D-19FA-4436-9ABA-B4282798C25C}" type="presParOf" srcId="{515C73BA-6EAE-4CBF-860F-9D78AF1E98D0}" destId="{48C47C34-92A3-4690-B5C0-9DABABAD02F2}" srcOrd="0" destOrd="0" presId="urn:microsoft.com/office/officeart/2005/8/layout/hierarchy2"/>
    <dgm:cxn modelId="{1C89A0D3-228A-4D31-AAD1-4E0F2818A256}" type="presParOf" srcId="{48C47C34-92A3-4690-B5C0-9DABABAD02F2}" destId="{873A1300-228F-44B3-8038-D4B82390CEDD}" srcOrd="0" destOrd="0" presId="urn:microsoft.com/office/officeart/2005/8/layout/hierarchy2"/>
    <dgm:cxn modelId="{B2086725-5154-4ECD-BA1D-464ED3CE71C4}" type="presParOf" srcId="{515C73BA-6EAE-4CBF-860F-9D78AF1E98D0}" destId="{D32CF394-EDEA-4F84-BC0D-6E4DA62676C1}" srcOrd="1" destOrd="0" presId="urn:microsoft.com/office/officeart/2005/8/layout/hierarchy2"/>
    <dgm:cxn modelId="{327EFC39-6B56-4BB6-A9C5-75E382E4596E}" type="presParOf" srcId="{D32CF394-EDEA-4F84-BC0D-6E4DA62676C1}" destId="{E7C461DF-E4E3-4094-A523-D6C154446D4B}" srcOrd="0" destOrd="0" presId="urn:microsoft.com/office/officeart/2005/8/layout/hierarchy2"/>
    <dgm:cxn modelId="{2FC8D3B3-A292-4270-AD3E-AA71ADDF2315}" type="presParOf" srcId="{D32CF394-EDEA-4F84-BC0D-6E4DA62676C1}" destId="{DC2F952E-30C4-4EA0-8ECD-924CD2543E73}" srcOrd="1" destOrd="0" presId="urn:microsoft.com/office/officeart/2005/8/layout/hierarchy2"/>
    <dgm:cxn modelId="{A500D927-E09C-48D4-AFE2-C2253AE20FA9}" type="presParOf" srcId="{DC2F952E-30C4-4EA0-8ECD-924CD2543E73}" destId="{B884EB0A-86B5-4DE4-A5EA-4FF91EF7027C}" srcOrd="0" destOrd="0" presId="urn:microsoft.com/office/officeart/2005/8/layout/hierarchy2"/>
    <dgm:cxn modelId="{5A5DA44E-4203-421C-A81E-ADB8CC6A5678}" type="presParOf" srcId="{B884EB0A-86B5-4DE4-A5EA-4FF91EF7027C}" destId="{113905FE-D4DD-4B2B-9DDD-816FC75B9478}" srcOrd="0" destOrd="0" presId="urn:microsoft.com/office/officeart/2005/8/layout/hierarchy2"/>
    <dgm:cxn modelId="{7ABCBA35-7547-417C-A4DB-5FE30729A4B5}" type="presParOf" srcId="{DC2F952E-30C4-4EA0-8ECD-924CD2543E73}" destId="{A11A9418-9302-4AE6-BC38-1DDE1864BB0C}" srcOrd="1" destOrd="0" presId="urn:microsoft.com/office/officeart/2005/8/layout/hierarchy2"/>
    <dgm:cxn modelId="{B8B2DB9D-0360-42CD-A3D9-C58EEED7FC68}" type="presParOf" srcId="{A11A9418-9302-4AE6-BC38-1DDE1864BB0C}" destId="{108CEF37-7322-4A6C-A884-E871C04F7E8D}" srcOrd="0" destOrd="0" presId="urn:microsoft.com/office/officeart/2005/8/layout/hierarchy2"/>
    <dgm:cxn modelId="{A76A1803-CB45-4CD3-9FFE-112A5031D228}" type="presParOf" srcId="{A11A9418-9302-4AE6-BC38-1DDE1864BB0C}" destId="{9794F638-8CD6-47D7-BED8-6DF9F71EFC75}" srcOrd="1" destOrd="0" presId="urn:microsoft.com/office/officeart/2005/8/layout/hierarchy2"/>
    <dgm:cxn modelId="{F8193824-E199-43D4-A748-987D1DBE7FB3}" type="presParOf" srcId="{9794F638-8CD6-47D7-BED8-6DF9F71EFC75}" destId="{62528711-5ECF-45E1-A1F8-26A4B18AC00F}" srcOrd="0" destOrd="0" presId="urn:microsoft.com/office/officeart/2005/8/layout/hierarchy2"/>
    <dgm:cxn modelId="{5F8D4294-EE03-48FD-9338-DFD1D033C94C}" type="presParOf" srcId="{62528711-5ECF-45E1-A1F8-26A4B18AC00F}" destId="{01325026-676B-4D80-B3A0-D8DAE06E5368}" srcOrd="0" destOrd="0" presId="urn:microsoft.com/office/officeart/2005/8/layout/hierarchy2"/>
    <dgm:cxn modelId="{51889AC6-7758-48E6-A940-FA95CD47AD0D}" type="presParOf" srcId="{9794F638-8CD6-47D7-BED8-6DF9F71EFC75}" destId="{E679AA12-7FF8-42A2-8E4A-40C9E3A0DFFD}" srcOrd="1" destOrd="0" presId="urn:microsoft.com/office/officeart/2005/8/layout/hierarchy2"/>
    <dgm:cxn modelId="{95093B71-E8C6-4AC4-90D3-AF07C614EA61}" type="presParOf" srcId="{E679AA12-7FF8-42A2-8E4A-40C9E3A0DFFD}" destId="{5C3174A4-13F6-4CDB-AAB4-881E733644F9}" srcOrd="0" destOrd="0" presId="urn:microsoft.com/office/officeart/2005/8/layout/hierarchy2"/>
    <dgm:cxn modelId="{1351BE58-EB87-4946-9522-417D5C71EABC}" type="presParOf" srcId="{E679AA12-7FF8-42A2-8E4A-40C9E3A0DFFD}" destId="{48359A0B-1F32-4C5A-86B5-21E4BE15FA32}" srcOrd="1" destOrd="0" presId="urn:microsoft.com/office/officeart/2005/8/layout/hierarchy2"/>
    <dgm:cxn modelId="{558DFE13-93DB-4B6A-96C6-ADE69987B04E}" type="presParOf" srcId="{9794F638-8CD6-47D7-BED8-6DF9F71EFC75}" destId="{7FFC94D4-AB18-407D-B6D0-6F0E72A28971}" srcOrd="2" destOrd="0" presId="urn:microsoft.com/office/officeart/2005/8/layout/hierarchy2"/>
    <dgm:cxn modelId="{B4AC4A2D-6251-4B4C-9C2E-DAB713AE2D0F}" type="presParOf" srcId="{7FFC94D4-AB18-407D-B6D0-6F0E72A28971}" destId="{6CBA92CF-8548-41AE-920E-3F86BF37422D}" srcOrd="0" destOrd="0" presId="urn:microsoft.com/office/officeart/2005/8/layout/hierarchy2"/>
    <dgm:cxn modelId="{56768B8A-011C-4470-B9DC-0DB2AA12A1B5}" type="presParOf" srcId="{9794F638-8CD6-47D7-BED8-6DF9F71EFC75}" destId="{A687259B-B137-4171-973C-B679A7BE5074}" srcOrd="3" destOrd="0" presId="urn:microsoft.com/office/officeart/2005/8/layout/hierarchy2"/>
    <dgm:cxn modelId="{77A72252-46AA-4D15-A91F-067CDA225E31}" type="presParOf" srcId="{A687259B-B137-4171-973C-B679A7BE5074}" destId="{A43357F8-C9B3-40DB-8874-DD42AE520FD8}" srcOrd="0" destOrd="0" presId="urn:microsoft.com/office/officeart/2005/8/layout/hierarchy2"/>
    <dgm:cxn modelId="{C87F3624-F744-4E43-AE44-AE908AC84B8C}" type="presParOf" srcId="{A687259B-B137-4171-973C-B679A7BE5074}" destId="{B80D1D5A-6E8E-461E-B280-621CDDA6C4C3}" srcOrd="1" destOrd="0" presId="urn:microsoft.com/office/officeart/2005/8/layout/hierarchy2"/>
    <dgm:cxn modelId="{73A79867-58C0-4BC5-9C77-71D1375B4BA5}" type="presParOf" srcId="{DC2F952E-30C4-4EA0-8ECD-924CD2543E73}" destId="{93FE3DD2-CCA0-4F29-AB5E-03A82F1EE4FB}" srcOrd="2" destOrd="0" presId="urn:microsoft.com/office/officeart/2005/8/layout/hierarchy2"/>
    <dgm:cxn modelId="{D6F4AD6A-95EC-4C8C-83A2-871174DDC778}" type="presParOf" srcId="{93FE3DD2-CCA0-4F29-AB5E-03A82F1EE4FB}" destId="{49FC24D6-319D-428B-B305-071DA1BE7F41}" srcOrd="0" destOrd="0" presId="urn:microsoft.com/office/officeart/2005/8/layout/hierarchy2"/>
    <dgm:cxn modelId="{E08FFFC6-C5CC-45E1-8619-C95000017BCD}" type="presParOf" srcId="{DC2F952E-30C4-4EA0-8ECD-924CD2543E73}" destId="{F244437D-3EA1-401C-AAEE-F85D365DD90B}" srcOrd="3" destOrd="0" presId="urn:microsoft.com/office/officeart/2005/8/layout/hierarchy2"/>
    <dgm:cxn modelId="{55194DC7-7FF4-4D26-823C-A30B6D745B42}" type="presParOf" srcId="{F244437D-3EA1-401C-AAEE-F85D365DD90B}" destId="{5EC9BAE6-EF87-4010-AB7D-C7FAC46F8935}" srcOrd="0" destOrd="0" presId="urn:microsoft.com/office/officeart/2005/8/layout/hierarchy2"/>
    <dgm:cxn modelId="{B29564A3-A27C-4CD8-AB77-55E2C75E383F}" type="presParOf" srcId="{F244437D-3EA1-401C-AAEE-F85D365DD90B}" destId="{8C3E455D-8405-4DAC-876C-6EFA0A684E78}" srcOrd="1" destOrd="0" presId="urn:microsoft.com/office/officeart/2005/8/layout/hierarchy2"/>
    <dgm:cxn modelId="{654C3C8A-6698-4048-8424-0948EA9F32CD}" type="presParOf" srcId="{8C3E455D-8405-4DAC-876C-6EFA0A684E78}" destId="{694E9071-3D4C-49C8-99D8-132AEC2A6739}" srcOrd="0" destOrd="0" presId="urn:microsoft.com/office/officeart/2005/8/layout/hierarchy2"/>
    <dgm:cxn modelId="{CD128875-E170-4597-A0B5-FE08DA13CF88}" type="presParOf" srcId="{694E9071-3D4C-49C8-99D8-132AEC2A6739}" destId="{B8840584-6A24-4D94-82E6-922D84421627}" srcOrd="0" destOrd="0" presId="urn:microsoft.com/office/officeart/2005/8/layout/hierarchy2"/>
    <dgm:cxn modelId="{0AA0E2B6-0B70-499D-8973-8AD5A3112BD1}" type="presParOf" srcId="{8C3E455D-8405-4DAC-876C-6EFA0A684E78}" destId="{596B2492-2A09-4812-A3A1-4C4AD8F912D7}" srcOrd="1" destOrd="0" presId="urn:microsoft.com/office/officeart/2005/8/layout/hierarchy2"/>
    <dgm:cxn modelId="{7E91A8E5-C4C3-44AF-AED1-B3ED9D40634F}" type="presParOf" srcId="{596B2492-2A09-4812-A3A1-4C4AD8F912D7}" destId="{C7EE7340-B499-4931-B6C8-97B393D6DE3B}" srcOrd="0" destOrd="0" presId="urn:microsoft.com/office/officeart/2005/8/layout/hierarchy2"/>
    <dgm:cxn modelId="{8A7DC22F-69F9-4AA1-BFFF-7DAED261B7FD}" type="presParOf" srcId="{596B2492-2A09-4812-A3A1-4C4AD8F912D7}" destId="{CCC37D6C-55D9-466E-85FA-E6E736DA26EB}" srcOrd="1" destOrd="0" presId="urn:microsoft.com/office/officeart/2005/8/layout/hierarchy2"/>
    <dgm:cxn modelId="{25EB7BED-FF01-497D-88F3-B4F72DE03E52}" type="presParOf" srcId="{515C73BA-6EAE-4CBF-860F-9D78AF1E98D0}" destId="{42E0D6FF-E17A-4086-B23E-41382F9E619D}" srcOrd="2" destOrd="0" presId="urn:microsoft.com/office/officeart/2005/8/layout/hierarchy2"/>
    <dgm:cxn modelId="{BBBB3095-53AC-474A-8E79-81A75BFC1616}" type="presParOf" srcId="{42E0D6FF-E17A-4086-B23E-41382F9E619D}" destId="{342BEB42-5BEB-4FAF-883A-772BC849FE40}" srcOrd="0" destOrd="0" presId="urn:microsoft.com/office/officeart/2005/8/layout/hierarchy2"/>
    <dgm:cxn modelId="{97B04720-CCD2-4A8C-8A42-C85CF2EAF4CC}" type="presParOf" srcId="{515C73BA-6EAE-4CBF-860F-9D78AF1E98D0}" destId="{DAB77B26-F9E4-4F26-8405-130CDFDED2C2}" srcOrd="3" destOrd="0" presId="urn:microsoft.com/office/officeart/2005/8/layout/hierarchy2"/>
    <dgm:cxn modelId="{3F86ADA1-05FB-4CA0-BB6D-9AF840405A5A}" type="presParOf" srcId="{DAB77B26-F9E4-4F26-8405-130CDFDED2C2}" destId="{51F25416-0194-4788-A1C0-831BBA45CAC4}" srcOrd="0" destOrd="0" presId="urn:microsoft.com/office/officeart/2005/8/layout/hierarchy2"/>
    <dgm:cxn modelId="{D56E3166-504D-4C80-8213-D733360F14AC}" type="presParOf" srcId="{DAB77B26-F9E4-4F26-8405-130CDFDED2C2}" destId="{FA314991-0C32-4A48-97A4-15F3313D128D}" srcOrd="1" destOrd="0" presId="urn:microsoft.com/office/officeart/2005/8/layout/hierarchy2"/>
    <dgm:cxn modelId="{8DD5021E-B78A-4CD8-A975-6E0B2A4EB3FE}" type="presParOf" srcId="{FA314991-0C32-4A48-97A4-15F3313D128D}" destId="{E487A12B-B65A-47B9-8793-44152876D3CE}" srcOrd="0" destOrd="0" presId="urn:microsoft.com/office/officeart/2005/8/layout/hierarchy2"/>
    <dgm:cxn modelId="{FFB3C363-3B40-4A38-8143-FBC2526DC460}" type="presParOf" srcId="{E487A12B-B65A-47B9-8793-44152876D3CE}" destId="{388971EC-B9D6-45E4-9C58-71C9437D390C}" srcOrd="0" destOrd="0" presId="urn:microsoft.com/office/officeart/2005/8/layout/hierarchy2"/>
    <dgm:cxn modelId="{8E285274-932A-4478-AF26-9A8E9A23A108}" type="presParOf" srcId="{FA314991-0C32-4A48-97A4-15F3313D128D}" destId="{B49327FC-24FB-409A-B6DC-E965BCAD8634}" srcOrd="1" destOrd="0" presId="urn:microsoft.com/office/officeart/2005/8/layout/hierarchy2"/>
    <dgm:cxn modelId="{0ECB0EFA-282B-40DC-BAC6-A0EE007B9AE8}" type="presParOf" srcId="{B49327FC-24FB-409A-B6DC-E965BCAD8634}" destId="{E989D8A0-81F2-41D4-A004-32E599F73541}" srcOrd="0" destOrd="0" presId="urn:microsoft.com/office/officeart/2005/8/layout/hierarchy2"/>
    <dgm:cxn modelId="{329B9AC4-B8B6-4B52-AC50-1EB5C1BD78D7}" type="presParOf" srcId="{B49327FC-24FB-409A-B6DC-E965BCAD8634}" destId="{74A6405C-985C-4268-9AFD-AC8E77498D81}" srcOrd="1" destOrd="0" presId="urn:microsoft.com/office/officeart/2005/8/layout/hierarchy2"/>
    <dgm:cxn modelId="{048209FF-A793-419B-8CB9-E6CE96CD285C}" type="presParOf" srcId="{74A6405C-985C-4268-9AFD-AC8E77498D81}" destId="{48ABFD72-DE18-49FA-B786-D2F1A179A9F3}" srcOrd="0" destOrd="0" presId="urn:microsoft.com/office/officeart/2005/8/layout/hierarchy2"/>
    <dgm:cxn modelId="{25BF1167-1B4F-4842-9566-FCA2D9355041}" type="presParOf" srcId="{48ABFD72-DE18-49FA-B786-D2F1A179A9F3}" destId="{BD4E44A3-65AE-42B4-BE16-C902083412E6}" srcOrd="0" destOrd="0" presId="urn:microsoft.com/office/officeart/2005/8/layout/hierarchy2"/>
    <dgm:cxn modelId="{BF00F249-4A38-4114-A9AA-F64746F35E2D}" type="presParOf" srcId="{74A6405C-985C-4268-9AFD-AC8E77498D81}" destId="{7674F86B-457D-4488-BD7F-FCC070E36206}" srcOrd="1" destOrd="0" presId="urn:microsoft.com/office/officeart/2005/8/layout/hierarchy2"/>
    <dgm:cxn modelId="{F52D9198-A361-4FC7-B34C-F678579C7FDD}" type="presParOf" srcId="{7674F86B-457D-4488-BD7F-FCC070E36206}" destId="{4E386B53-29D7-4EAF-AE88-6599F9CC1838}" srcOrd="0" destOrd="0" presId="urn:microsoft.com/office/officeart/2005/8/layout/hierarchy2"/>
    <dgm:cxn modelId="{5BAAA066-C88B-49A6-BFA4-7879C98E4451}" type="presParOf" srcId="{7674F86B-457D-4488-BD7F-FCC070E36206}" destId="{7D4D7955-257D-4DF7-8822-8B112402EA1C}" srcOrd="1" destOrd="0" presId="urn:microsoft.com/office/officeart/2005/8/layout/hierarchy2"/>
    <dgm:cxn modelId="{8656A858-9ABE-43AD-8E45-98018F4770C6}" type="presParOf" srcId="{7D4D7955-257D-4DF7-8822-8B112402EA1C}" destId="{C808A2F1-17C3-41BC-B233-6E96CB98CAB4}" srcOrd="0" destOrd="0" presId="urn:microsoft.com/office/officeart/2005/8/layout/hierarchy2"/>
    <dgm:cxn modelId="{34A9E75B-C15B-436A-9B3B-631493ED9619}" type="presParOf" srcId="{C808A2F1-17C3-41BC-B233-6E96CB98CAB4}" destId="{DBEE2E8B-6A01-466E-A057-E3EAA3B3CB9E}" srcOrd="0" destOrd="0" presId="urn:microsoft.com/office/officeart/2005/8/layout/hierarchy2"/>
    <dgm:cxn modelId="{B62D165C-B21A-43A5-AE5A-7C846A2F5CE2}" type="presParOf" srcId="{7D4D7955-257D-4DF7-8822-8B112402EA1C}" destId="{EB963C1F-7EF6-40AC-BDB1-DF2008686F12}" srcOrd="1" destOrd="0" presId="urn:microsoft.com/office/officeart/2005/8/layout/hierarchy2"/>
    <dgm:cxn modelId="{BB7299D4-7327-48AC-8DC9-F85CD470FFEA}" type="presParOf" srcId="{EB963C1F-7EF6-40AC-BDB1-DF2008686F12}" destId="{96AF4BDB-4B2F-4EED-931A-A2A1E7B1D627}" srcOrd="0" destOrd="0" presId="urn:microsoft.com/office/officeart/2005/8/layout/hierarchy2"/>
    <dgm:cxn modelId="{5538D586-E5E6-434D-931E-70BFDE62B53B}" type="presParOf" srcId="{EB963C1F-7EF6-40AC-BDB1-DF2008686F12}" destId="{59B43E7A-8820-4D08-A463-3B86D5D120AD}" srcOrd="1" destOrd="0" presId="urn:microsoft.com/office/officeart/2005/8/layout/hierarchy2"/>
    <dgm:cxn modelId="{66107745-E449-4ECC-8133-37FABEA2BC40}" type="presParOf" srcId="{74A6405C-985C-4268-9AFD-AC8E77498D81}" destId="{E92A34BD-91E4-4B0B-A36D-CA41DF3EE1F9}" srcOrd="2" destOrd="0" presId="urn:microsoft.com/office/officeart/2005/8/layout/hierarchy2"/>
    <dgm:cxn modelId="{B618BCF4-F0F9-48CA-94F2-7857CF13CB88}" type="presParOf" srcId="{E92A34BD-91E4-4B0B-A36D-CA41DF3EE1F9}" destId="{3385A3E3-CCD9-4400-B68D-DEECDEE73246}" srcOrd="0" destOrd="0" presId="urn:microsoft.com/office/officeart/2005/8/layout/hierarchy2"/>
    <dgm:cxn modelId="{3F52E120-8AB0-4085-BB6F-79CEBD713C03}" type="presParOf" srcId="{74A6405C-985C-4268-9AFD-AC8E77498D81}" destId="{181C9DC4-FF7A-44EF-8CEE-03E54C0C1548}" srcOrd="3" destOrd="0" presId="urn:microsoft.com/office/officeart/2005/8/layout/hierarchy2"/>
    <dgm:cxn modelId="{341B1248-868C-4B2A-AA64-DCAD9777944F}" type="presParOf" srcId="{181C9DC4-FF7A-44EF-8CEE-03E54C0C1548}" destId="{422F11EC-6674-4977-9B1D-A1EC78A089AB}" srcOrd="0" destOrd="0" presId="urn:microsoft.com/office/officeart/2005/8/layout/hierarchy2"/>
    <dgm:cxn modelId="{9383C01D-4FDB-4726-9ED1-CBBE775F6646}" type="presParOf" srcId="{181C9DC4-FF7A-44EF-8CEE-03E54C0C1548}" destId="{32983319-4879-42C8-BEB4-F8D1F98BEDFA}" srcOrd="1" destOrd="0" presId="urn:microsoft.com/office/officeart/2005/8/layout/hierarchy2"/>
    <dgm:cxn modelId="{BC2F7507-4344-4775-A9C6-36407420F4DF}" type="presParOf" srcId="{FA314991-0C32-4A48-97A4-15F3313D128D}" destId="{F979C017-4C4E-49F6-949F-97912C822715}" srcOrd="2" destOrd="0" presId="urn:microsoft.com/office/officeart/2005/8/layout/hierarchy2"/>
    <dgm:cxn modelId="{994B7731-207F-44DB-A71F-E2B695011C5D}" type="presParOf" srcId="{F979C017-4C4E-49F6-949F-97912C822715}" destId="{74654179-145E-4BEC-BB1D-37066EAB26C4}" srcOrd="0" destOrd="0" presId="urn:microsoft.com/office/officeart/2005/8/layout/hierarchy2"/>
    <dgm:cxn modelId="{FEEA0CE6-5E46-4D3D-A934-55AA93A398D8}" type="presParOf" srcId="{FA314991-0C32-4A48-97A4-15F3313D128D}" destId="{8289FB76-9415-405E-BFB9-1B9C09D63293}" srcOrd="3" destOrd="0" presId="urn:microsoft.com/office/officeart/2005/8/layout/hierarchy2"/>
    <dgm:cxn modelId="{3A53F7BD-1863-4D60-BE53-2DEF04727E9D}" type="presParOf" srcId="{8289FB76-9415-405E-BFB9-1B9C09D63293}" destId="{E861B86F-F140-4CA3-A0E3-B9FC82FC0EAD}" srcOrd="0" destOrd="0" presId="urn:microsoft.com/office/officeart/2005/8/layout/hierarchy2"/>
    <dgm:cxn modelId="{0B482C4F-9834-45D7-857C-E0BF72F2B535}" type="presParOf" srcId="{8289FB76-9415-405E-BFB9-1B9C09D63293}" destId="{2E0E4903-1E25-452B-8846-D3FC847E4139}" srcOrd="1" destOrd="0" presId="urn:microsoft.com/office/officeart/2005/8/layout/hierarchy2"/>
    <dgm:cxn modelId="{DBE49504-5417-4369-867B-5D1A91CB994E}" type="presParOf" srcId="{2E0E4903-1E25-452B-8846-D3FC847E4139}" destId="{DE8DFF12-F865-4A0A-86DD-003959FCEA97}" srcOrd="0" destOrd="0" presId="urn:microsoft.com/office/officeart/2005/8/layout/hierarchy2"/>
    <dgm:cxn modelId="{FBD156BD-82ED-40A2-BAB5-40DC473E7D29}" type="presParOf" srcId="{DE8DFF12-F865-4A0A-86DD-003959FCEA97}" destId="{F4EBD309-FC47-4C9B-B36E-1A17B133662B}" srcOrd="0" destOrd="0" presId="urn:microsoft.com/office/officeart/2005/8/layout/hierarchy2"/>
    <dgm:cxn modelId="{1140B447-B432-47CB-8608-510FE33B168C}" type="presParOf" srcId="{2E0E4903-1E25-452B-8846-D3FC847E4139}" destId="{EAD61D4E-89D1-4433-A579-D24A361508C0}" srcOrd="1" destOrd="0" presId="urn:microsoft.com/office/officeart/2005/8/layout/hierarchy2"/>
    <dgm:cxn modelId="{0A55F113-8169-4C46-AE94-B044316B4098}" type="presParOf" srcId="{EAD61D4E-89D1-4433-A579-D24A361508C0}" destId="{11A2DFCF-D51C-420E-BFD6-9D5F5B84BA75}" srcOrd="0" destOrd="0" presId="urn:microsoft.com/office/officeart/2005/8/layout/hierarchy2"/>
    <dgm:cxn modelId="{D796644C-49E0-4C78-8C21-C3FA0285FCD9}" type="presParOf" srcId="{EAD61D4E-89D1-4433-A579-D24A361508C0}" destId="{1D6ED50A-4EEB-4699-97F2-07028E583D4E}" srcOrd="1" destOrd="0" presId="urn:microsoft.com/office/officeart/2005/8/layout/hierarchy2"/>
    <dgm:cxn modelId="{053EE9C0-6430-4E2F-A5FB-0E2C87C7CEE8}" type="presParOf" srcId="{1D6ED50A-4EEB-4699-97F2-07028E583D4E}" destId="{2615EE71-D3DA-4309-B2F6-0187033A762C}" srcOrd="0" destOrd="0" presId="urn:microsoft.com/office/officeart/2005/8/layout/hierarchy2"/>
    <dgm:cxn modelId="{B152BB95-FCD9-49CD-8C07-E23CE8000D42}" type="presParOf" srcId="{2615EE71-D3DA-4309-B2F6-0187033A762C}" destId="{4B3EAFC5-2EE2-4F08-8C39-E2908E930A6C}" srcOrd="0" destOrd="0" presId="urn:microsoft.com/office/officeart/2005/8/layout/hierarchy2"/>
    <dgm:cxn modelId="{0F58FDB8-169D-42F0-8C2B-B9873F1C6D3D}" type="presParOf" srcId="{1D6ED50A-4EEB-4699-97F2-07028E583D4E}" destId="{BE7B6B47-282F-4EEA-AD94-B6FCB484BB00}" srcOrd="1" destOrd="0" presId="urn:microsoft.com/office/officeart/2005/8/layout/hierarchy2"/>
    <dgm:cxn modelId="{17FECD0E-3287-4E7E-8C2F-A2A3F5154846}" type="presParOf" srcId="{BE7B6B47-282F-4EEA-AD94-B6FCB484BB00}" destId="{8EF01A78-AF62-44F0-9C7D-DF623E29286B}" srcOrd="0" destOrd="0" presId="urn:microsoft.com/office/officeart/2005/8/layout/hierarchy2"/>
    <dgm:cxn modelId="{FF124D9E-AEAA-42CA-A690-9831A585AED0}" type="presParOf" srcId="{BE7B6B47-282F-4EEA-AD94-B6FCB484BB00}" destId="{732EEC2F-34B2-46B3-A68D-54B750E1E9EE}" srcOrd="1" destOrd="0" presId="urn:microsoft.com/office/officeart/2005/8/layout/hierarchy2"/>
    <dgm:cxn modelId="{A38C768E-40C8-44AB-B00A-BB82D614E511}" type="presParOf" srcId="{2E0E4903-1E25-452B-8846-D3FC847E4139}" destId="{F157C8F7-C0C1-4C4B-8943-88EAC3B19D95}" srcOrd="2" destOrd="0" presId="urn:microsoft.com/office/officeart/2005/8/layout/hierarchy2"/>
    <dgm:cxn modelId="{5D8752B8-4F4A-434F-9EE7-F386ECA9C1CA}" type="presParOf" srcId="{F157C8F7-C0C1-4C4B-8943-88EAC3B19D95}" destId="{8938FF4D-6E9D-46DA-9D3F-7071A61BAB9F}" srcOrd="0" destOrd="0" presId="urn:microsoft.com/office/officeart/2005/8/layout/hierarchy2"/>
    <dgm:cxn modelId="{29704570-E0EA-4D3B-B6FB-D78487ECEC77}" type="presParOf" srcId="{2E0E4903-1E25-452B-8846-D3FC847E4139}" destId="{9E98CF4A-9699-4499-BA5B-49AA994A381A}" srcOrd="3" destOrd="0" presId="urn:microsoft.com/office/officeart/2005/8/layout/hierarchy2"/>
    <dgm:cxn modelId="{87EDF885-40F8-43C8-A6B7-64FA7127AC7A}" type="presParOf" srcId="{9E98CF4A-9699-4499-BA5B-49AA994A381A}" destId="{528DF0BB-F733-4047-9BC5-FF09BC050873}" srcOrd="0" destOrd="0" presId="urn:microsoft.com/office/officeart/2005/8/layout/hierarchy2"/>
    <dgm:cxn modelId="{6B170613-B0CC-4313-AFFB-56633840782F}" type="presParOf" srcId="{9E98CF4A-9699-4499-BA5B-49AA994A381A}" destId="{F27E8F55-43A3-4173-8F39-D83383B503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00A97-DA40-4DC9-AF11-DD6D7FD92D8E}">
      <dsp:nvSpPr>
        <dsp:cNvPr id="0" name=""/>
        <dsp:cNvSpPr/>
      </dsp:nvSpPr>
      <dsp:spPr>
        <a:xfrm>
          <a:off x="1220438" y="3053031"/>
          <a:ext cx="890736" cy="445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Project</a:t>
          </a:r>
          <a:endParaRPr lang="zh-TW" sz="800" kern="1200" dirty="0"/>
        </a:p>
      </dsp:txBody>
      <dsp:txXfrm>
        <a:off x="1233482" y="3066075"/>
        <a:ext cx="864648" cy="419280"/>
      </dsp:txXfrm>
    </dsp:sp>
    <dsp:sp modelId="{516958D4-DD53-4527-ADB9-4725A8505876}">
      <dsp:nvSpPr>
        <dsp:cNvPr id="0" name=""/>
        <dsp:cNvSpPr/>
      </dsp:nvSpPr>
      <dsp:spPr>
        <a:xfrm rot="17544331">
          <a:off x="1262536" y="2002057"/>
          <a:ext cx="2742671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2742671" y="58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65305" y="1939335"/>
        <a:ext cx="137133" cy="137133"/>
      </dsp:txXfrm>
    </dsp:sp>
    <dsp:sp modelId="{E17A0934-AB04-4EEF-8DDB-5F3948A2647B}">
      <dsp:nvSpPr>
        <dsp:cNvPr id="0" name=""/>
        <dsp:cNvSpPr/>
      </dsp:nvSpPr>
      <dsp:spPr>
        <a:xfrm>
          <a:off x="3156570" y="517405"/>
          <a:ext cx="890736" cy="4453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System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 err="1"/>
            <a:t>enviroment</a:t>
          </a:r>
          <a:endParaRPr lang="zh-TW" sz="800" kern="1200" dirty="0"/>
        </a:p>
      </dsp:txBody>
      <dsp:txXfrm>
        <a:off x="3169614" y="530449"/>
        <a:ext cx="864648" cy="419280"/>
      </dsp:txXfrm>
    </dsp:sp>
    <dsp:sp modelId="{C60921E9-56B7-45DA-ACE9-DB66AE7EC44B}">
      <dsp:nvSpPr>
        <dsp:cNvPr id="0" name=""/>
        <dsp:cNvSpPr/>
      </dsp:nvSpPr>
      <dsp:spPr>
        <a:xfrm>
          <a:off x="4047306" y="734244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16546" y="731182"/>
        <a:ext cx="17814" cy="17814"/>
      </dsp:txXfrm>
    </dsp:sp>
    <dsp:sp modelId="{D425D48F-C8C7-4F67-9559-37F01C0AC526}">
      <dsp:nvSpPr>
        <dsp:cNvPr id="0" name=""/>
        <dsp:cNvSpPr/>
      </dsp:nvSpPr>
      <dsp:spPr>
        <a:xfrm>
          <a:off x="4403600" y="517405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Window  10</a:t>
          </a:r>
          <a:endParaRPr lang="zh-TW" sz="800" kern="1200" dirty="0"/>
        </a:p>
      </dsp:txBody>
      <dsp:txXfrm>
        <a:off x="4416644" y="530449"/>
        <a:ext cx="864648" cy="419280"/>
      </dsp:txXfrm>
    </dsp:sp>
    <dsp:sp modelId="{2983CD31-CDC6-4DE0-A7A2-971524F68AE8}">
      <dsp:nvSpPr>
        <dsp:cNvPr id="0" name=""/>
        <dsp:cNvSpPr/>
      </dsp:nvSpPr>
      <dsp:spPr>
        <a:xfrm rot="19457599">
          <a:off x="5253095" y="606201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61515" y="601076"/>
        <a:ext cx="21938" cy="21938"/>
      </dsp:txXfrm>
    </dsp:sp>
    <dsp:sp modelId="{EC3D16B4-C7C8-4A84-97CB-3B3B53C89A49}">
      <dsp:nvSpPr>
        <dsp:cNvPr id="0" name=""/>
        <dsp:cNvSpPr/>
      </dsp:nvSpPr>
      <dsp:spPr>
        <a:xfrm>
          <a:off x="5650631" y="261318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Python 3.8</a:t>
          </a:r>
          <a:endParaRPr lang="zh-TW" sz="800" kern="1200" dirty="0"/>
        </a:p>
      </dsp:txBody>
      <dsp:txXfrm>
        <a:off x="5663675" y="274362"/>
        <a:ext cx="864648" cy="419280"/>
      </dsp:txXfrm>
    </dsp:sp>
    <dsp:sp modelId="{F34AF2E0-026B-4A0C-B0AE-812A6B404740}">
      <dsp:nvSpPr>
        <dsp:cNvPr id="0" name=""/>
        <dsp:cNvSpPr/>
      </dsp:nvSpPr>
      <dsp:spPr>
        <a:xfrm rot="2142401">
          <a:off x="5253095" y="862288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61515" y="857163"/>
        <a:ext cx="21938" cy="21938"/>
      </dsp:txXfrm>
    </dsp:sp>
    <dsp:sp modelId="{B3F4BC64-C0F7-42D6-9EC0-D1A3DB411B99}">
      <dsp:nvSpPr>
        <dsp:cNvPr id="0" name=""/>
        <dsp:cNvSpPr/>
      </dsp:nvSpPr>
      <dsp:spPr>
        <a:xfrm>
          <a:off x="5650631" y="773492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 err="1"/>
            <a:t>Sekiro</a:t>
          </a:r>
          <a:endParaRPr lang="zh-TW" sz="800" kern="1200" dirty="0"/>
        </a:p>
      </dsp:txBody>
      <dsp:txXfrm>
        <a:off x="5663675" y="786536"/>
        <a:ext cx="864648" cy="419280"/>
      </dsp:txXfrm>
    </dsp:sp>
    <dsp:sp modelId="{9688A7EA-C431-4F81-BDFA-B85456DBEEB6}">
      <dsp:nvSpPr>
        <dsp:cNvPr id="0" name=""/>
        <dsp:cNvSpPr/>
      </dsp:nvSpPr>
      <dsp:spPr>
        <a:xfrm>
          <a:off x="6541368" y="99033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10608" y="987269"/>
        <a:ext cx="17814" cy="17814"/>
      </dsp:txXfrm>
    </dsp:sp>
    <dsp:sp modelId="{527D2C70-B321-44F2-944C-15A39FA739B8}">
      <dsp:nvSpPr>
        <dsp:cNvPr id="0" name=""/>
        <dsp:cNvSpPr/>
      </dsp:nvSpPr>
      <dsp:spPr>
        <a:xfrm>
          <a:off x="6897662" y="773492"/>
          <a:ext cx="890736" cy="445368"/>
        </a:xfrm>
        <a:prstGeom prst="roundRect">
          <a:avLst>
            <a:gd name="adj" fmla="val 10000"/>
          </a:avLst>
        </a:prstGeom>
        <a:solidFill>
          <a:srgbClr val="333F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輸入</a:t>
          </a:r>
        </a:p>
      </dsp:txBody>
      <dsp:txXfrm>
        <a:off x="6910706" y="786536"/>
        <a:ext cx="864648" cy="419280"/>
      </dsp:txXfrm>
    </dsp:sp>
    <dsp:sp modelId="{352578A9-3158-4E68-B982-1C9853149F79}">
      <dsp:nvSpPr>
        <dsp:cNvPr id="0" name=""/>
        <dsp:cNvSpPr/>
      </dsp:nvSpPr>
      <dsp:spPr>
        <a:xfrm rot="18289469">
          <a:off x="7654589" y="734244"/>
          <a:ext cx="623912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23912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0948" y="724491"/>
        <a:ext cx="31195" cy="31195"/>
      </dsp:txXfrm>
    </dsp:sp>
    <dsp:sp modelId="{6BC371D8-A7D6-4861-BF5B-E24A5639E77C}">
      <dsp:nvSpPr>
        <dsp:cNvPr id="0" name=""/>
        <dsp:cNvSpPr/>
      </dsp:nvSpPr>
      <dsp:spPr>
        <a:xfrm>
          <a:off x="8144693" y="261318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角色狀態</a:t>
          </a:r>
        </a:p>
      </dsp:txBody>
      <dsp:txXfrm>
        <a:off x="8157737" y="274362"/>
        <a:ext cx="864648" cy="419280"/>
      </dsp:txXfrm>
    </dsp:sp>
    <dsp:sp modelId="{B6533717-E72A-42CD-8CF4-B73E72824991}">
      <dsp:nvSpPr>
        <dsp:cNvPr id="0" name=""/>
        <dsp:cNvSpPr/>
      </dsp:nvSpPr>
      <dsp:spPr>
        <a:xfrm rot="19457599">
          <a:off x="8994188" y="350114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2607" y="344990"/>
        <a:ext cx="21938" cy="21938"/>
      </dsp:txXfrm>
    </dsp:sp>
    <dsp:sp modelId="{18BB16E9-C883-43D2-A533-6CF5DBA8DBE9}">
      <dsp:nvSpPr>
        <dsp:cNvPr id="0" name=""/>
        <dsp:cNvSpPr/>
      </dsp:nvSpPr>
      <dsp:spPr>
        <a:xfrm>
          <a:off x="9391724" y="5232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攻擊</a:t>
          </a:r>
        </a:p>
      </dsp:txBody>
      <dsp:txXfrm>
        <a:off x="9404768" y="18276"/>
        <a:ext cx="864648" cy="419280"/>
      </dsp:txXfrm>
    </dsp:sp>
    <dsp:sp modelId="{D0C84E9E-D0BB-4F95-9780-7ABD5EAF2DB4}">
      <dsp:nvSpPr>
        <dsp:cNvPr id="0" name=""/>
        <dsp:cNvSpPr/>
      </dsp:nvSpPr>
      <dsp:spPr>
        <a:xfrm rot="2142401">
          <a:off x="8994188" y="606201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2607" y="601076"/>
        <a:ext cx="21938" cy="21938"/>
      </dsp:txXfrm>
    </dsp:sp>
    <dsp:sp modelId="{C6D5AE3A-E39F-49C8-87AF-0F23DFCC31E0}">
      <dsp:nvSpPr>
        <dsp:cNvPr id="0" name=""/>
        <dsp:cNvSpPr/>
      </dsp:nvSpPr>
      <dsp:spPr>
        <a:xfrm>
          <a:off x="9391724" y="517405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格檔</a:t>
          </a:r>
        </a:p>
      </dsp:txBody>
      <dsp:txXfrm>
        <a:off x="9404768" y="530449"/>
        <a:ext cx="864648" cy="419280"/>
      </dsp:txXfrm>
    </dsp:sp>
    <dsp:sp modelId="{45402436-2387-4321-A2CA-2ED002889022}">
      <dsp:nvSpPr>
        <dsp:cNvPr id="0" name=""/>
        <dsp:cNvSpPr/>
      </dsp:nvSpPr>
      <dsp:spPr>
        <a:xfrm rot="3310531">
          <a:off x="7654589" y="1246418"/>
          <a:ext cx="623912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23912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0948" y="1236665"/>
        <a:ext cx="31195" cy="31195"/>
      </dsp:txXfrm>
    </dsp:sp>
    <dsp:sp modelId="{2BF94EA1-C8A7-441D-B7C8-FCF6D41A4980}">
      <dsp:nvSpPr>
        <dsp:cNvPr id="0" name=""/>
        <dsp:cNvSpPr/>
      </dsp:nvSpPr>
      <dsp:spPr>
        <a:xfrm>
          <a:off x="8144693" y="1285665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移動</a:t>
          </a:r>
        </a:p>
      </dsp:txBody>
      <dsp:txXfrm>
        <a:off x="8157737" y="1298709"/>
        <a:ext cx="864648" cy="419280"/>
      </dsp:txXfrm>
    </dsp:sp>
    <dsp:sp modelId="{40C332FC-DC4D-4524-B181-3950DA5BFA36}">
      <dsp:nvSpPr>
        <dsp:cNvPr id="0" name=""/>
        <dsp:cNvSpPr/>
      </dsp:nvSpPr>
      <dsp:spPr>
        <a:xfrm rot="19457599">
          <a:off x="8994188" y="1374461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2607" y="1369336"/>
        <a:ext cx="21938" cy="21938"/>
      </dsp:txXfrm>
    </dsp:sp>
    <dsp:sp modelId="{430598B6-F6A6-4528-AAEE-C8CAB1341DF0}">
      <dsp:nvSpPr>
        <dsp:cNvPr id="0" name=""/>
        <dsp:cNvSpPr/>
      </dsp:nvSpPr>
      <dsp:spPr>
        <a:xfrm>
          <a:off x="9391724" y="1029579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向前</a:t>
          </a:r>
        </a:p>
      </dsp:txBody>
      <dsp:txXfrm>
        <a:off x="9404768" y="1042623"/>
        <a:ext cx="864648" cy="419280"/>
      </dsp:txXfrm>
    </dsp:sp>
    <dsp:sp modelId="{508ED157-1E96-456D-9B63-F37185A1CEA5}">
      <dsp:nvSpPr>
        <dsp:cNvPr id="0" name=""/>
        <dsp:cNvSpPr/>
      </dsp:nvSpPr>
      <dsp:spPr>
        <a:xfrm rot="2142401">
          <a:off x="8994188" y="1630548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2607" y="1625423"/>
        <a:ext cx="21938" cy="21938"/>
      </dsp:txXfrm>
    </dsp:sp>
    <dsp:sp modelId="{C0A298D3-F19D-48C4-A579-44D76ECD9C13}">
      <dsp:nvSpPr>
        <dsp:cNvPr id="0" name=""/>
        <dsp:cNvSpPr/>
      </dsp:nvSpPr>
      <dsp:spPr>
        <a:xfrm>
          <a:off x="9391724" y="1541752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後撤</a:t>
          </a:r>
        </a:p>
      </dsp:txBody>
      <dsp:txXfrm>
        <a:off x="9404768" y="1554796"/>
        <a:ext cx="864648" cy="419280"/>
      </dsp:txXfrm>
    </dsp:sp>
    <dsp:sp modelId="{2D84D73B-ECE0-4B98-B11E-6E2AE2DAB5AA}">
      <dsp:nvSpPr>
        <dsp:cNvPr id="0" name=""/>
        <dsp:cNvSpPr/>
      </dsp:nvSpPr>
      <dsp:spPr>
        <a:xfrm rot="4144929">
          <a:off x="1161744" y="4649181"/>
          <a:ext cx="2953261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2953261" y="58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64543" y="4581194"/>
        <a:ext cx="147663" cy="147663"/>
      </dsp:txXfrm>
    </dsp:sp>
    <dsp:sp modelId="{C7F144F5-FC01-4367-BBAD-4426CC4F70D4}">
      <dsp:nvSpPr>
        <dsp:cNvPr id="0" name=""/>
        <dsp:cNvSpPr/>
      </dsp:nvSpPr>
      <dsp:spPr>
        <a:xfrm>
          <a:off x="3165575" y="5811652"/>
          <a:ext cx="890736" cy="4453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ML </a:t>
          </a:r>
          <a:endParaRPr lang="zh-TW" sz="800" kern="1200" dirty="0"/>
        </a:p>
      </dsp:txBody>
      <dsp:txXfrm>
        <a:off x="3178619" y="5824696"/>
        <a:ext cx="864648" cy="419280"/>
      </dsp:txXfrm>
    </dsp:sp>
    <dsp:sp modelId="{EA01ACAE-9CB3-488C-AAE9-A2D8B30A5FCB}">
      <dsp:nvSpPr>
        <dsp:cNvPr id="0" name=""/>
        <dsp:cNvSpPr/>
      </dsp:nvSpPr>
      <dsp:spPr>
        <a:xfrm rot="17860726">
          <a:off x="3856136" y="5697450"/>
          <a:ext cx="74763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747639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11265" y="5684603"/>
        <a:ext cx="37381" cy="37381"/>
      </dsp:txXfrm>
    </dsp:sp>
    <dsp:sp modelId="{86D09111-096A-48CA-9FED-3F6D3EFEF06E}">
      <dsp:nvSpPr>
        <dsp:cNvPr id="0" name=""/>
        <dsp:cNvSpPr/>
      </dsp:nvSpPr>
      <dsp:spPr>
        <a:xfrm>
          <a:off x="4403600" y="5149568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敵方圖像分析</a:t>
          </a:r>
        </a:p>
      </dsp:txBody>
      <dsp:txXfrm>
        <a:off x="4416644" y="5162612"/>
        <a:ext cx="864648" cy="419280"/>
      </dsp:txXfrm>
    </dsp:sp>
    <dsp:sp modelId="{34C32879-CF49-43BD-BFFF-B0AE7830689D}">
      <dsp:nvSpPr>
        <dsp:cNvPr id="0" name=""/>
        <dsp:cNvSpPr/>
      </dsp:nvSpPr>
      <dsp:spPr>
        <a:xfrm>
          <a:off x="5294337" y="5366407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63577" y="5363345"/>
        <a:ext cx="17814" cy="17814"/>
      </dsp:txXfrm>
    </dsp:sp>
    <dsp:sp modelId="{AE67FD10-A5BB-4489-ADC5-A7ECD53606C0}">
      <dsp:nvSpPr>
        <dsp:cNvPr id="0" name=""/>
        <dsp:cNvSpPr/>
      </dsp:nvSpPr>
      <dsp:spPr>
        <a:xfrm>
          <a:off x="5650631" y="5149568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特徵值抓取</a:t>
          </a:r>
        </a:p>
      </dsp:txBody>
      <dsp:txXfrm>
        <a:off x="5663675" y="5162612"/>
        <a:ext cx="864648" cy="419280"/>
      </dsp:txXfrm>
    </dsp:sp>
    <dsp:sp modelId="{63196D26-A372-4872-B7C9-361044558AC1}">
      <dsp:nvSpPr>
        <dsp:cNvPr id="0" name=""/>
        <dsp:cNvSpPr/>
      </dsp:nvSpPr>
      <dsp:spPr>
        <a:xfrm rot="19083861">
          <a:off x="6481162" y="5209302"/>
          <a:ext cx="47016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7016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4492" y="5203392"/>
        <a:ext cx="23508" cy="23508"/>
      </dsp:txXfrm>
    </dsp:sp>
    <dsp:sp modelId="{548150FC-7503-4D71-A7F9-8683000E3737}">
      <dsp:nvSpPr>
        <dsp:cNvPr id="0" name=""/>
        <dsp:cNvSpPr/>
      </dsp:nvSpPr>
      <dsp:spPr>
        <a:xfrm>
          <a:off x="6891124" y="4835356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攻擊</a:t>
          </a:r>
          <a:endParaRPr lang="zh-TW" sz="800" kern="1200" dirty="0"/>
        </a:p>
      </dsp:txBody>
      <dsp:txXfrm>
        <a:off x="6904168" y="4848400"/>
        <a:ext cx="864648" cy="419280"/>
      </dsp:txXfrm>
    </dsp:sp>
    <dsp:sp modelId="{71789F94-2923-4B53-A085-AC22BE0E615D}">
      <dsp:nvSpPr>
        <dsp:cNvPr id="0" name=""/>
        <dsp:cNvSpPr/>
      </dsp:nvSpPr>
      <dsp:spPr>
        <a:xfrm rot="1770588">
          <a:off x="6515299" y="5465388"/>
          <a:ext cx="401893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01893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6199" y="5461186"/>
        <a:ext cx="20094" cy="20094"/>
      </dsp:txXfrm>
    </dsp:sp>
    <dsp:sp modelId="{50008381-D463-4B9B-9657-5E8DC65B3860}">
      <dsp:nvSpPr>
        <dsp:cNvPr id="0" name=""/>
        <dsp:cNvSpPr/>
      </dsp:nvSpPr>
      <dsp:spPr>
        <a:xfrm>
          <a:off x="6891124" y="5347530"/>
          <a:ext cx="890736" cy="445368"/>
        </a:xfrm>
        <a:prstGeom prst="roundRect">
          <a:avLst>
            <a:gd name="adj" fmla="val 10000"/>
          </a:avLst>
        </a:prstGeom>
        <a:solidFill>
          <a:srgbClr val="333F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防禦 </a:t>
          </a:r>
          <a:endParaRPr lang="zh-TW" sz="800" kern="1200" dirty="0"/>
        </a:p>
      </dsp:txBody>
      <dsp:txXfrm>
        <a:off x="6904168" y="5360574"/>
        <a:ext cx="864648" cy="419280"/>
      </dsp:txXfrm>
    </dsp:sp>
    <dsp:sp modelId="{2FD674F2-BE20-4345-AE96-4F275C862842}">
      <dsp:nvSpPr>
        <dsp:cNvPr id="0" name=""/>
        <dsp:cNvSpPr/>
      </dsp:nvSpPr>
      <dsp:spPr>
        <a:xfrm rot="3826727">
          <a:off x="6320449" y="5721475"/>
          <a:ext cx="7915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7915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696456" y="5707530"/>
        <a:ext cx="39579" cy="39579"/>
      </dsp:txXfrm>
    </dsp:sp>
    <dsp:sp modelId="{77F83574-F808-4B35-9714-4B39E198BB6E}">
      <dsp:nvSpPr>
        <dsp:cNvPr id="0" name=""/>
        <dsp:cNvSpPr/>
      </dsp:nvSpPr>
      <dsp:spPr>
        <a:xfrm>
          <a:off x="6891124" y="5859703"/>
          <a:ext cx="890736" cy="445368"/>
        </a:xfrm>
        <a:prstGeom prst="roundRect">
          <a:avLst>
            <a:gd name="adj" fmla="val 10000"/>
          </a:avLst>
        </a:prstGeom>
        <a:solidFill>
          <a:srgbClr val="333F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不動</a:t>
          </a:r>
          <a:endParaRPr lang="zh-TW" sz="800" kern="1200" dirty="0"/>
        </a:p>
      </dsp:txBody>
      <dsp:txXfrm>
        <a:off x="6904168" y="5872747"/>
        <a:ext cx="864648" cy="419280"/>
      </dsp:txXfrm>
    </dsp:sp>
    <dsp:sp modelId="{A27D5663-540A-4053-910F-5CEE10C7DC1C}">
      <dsp:nvSpPr>
        <dsp:cNvPr id="0" name=""/>
        <dsp:cNvSpPr/>
      </dsp:nvSpPr>
      <dsp:spPr>
        <a:xfrm rot="3598654">
          <a:off x="3882902" y="6328981"/>
          <a:ext cx="694107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94107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12603" y="6317473"/>
        <a:ext cx="34705" cy="34705"/>
      </dsp:txXfrm>
    </dsp:sp>
    <dsp:sp modelId="{B8397B3E-18E9-48F9-B818-5D87B0E9F355}">
      <dsp:nvSpPr>
        <dsp:cNvPr id="0" name=""/>
        <dsp:cNvSpPr/>
      </dsp:nvSpPr>
      <dsp:spPr>
        <a:xfrm>
          <a:off x="4403600" y="6412631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Deep Q Network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(DQN)</a:t>
          </a:r>
          <a:endParaRPr lang="zh-TW" sz="800" kern="1200" dirty="0"/>
        </a:p>
      </dsp:txBody>
      <dsp:txXfrm>
        <a:off x="4416644" y="6425675"/>
        <a:ext cx="864648" cy="419280"/>
      </dsp:txXfrm>
    </dsp:sp>
    <dsp:sp modelId="{10FC7684-B966-4F51-B4B5-88F0C3DF023E}">
      <dsp:nvSpPr>
        <dsp:cNvPr id="0" name=""/>
        <dsp:cNvSpPr/>
      </dsp:nvSpPr>
      <dsp:spPr>
        <a:xfrm>
          <a:off x="5294337" y="662947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63577" y="6626408"/>
        <a:ext cx="17814" cy="17814"/>
      </dsp:txXfrm>
    </dsp:sp>
    <dsp:sp modelId="{EBF7A579-12A7-4789-AC12-1DB0594CCE87}">
      <dsp:nvSpPr>
        <dsp:cNvPr id="0" name=""/>
        <dsp:cNvSpPr/>
      </dsp:nvSpPr>
      <dsp:spPr>
        <a:xfrm>
          <a:off x="5650631" y="6412631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回饋</a:t>
          </a:r>
          <a:endParaRPr lang="zh-TW" sz="800" kern="1200" dirty="0"/>
        </a:p>
      </dsp:txBody>
      <dsp:txXfrm>
        <a:off x="5663675" y="6425675"/>
        <a:ext cx="864648" cy="419280"/>
      </dsp:txXfrm>
    </dsp:sp>
    <dsp:sp modelId="{99BE1349-D9C7-4DE3-8A07-BF0AB317DA09}">
      <dsp:nvSpPr>
        <dsp:cNvPr id="0" name=""/>
        <dsp:cNvSpPr/>
      </dsp:nvSpPr>
      <dsp:spPr>
        <a:xfrm>
          <a:off x="6541368" y="662947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10608" y="6626408"/>
        <a:ext cx="17814" cy="17814"/>
      </dsp:txXfrm>
    </dsp:sp>
    <dsp:sp modelId="{E26D8541-4545-4C69-9910-2C1B6C371195}">
      <dsp:nvSpPr>
        <dsp:cNvPr id="0" name=""/>
        <dsp:cNvSpPr/>
      </dsp:nvSpPr>
      <dsp:spPr>
        <a:xfrm>
          <a:off x="6897662" y="6412631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Q Table</a:t>
          </a:r>
          <a:r>
            <a:rPr lang="zh-TW" altLang="en-US" sz="800" kern="1200" dirty="0"/>
            <a:t> 加總</a:t>
          </a:r>
          <a:endParaRPr lang="zh-TW" sz="800" kern="1200" dirty="0"/>
        </a:p>
      </dsp:txBody>
      <dsp:txXfrm>
        <a:off x="6910706" y="6425675"/>
        <a:ext cx="864648" cy="419280"/>
      </dsp:txXfrm>
    </dsp:sp>
    <dsp:sp modelId="{9C3400CF-D2FB-4599-A24F-3AC4C51C8C00}">
      <dsp:nvSpPr>
        <dsp:cNvPr id="0" name=""/>
        <dsp:cNvSpPr/>
      </dsp:nvSpPr>
      <dsp:spPr>
        <a:xfrm>
          <a:off x="7788399" y="662947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7638" y="6626408"/>
        <a:ext cx="17814" cy="17814"/>
      </dsp:txXfrm>
    </dsp:sp>
    <dsp:sp modelId="{D0FBB48F-558A-41EE-A831-639E2937B4B9}">
      <dsp:nvSpPr>
        <dsp:cNvPr id="0" name=""/>
        <dsp:cNvSpPr/>
      </dsp:nvSpPr>
      <dsp:spPr>
        <a:xfrm>
          <a:off x="8144693" y="6412631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類神經網路層</a:t>
          </a:r>
        </a:p>
      </dsp:txBody>
      <dsp:txXfrm>
        <a:off x="8157737" y="6425675"/>
        <a:ext cx="864648" cy="419280"/>
      </dsp:txXfrm>
    </dsp:sp>
    <dsp:sp modelId="{729363C8-217B-4EFA-A91A-B3990119DEBF}">
      <dsp:nvSpPr>
        <dsp:cNvPr id="0" name=""/>
        <dsp:cNvSpPr/>
      </dsp:nvSpPr>
      <dsp:spPr>
        <a:xfrm>
          <a:off x="9035429" y="662947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4669" y="6626408"/>
        <a:ext cx="17814" cy="17814"/>
      </dsp:txXfrm>
    </dsp:sp>
    <dsp:sp modelId="{99393EC5-E278-4E61-88C8-34AD5701B4C6}">
      <dsp:nvSpPr>
        <dsp:cNvPr id="0" name=""/>
        <dsp:cNvSpPr/>
      </dsp:nvSpPr>
      <dsp:spPr>
        <a:xfrm>
          <a:off x="9391724" y="6412631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模型建設</a:t>
          </a:r>
        </a:p>
      </dsp:txBody>
      <dsp:txXfrm>
        <a:off x="9404768" y="6425675"/>
        <a:ext cx="864648" cy="419280"/>
      </dsp:txXfrm>
    </dsp:sp>
    <dsp:sp modelId="{6415F63A-6905-4BA2-A7F5-B691303CC3B0}">
      <dsp:nvSpPr>
        <dsp:cNvPr id="0" name=""/>
        <dsp:cNvSpPr/>
      </dsp:nvSpPr>
      <dsp:spPr>
        <a:xfrm rot="75406">
          <a:off x="2111049" y="3281337"/>
          <a:ext cx="1045646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1045646" y="58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607731" y="3261041"/>
        <a:ext cx="52282" cy="52282"/>
      </dsp:txXfrm>
    </dsp:sp>
    <dsp:sp modelId="{8F4FF5BB-1B96-4BFD-BCC5-3818B2313BD7}">
      <dsp:nvSpPr>
        <dsp:cNvPr id="0" name=""/>
        <dsp:cNvSpPr/>
      </dsp:nvSpPr>
      <dsp:spPr>
        <a:xfrm>
          <a:off x="3156570" y="3075965"/>
          <a:ext cx="890736" cy="4453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Game</a:t>
          </a:r>
          <a:endParaRPr lang="zh-TW" sz="800" kern="1200" dirty="0"/>
        </a:p>
      </dsp:txBody>
      <dsp:txXfrm>
        <a:off x="3169614" y="3089009"/>
        <a:ext cx="864648" cy="419280"/>
      </dsp:txXfrm>
    </dsp:sp>
    <dsp:sp modelId="{48C47C34-92A3-4690-B5C0-9DABABAD02F2}">
      <dsp:nvSpPr>
        <dsp:cNvPr id="0" name=""/>
        <dsp:cNvSpPr/>
      </dsp:nvSpPr>
      <dsp:spPr>
        <a:xfrm rot="17590528">
          <a:off x="3772784" y="2876664"/>
          <a:ext cx="90533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905339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02820" y="2859875"/>
        <a:ext cx="45266" cy="45266"/>
      </dsp:txXfrm>
    </dsp:sp>
    <dsp:sp modelId="{E7C461DF-E4E3-4094-A523-D6C154446D4B}">
      <dsp:nvSpPr>
        <dsp:cNvPr id="0" name=""/>
        <dsp:cNvSpPr/>
      </dsp:nvSpPr>
      <dsp:spPr>
        <a:xfrm>
          <a:off x="4403600" y="2243683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動作預測</a:t>
          </a:r>
        </a:p>
      </dsp:txBody>
      <dsp:txXfrm>
        <a:off x="4416644" y="2256727"/>
        <a:ext cx="864648" cy="419280"/>
      </dsp:txXfrm>
    </dsp:sp>
    <dsp:sp modelId="{B884EB0A-86B5-4DE4-A5EA-4FF91EF7027C}">
      <dsp:nvSpPr>
        <dsp:cNvPr id="0" name=""/>
        <dsp:cNvSpPr/>
      </dsp:nvSpPr>
      <dsp:spPr>
        <a:xfrm rot="18770822">
          <a:off x="5210520" y="2268458"/>
          <a:ext cx="52392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523929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59386" y="2261204"/>
        <a:ext cx="26196" cy="26196"/>
      </dsp:txXfrm>
    </dsp:sp>
    <dsp:sp modelId="{108CEF37-7322-4A6C-A884-E871C04F7E8D}">
      <dsp:nvSpPr>
        <dsp:cNvPr id="0" name=""/>
        <dsp:cNvSpPr/>
      </dsp:nvSpPr>
      <dsp:spPr>
        <a:xfrm>
          <a:off x="5650631" y="1859553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攻擊</a:t>
          </a:r>
          <a:endParaRPr lang="zh-TW" sz="800" kern="1200" dirty="0"/>
        </a:p>
      </dsp:txBody>
      <dsp:txXfrm>
        <a:off x="5663675" y="1872597"/>
        <a:ext cx="864648" cy="419280"/>
      </dsp:txXfrm>
    </dsp:sp>
    <dsp:sp modelId="{62528711-5ECF-45E1-A1F8-26A4B18AC00F}">
      <dsp:nvSpPr>
        <dsp:cNvPr id="0" name=""/>
        <dsp:cNvSpPr/>
      </dsp:nvSpPr>
      <dsp:spPr>
        <a:xfrm rot="19457599">
          <a:off x="6500126" y="1948349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8545" y="1943225"/>
        <a:ext cx="21938" cy="21938"/>
      </dsp:txXfrm>
    </dsp:sp>
    <dsp:sp modelId="{5C3174A4-13F6-4CDB-AAB4-881E733644F9}">
      <dsp:nvSpPr>
        <dsp:cNvPr id="0" name=""/>
        <dsp:cNvSpPr/>
      </dsp:nvSpPr>
      <dsp:spPr>
        <a:xfrm>
          <a:off x="6897662" y="1603467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採取閃避</a:t>
          </a:r>
          <a:endParaRPr lang="zh-TW" sz="800" kern="1200" dirty="0"/>
        </a:p>
      </dsp:txBody>
      <dsp:txXfrm>
        <a:off x="6910706" y="1616511"/>
        <a:ext cx="864648" cy="419280"/>
      </dsp:txXfrm>
    </dsp:sp>
    <dsp:sp modelId="{7FFC94D4-AB18-407D-B6D0-6F0E72A28971}">
      <dsp:nvSpPr>
        <dsp:cNvPr id="0" name=""/>
        <dsp:cNvSpPr/>
      </dsp:nvSpPr>
      <dsp:spPr>
        <a:xfrm rot="2142401">
          <a:off x="6500126" y="2204436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8545" y="2199311"/>
        <a:ext cx="21938" cy="21938"/>
      </dsp:txXfrm>
    </dsp:sp>
    <dsp:sp modelId="{A43357F8-C9B3-40DB-8874-DD42AE520FD8}">
      <dsp:nvSpPr>
        <dsp:cNvPr id="0" name=""/>
        <dsp:cNvSpPr/>
      </dsp:nvSpPr>
      <dsp:spPr>
        <a:xfrm>
          <a:off x="6897662" y="2115640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採取防禦</a:t>
          </a:r>
          <a:endParaRPr lang="zh-TW" sz="800" kern="1200" dirty="0"/>
        </a:p>
      </dsp:txBody>
      <dsp:txXfrm>
        <a:off x="6910706" y="2128684"/>
        <a:ext cx="864648" cy="419280"/>
      </dsp:txXfrm>
    </dsp:sp>
    <dsp:sp modelId="{93FE3DD2-CCA0-4F29-AB5E-03A82F1EE4FB}">
      <dsp:nvSpPr>
        <dsp:cNvPr id="0" name=""/>
        <dsp:cNvSpPr/>
      </dsp:nvSpPr>
      <dsp:spPr>
        <a:xfrm rot="2829178">
          <a:off x="5210520" y="2652588"/>
          <a:ext cx="52392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523929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59386" y="2645334"/>
        <a:ext cx="26196" cy="26196"/>
      </dsp:txXfrm>
    </dsp:sp>
    <dsp:sp modelId="{5EC9BAE6-EF87-4010-AB7D-C7FAC46F8935}">
      <dsp:nvSpPr>
        <dsp:cNvPr id="0" name=""/>
        <dsp:cNvSpPr/>
      </dsp:nvSpPr>
      <dsp:spPr>
        <a:xfrm>
          <a:off x="5650631" y="2627813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靜止</a:t>
          </a:r>
          <a:endParaRPr lang="zh-TW" sz="800" kern="1200" dirty="0"/>
        </a:p>
      </dsp:txBody>
      <dsp:txXfrm>
        <a:off x="5663675" y="2640857"/>
        <a:ext cx="864648" cy="419280"/>
      </dsp:txXfrm>
    </dsp:sp>
    <dsp:sp modelId="{694E9071-3D4C-49C8-99D8-132AEC2A6739}">
      <dsp:nvSpPr>
        <dsp:cNvPr id="0" name=""/>
        <dsp:cNvSpPr/>
      </dsp:nvSpPr>
      <dsp:spPr>
        <a:xfrm>
          <a:off x="6541368" y="2844653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10608" y="2841590"/>
        <a:ext cx="17814" cy="17814"/>
      </dsp:txXfrm>
    </dsp:sp>
    <dsp:sp modelId="{C7EE7340-B499-4931-B6C8-97B393D6DE3B}">
      <dsp:nvSpPr>
        <dsp:cNvPr id="0" name=""/>
        <dsp:cNvSpPr/>
      </dsp:nvSpPr>
      <dsp:spPr>
        <a:xfrm>
          <a:off x="6897662" y="2627813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採取攻擊</a:t>
          </a:r>
          <a:endParaRPr lang="zh-TW" sz="800" kern="1200" dirty="0"/>
        </a:p>
      </dsp:txBody>
      <dsp:txXfrm>
        <a:off x="6910706" y="2640857"/>
        <a:ext cx="864648" cy="419280"/>
      </dsp:txXfrm>
    </dsp:sp>
    <dsp:sp modelId="{42E0D6FF-E17A-4086-B23E-41382F9E619D}">
      <dsp:nvSpPr>
        <dsp:cNvPr id="0" name=""/>
        <dsp:cNvSpPr/>
      </dsp:nvSpPr>
      <dsp:spPr>
        <a:xfrm rot="4009472">
          <a:off x="3772784" y="3708945"/>
          <a:ext cx="90533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905339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02820" y="3692157"/>
        <a:ext cx="45266" cy="45266"/>
      </dsp:txXfrm>
    </dsp:sp>
    <dsp:sp modelId="{51F25416-0194-4788-A1C0-831BBA45CAC4}">
      <dsp:nvSpPr>
        <dsp:cNvPr id="0" name=""/>
        <dsp:cNvSpPr/>
      </dsp:nvSpPr>
      <dsp:spPr>
        <a:xfrm>
          <a:off x="4403600" y="3908247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血量數值</a:t>
          </a:r>
        </a:p>
      </dsp:txBody>
      <dsp:txXfrm>
        <a:off x="4416644" y="3921291"/>
        <a:ext cx="864648" cy="419280"/>
      </dsp:txXfrm>
    </dsp:sp>
    <dsp:sp modelId="{E487A12B-B65A-47B9-8793-44152876D3CE}">
      <dsp:nvSpPr>
        <dsp:cNvPr id="0" name=""/>
        <dsp:cNvSpPr/>
      </dsp:nvSpPr>
      <dsp:spPr>
        <a:xfrm rot="18289469">
          <a:off x="5160528" y="3868999"/>
          <a:ext cx="623912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23912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56886" y="3859246"/>
        <a:ext cx="31195" cy="31195"/>
      </dsp:txXfrm>
    </dsp:sp>
    <dsp:sp modelId="{E989D8A0-81F2-41D4-A004-32E599F73541}">
      <dsp:nvSpPr>
        <dsp:cNvPr id="0" name=""/>
        <dsp:cNvSpPr/>
      </dsp:nvSpPr>
      <dsp:spPr>
        <a:xfrm>
          <a:off x="5650631" y="3396073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血量減少</a:t>
          </a:r>
          <a:endParaRPr lang="zh-TW" sz="800" kern="1200" dirty="0"/>
        </a:p>
      </dsp:txBody>
      <dsp:txXfrm>
        <a:off x="5663675" y="3409117"/>
        <a:ext cx="864648" cy="419280"/>
      </dsp:txXfrm>
    </dsp:sp>
    <dsp:sp modelId="{48ABFD72-DE18-49FA-B786-D2F1A179A9F3}">
      <dsp:nvSpPr>
        <dsp:cNvPr id="0" name=""/>
        <dsp:cNvSpPr/>
      </dsp:nvSpPr>
      <dsp:spPr>
        <a:xfrm rot="19457599">
          <a:off x="6500126" y="3484869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8545" y="3479745"/>
        <a:ext cx="21938" cy="21938"/>
      </dsp:txXfrm>
    </dsp:sp>
    <dsp:sp modelId="{4E386B53-29D7-4EAF-AE88-6599F9CC1838}">
      <dsp:nvSpPr>
        <dsp:cNvPr id="0" name=""/>
        <dsp:cNvSpPr/>
      </dsp:nvSpPr>
      <dsp:spPr>
        <a:xfrm>
          <a:off x="6897662" y="3139987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死亡</a:t>
          </a:r>
          <a:endParaRPr lang="zh-TW" sz="800" kern="1200" dirty="0"/>
        </a:p>
      </dsp:txBody>
      <dsp:txXfrm>
        <a:off x="6910706" y="3153031"/>
        <a:ext cx="864648" cy="419280"/>
      </dsp:txXfrm>
    </dsp:sp>
    <dsp:sp modelId="{C808A2F1-17C3-41BC-B233-6E96CB98CAB4}">
      <dsp:nvSpPr>
        <dsp:cNvPr id="0" name=""/>
        <dsp:cNvSpPr/>
      </dsp:nvSpPr>
      <dsp:spPr>
        <a:xfrm rot="21035897">
          <a:off x="7786037" y="3328109"/>
          <a:ext cx="351593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1593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3044" y="3325164"/>
        <a:ext cx="17579" cy="17579"/>
      </dsp:txXfrm>
    </dsp:sp>
    <dsp:sp modelId="{96AF4BDB-4B2F-4EED-931A-A2A1E7B1D627}">
      <dsp:nvSpPr>
        <dsp:cNvPr id="0" name=""/>
        <dsp:cNvSpPr/>
      </dsp:nvSpPr>
      <dsp:spPr>
        <a:xfrm>
          <a:off x="8135269" y="3082552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+20 </a:t>
          </a:r>
          <a:endParaRPr lang="zh-TW" sz="800" kern="1200" dirty="0"/>
        </a:p>
      </dsp:txBody>
      <dsp:txXfrm>
        <a:off x="8148313" y="3095596"/>
        <a:ext cx="864648" cy="419280"/>
      </dsp:txXfrm>
    </dsp:sp>
    <dsp:sp modelId="{E92A34BD-91E4-4B0B-A36D-CA41DF3EE1F9}">
      <dsp:nvSpPr>
        <dsp:cNvPr id="0" name=""/>
        <dsp:cNvSpPr/>
      </dsp:nvSpPr>
      <dsp:spPr>
        <a:xfrm rot="401477">
          <a:off x="6535902" y="3706402"/>
          <a:ext cx="160469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160469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298134" y="3672130"/>
        <a:ext cx="80234" cy="80234"/>
      </dsp:txXfrm>
    </dsp:sp>
    <dsp:sp modelId="{422F11EC-6674-4977-9B1D-A1EC78A089AB}">
      <dsp:nvSpPr>
        <dsp:cNvPr id="0" name=""/>
        <dsp:cNvSpPr/>
      </dsp:nvSpPr>
      <dsp:spPr>
        <a:xfrm>
          <a:off x="8135135" y="3583052"/>
          <a:ext cx="890736" cy="445368"/>
        </a:xfrm>
        <a:prstGeom prst="roundRect">
          <a:avLst>
            <a:gd name="adj" fmla="val 10000"/>
          </a:avLst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+4 </a:t>
          </a:r>
          <a:endParaRPr lang="zh-TW" sz="800" kern="1200" dirty="0"/>
        </a:p>
      </dsp:txBody>
      <dsp:txXfrm>
        <a:off x="8148179" y="3596096"/>
        <a:ext cx="864648" cy="419280"/>
      </dsp:txXfrm>
    </dsp:sp>
    <dsp:sp modelId="{F979C017-4C4E-49F6-949F-97912C822715}">
      <dsp:nvSpPr>
        <dsp:cNvPr id="0" name=""/>
        <dsp:cNvSpPr/>
      </dsp:nvSpPr>
      <dsp:spPr>
        <a:xfrm rot="3310531">
          <a:off x="5160528" y="4381173"/>
          <a:ext cx="623912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23912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56886" y="4371420"/>
        <a:ext cx="31195" cy="31195"/>
      </dsp:txXfrm>
    </dsp:sp>
    <dsp:sp modelId="{E861B86F-F140-4CA3-A0E3-B9FC82FC0EAD}">
      <dsp:nvSpPr>
        <dsp:cNvPr id="0" name=""/>
        <dsp:cNvSpPr/>
      </dsp:nvSpPr>
      <dsp:spPr>
        <a:xfrm>
          <a:off x="5650631" y="4420420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血量減少</a:t>
          </a:r>
          <a:endParaRPr lang="zh-TW" sz="800" kern="1200" dirty="0"/>
        </a:p>
      </dsp:txBody>
      <dsp:txXfrm>
        <a:off x="5663675" y="4433464"/>
        <a:ext cx="864648" cy="419280"/>
      </dsp:txXfrm>
    </dsp:sp>
    <dsp:sp modelId="{DE8DFF12-F865-4A0A-86DD-003959FCEA97}">
      <dsp:nvSpPr>
        <dsp:cNvPr id="0" name=""/>
        <dsp:cNvSpPr/>
      </dsp:nvSpPr>
      <dsp:spPr>
        <a:xfrm rot="19457599">
          <a:off x="6500126" y="4509216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8545" y="4504091"/>
        <a:ext cx="21938" cy="21938"/>
      </dsp:txXfrm>
    </dsp:sp>
    <dsp:sp modelId="{11A2DFCF-D51C-420E-BFD6-9D5F5B84BA75}">
      <dsp:nvSpPr>
        <dsp:cNvPr id="0" name=""/>
        <dsp:cNvSpPr/>
      </dsp:nvSpPr>
      <dsp:spPr>
        <a:xfrm>
          <a:off x="6897662" y="4164334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死亡</a:t>
          </a:r>
          <a:endParaRPr lang="zh-TW" sz="800" kern="1200" dirty="0"/>
        </a:p>
      </dsp:txBody>
      <dsp:txXfrm>
        <a:off x="6910706" y="4177378"/>
        <a:ext cx="864648" cy="419280"/>
      </dsp:txXfrm>
    </dsp:sp>
    <dsp:sp modelId="{2615EE71-D3DA-4309-B2F6-0187033A762C}">
      <dsp:nvSpPr>
        <dsp:cNvPr id="0" name=""/>
        <dsp:cNvSpPr/>
      </dsp:nvSpPr>
      <dsp:spPr>
        <a:xfrm rot="21035897">
          <a:off x="7786037" y="4352456"/>
          <a:ext cx="351593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1593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3044" y="4349510"/>
        <a:ext cx="17579" cy="17579"/>
      </dsp:txXfrm>
    </dsp:sp>
    <dsp:sp modelId="{8EF01A78-AF62-44F0-9C7D-DF623E29286B}">
      <dsp:nvSpPr>
        <dsp:cNvPr id="0" name=""/>
        <dsp:cNvSpPr/>
      </dsp:nvSpPr>
      <dsp:spPr>
        <a:xfrm>
          <a:off x="8135269" y="4106899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-10 </a:t>
          </a:r>
          <a:endParaRPr lang="zh-TW" sz="800" kern="1200" dirty="0"/>
        </a:p>
      </dsp:txBody>
      <dsp:txXfrm>
        <a:off x="8148313" y="4119943"/>
        <a:ext cx="864648" cy="419280"/>
      </dsp:txXfrm>
    </dsp:sp>
    <dsp:sp modelId="{F157C8F7-C0C1-4C4B-8943-88EAC3B19D95}">
      <dsp:nvSpPr>
        <dsp:cNvPr id="0" name=""/>
        <dsp:cNvSpPr/>
      </dsp:nvSpPr>
      <dsp:spPr>
        <a:xfrm rot="403843">
          <a:off x="6535870" y="4730749"/>
          <a:ext cx="159533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159533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293656" y="4696710"/>
        <a:ext cx="79766" cy="79766"/>
      </dsp:txXfrm>
    </dsp:sp>
    <dsp:sp modelId="{528DF0BB-F733-4047-9BC5-FF09BC050873}">
      <dsp:nvSpPr>
        <dsp:cNvPr id="0" name=""/>
        <dsp:cNvSpPr/>
      </dsp:nvSpPr>
      <dsp:spPr>
        <a:xfrm>
          <a:off x="8125711" y="4607399"/>
          <a:ext cx="890736" cy="445368"/>
        </a:xfrm>
        <a:prstGeom prst="roundRect">
          <a:avLst>
            <a:gd name="adj" fmla="val 10000"/>
          </a:avLst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 -6</a:t>
          </a:r>
          <a:endParaRPr lang="zh-TW" sz="800" kern="1200" dirty="0"/>
        </a:p>
      </dsp:txBody>
      <dsp:txXfrm>
        <a:off x="8138755" y="4620443"/>
        <a:ext cx="864648" cy="41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CC8D-3B9A-4706-A2EE-CEE172D75FE6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7B8CC-CD7D-4D4E-A59D-DE6DE429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0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6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0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2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8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8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0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5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0"/>
          <a:stretch/>
        </p:blipFill>
        <p:spPr>
          <a:xfrm>
            <a:off x="217675" y="0"/>
            <a:ext cx="1047957" cy="971210"/>
          </a:xfrm>
          <a:prstGeom prst="rect">
            <a:avLst/>
          </a:prstGeom>
          <a:effectLst/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875" y="5360943"/>
            <a:ext cx="997798" cy="997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FA72-90F3-4843-A88F-D4609A15398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096838" y="-86021"/>
            <a:ext cx="7779748" cy="1938502"/>
            <a:chOff x="2372522" y="1352664"/>
            <a:chExt cx="7987510" cy="2716213"/>
          </a:xfrm>
          <a:effectLst/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522" y="1352664"/>
              <a:ext cx="2203720" cy="2716213"/>
            </a:xfrm>
            <a:prstGeom prst="rect">
              <a:avLst/>
            </a:prstGeom>
            <a:effectLst/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452" y="1352664"/>
              <a:ext cx="2203720" cy="2716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82" y="1352664"/>
              <a:ext cx="2203720" cy="271621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312" y="1352664"/>
              <a:ext cx="2203720" cy="2716213"/>
            </a:xfrm>
            <a:prstGeom prst="rect">
              <a:avLst/>
            </a:prstGeom>
          </p:spPr>
        </p:pic>
      </p:grpSp>
      <p:sp>
        <p:nvSpPr>
          <p:cNvPr id="40" name="文本框 7"/>
          <p:cNvSpPr txBox="1"/>
          <p:nvPr/>
        </p:nvSpPr>
        <p:spPr bwMode="auto">
          <a:xfrm>
            <a:off x="2513632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機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1" name="文本框 7"/>
          <p:cNvSpPr txBox="1"/>
          <p:nvPr/>
        </p:nvSpPr>
        <p:spPr bwMode="auto">
          <a:xfrm>
            <a:off x="4448774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器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2" name="文本框 7"/>
          <p:cNvSpPr txBox="1"/>
          <p:nvPr/>
        </p:nvSpPr>
        <p:spPr bwMode="auto">
          <a:xfrm>
            <a:off x="6376704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學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3" name="文本框 7"/>
          <p:cNvSpPr txBox="1"/>
          <p:nvPr/>
        </p:nvSpPr>
        <p:spPr bwMode="auto">
          <a:xfrm>
            <a:off x="8297422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習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7" name="文本框 10"/>
          <p:cNvSpPr txBox="1"/>
          <p:nvPr/>
        </p:nvSpPr>
        <p:spPr bwMode="auto">
          <a:xfrm>
            <a:off x="1283280" y="2095405"/>
            <a:ext cx="9138248" cy="204812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動作遊戲</a:t>
            </a:r>
            <a:r>
              <a:rPr lang="en-US" altLang="zh-TW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</a:t>
            </a: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隻狼</a:t>
            </a:r>
            <a:r>
              <a:rPr lang="en-US" altLang="zh-TW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需求、分析、設計</a:t>
            </a:r>
            <a:endParaRPr lang="en-US" altLang="zh-CN" sz="4500" dirty="0">
              <a:solidFill>
                <a:schemeClr val="bg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324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171DA4F-4190-4260-93AE-BAE61454D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994"/>
            <a:ext cx="12158398" cy="60280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2D5239-B90B-4932-8269-525506BD12AC}"/>
              </a:ext>
            </a:extLst>
          </p:cNvPr>
          <p:cNvSpPr/>
          <p:nvPr/>
        </p:nvSpPr>
        <p:spPr>
          <a:xfrm>
            <a:off x="4066763" y="-96273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設計流程圖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7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1088495"/>
            <a:ext cx="1047957" cy="1291668"/>
          </a:xfrm>
          <a:prstGeom prst="rect">
            <a:avLst/>
          </a:prstGeom>
          <a:effectLst/>
        </p:spPr>
      </p:pic>
      <p:sp>
        <p:nvSpPr>
          <p:cNvPr id="40" name="文本框 7"/>
          <p:cNvSpPr txBox="1"/>
          <p:nvPr/>
        </p:nvSpPr>
        <p:spPr bwMode="auto">
          <a:xfrm>
            <a:off x="656904" y="1318831"/>
            <a:ext cx="1528734" cy="76943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目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2333084"/>
            <a:ext cx="1047957" cy="1291668"/>
          </a:xfrm>
          <a:prstGeom prst="rect">
            <a:avLst/>
          </a:prstGeom>
          <a:effectLst/>
        </p:spPr>
      </p:pic>
      <p:sp>
        <p:nvSpPr>
          <p:cNvPr id="16" name="文本框 7"/>
          <p:cNvSpPr txBox="1"/>
          <p:nvPr/>
        </p:nvSpPr>
        <p:spPr bwMode="auto">
          <a:xfrm>
            <a:off x="656904" y="2563420"/>
            <a:ext cx="1528734" cy="76943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44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錄</a:t>
            </a:r>
            <a:endParaRPr lang="zh-CN" altLang="en-US" sz="44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1295901"/>
            <a:ext cx="6828830" cy="1084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66114" y="154813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需求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8992" y="1419281"/>
            <a:ext cx="402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1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2126896"/>
            <a:ext cx="6828830" cy="1084262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5566114" y="2379130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分析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68992" y="2250276"/>
            <a:ext cx="596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2957891"/>
            <a:ext cx="6828830" cy="1084262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566114" y="321012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設計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68992" y="3081271"/>
            <a:ext cx="582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3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6206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1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需求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4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18229"/>
            <a:ext cx="3897086" cy="11425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53757" y="308727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需求環境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A1CCFC-6E6F-4972-AADC-95FECA748818}"/>
              </a:ext>
            </a:extLst>
          </p:cNvPr>
          <p:cNvSpPr/>
          <p:nvPr/>
        </p:nvSpPr>
        <p:spPr>
          <a:xfrm>
            <a:off x="1660978" y="1012381"/>
            <a:ext cx="8870043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本次所採用的是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 Network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）訓練方式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77233F-4DFA-4948-A030-CDE3114BA447}"/>
              </a:ext>
            </a:extLst>
          </p:cNvPr>
          <p:cNvSpPr/>
          <p:nvPr/>
        </p:nvSpPr>
        <p:spPr>
          <a:xfrm>
            <a:off x="1763073" y="3429000"/>
            <a:ext cx="8870043" cy="2808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機器需要能偵測當前敵人的狀況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血量位置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血量數值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敵人上一步出招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機器需要根據對方動作判斷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閃躲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墊步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6C9ADE-F0C9-4AEE-A16B-7332BD9BE9F4}"/>
              </a:ext>
            </a:extLst>
          </p:cNvPr>
          <p:cNvSpPr/>
          <p:nvPr/>
        </p:nvSpPr>
        <p:spPr>
          <a:xfrm>
            <a:off x="1622879" y="1807058"/>
            <a:ext cx="10569121" cy="142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環境方面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系統需要點對點的辨識出遊戲位置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依像素點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解析度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:1024*575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視窗模式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抓到遊戲畫面後機器會對應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四顆按鈕進行對應動作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跳躍 防禦 墊步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6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分析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4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2699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0087A5-2D11-4E37-AF54-19A529B5641D}"/>
              </a:ext>
            </a:extLst>
          </p:cNvPr>
          <p:cNvSpPr/>
          <p:nvPr/>
        </p:nvSpPr>
        <p:spPr>
          <a:xfrm>
            <a:off x="1660978" y="1012381"/>
            <a:ext cx="8870043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如何更快速、有效的取得更大量的樣本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9F1D83-2480-44DD-88B7-2F05292A1949}"/>
              </a:ext>
            </a:extLst>
          </p:cNvPr>
          <p:cNvSpPr/>
          <p:nvPr/>
        </p:nvSpPr>
        <p:spPr>
          <a:xfrm>
            <a:off x="4036533" y="1973954"/>
            <a:ext cx="7332194" cy="3487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縮短死亡復甦時間</a:t>
            </a: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選擇較小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場景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相對簡單的地形</a:t>
            </a: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增加傷害倍率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(x1.5)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=(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提高權重參數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CN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增加出招速度 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4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18229"/>
            <a:ext cx="3897086" cy="11425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53757" y="308727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73" y="4090933"/>
            <a:ext cx="2431424" cy="24314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777233F-4DFA-4948-A030-CDE3114BA447}"/>
              </a:ext>
            </a:extLst>
          </p:cNvPr>
          <p:cNvSpPr/>
          <p:nvPr/>
        </p:nvSpPr>
        <p:spPr>
          <a:xfrm>
            <a:off x="2137097" y="1102879"/>
            <a:ext cx="8870043" cy="6963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機器需要能偵測當前敵人的狀況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判斷對方狀況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防禦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依照對方狀況決定對應出招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攻擊、防禦、閃躲、墊步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的按鈕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判斷其我方、敵方血量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對方狀況若採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時，機器應出招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防禦、閃躲、墊步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對方狀況若採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放空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時，機器應出招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攻擊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對上一個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敵、我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血量狀態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機器也會影響下一招的判斷。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上一次的動作是否造成對方血量減少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減少那電腦就會認為是正確的應對動作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減少那電腦就會認為是錯誤的應對動作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若不變那電腦同樣會認為是正確的應對動作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5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10965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F15DD91-9021-422E-B65D-5754C86617A5}"/>
              </a:ext>
            </a:extLst>
          </p:cNvPr>
          <p:cNvSpPr/>
          <p:nvPr/>
        </p:nvSpPr>
        <p:spPr>
          <a:xfrm>
            <a:off x="7992778" y="3005578"/>
            <a:ext cx="1168400" cy="2150883"/>
          </a:xfrm>
          <a:prstGeom prst="roundRect">
            <a:avLst>
              <a:gd name="adj" fmla="val 2275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928AAD-82DB-4062-ADAE-40A57A583D22}"/>
              </a:ext>
            </a:extLst>
          </p:cNvPr>
          <p:cNvSpPr/>
          <p:nvPr/>
        </p:nvSpPr>
        <p:spPr>
          <a:xfrm>
            <a:off x="5511800" y="1630836"/>
            <a:ext cx="1168400" cy="3421931"/>
          </a:xfrm>
          <a:prstGeom prst="roundRect">
            <a:avLst>
              <a:gd name="adj" fmla="val 2275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3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設計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syqerdm">
      <a:majorFont>
        <a:latin typeface="阿里巴巴普惠体 2.0 55 Regular"/>
        <a:ea typeface="阿里巴巴普惠体 2.0 55 Regular"/>
        <a:cs typeface=""/>
      </a:majorFont>
      <a:minorFont>
        <a:latin typeface="阿里巴巴普惠体 2.0 55 Regular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483</Words>
  <Application>Microsoft Office PowerPoint</Application>
  <PresentationFormat>寬螢幕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等线</vt:lpstr>
      <vt:lpstr>標楷體</vt:lpstr>
      <vt:lpstr>优设标题黑</vt:lpstr>
      <vt:lpstr>阿里巴巴普惠体 2.0 55 Regular</vt:lpstr>
      <vt:lpstr>站酷庆科黄油体</vt:lpstr>
      <vt:lpstr>Arial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電子系一甲-蘇致平</cp:lastModifiedBy>
  <cp:revision>10</cp:revision>
  <dcterms:modified xsi:type="dcterms:W3CDTF">2021-11-21T04:24:27Z</dcterms:modified>
</cp:coreProperties>
</file>