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20294" y="923544"/>
            <a:ext cx="7853235" cy="1202077"/>
          </a:xfrm>
        </p:spPr>
        <p:txBody>
          <a:bodyPr/>
          <a:lstStyle/>
          <a:p>
            <a:r>
              <a:rPr lang="en-US" altLang="ko-KR" dirty="0" smtClean="0"/>
              <a:t>Vue.js/Node.js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Front-end Design </a:t>
            </a:r>
            <a:r>
              <a:rPr lang="ko-KR" altLang="en-US" dirty="0" smtClean="0"/>
              <a:t>이재영</a:t>
            </a:r>
            <a:endParaRPr lang="en-US" altLang="ko-KR" dirty="0" smtClean="0"/>
          </a:p>
          <a:p>
            <a:r>
              <a:rPr lang="en-US" altLang="ko-KR" dirty="0" smtClean="0"/>
              <a:t>Back-end Design </a:t>
            </a:r>
            <a:r>
              <a:rPr lang="ko-KR" altLang="en-US" dirty="0" err="1" smtClean="0"/>
              <a:t>류예찬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6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6813" y="221774"/>
            <a:ext cx="1741331" cy="656050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컨셉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65" y="1635851"/>
            <a:ext cx="8183880" cy="4541175"/>
          </a:xfrm>
        </p:spPr>
      </p:pic>
      <p:sp>
        <p:nvSpPr>
          <p:cNvPr id="8" name="직사각형 7"/>
          <p:cNvSpPr/>
          <p:nvPr/>
        </p:nvSpPr>
        <p:spPr>
          <a:xfrm>
            <a:off x="1696813" y="1883664"/>
            <a:ext cx="9413147" cy="384962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87234" y="365133"/>
            <a:ext cx="613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회전식 파노라마</a:t>
            </a:r>
            <a:r>
              <a:rPr lang="en-US" altLang="ko-KR" dirty="0" smtClean="0"/>
              <a:t>:</a:t>
            </a:r>
            <a:r>
              <a:rPr lang="ko-KR" altLang="en-US" dirty="0" smtClean="0"/>
              <a:t>회전목마를 연상케 하는 구성으로 사용자로 하여금 직관적으로 구성을 </a:t>
            </a:r>
            <a:r>
              <a:rPr lang="ko-KR" altLang="en-US" dirty="0" err="1" smtClean="0"/>
              <a:t>알기쉽게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흥미를 유발 시키는 효과를 가미함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17" idx="1"/>
          </p:cNvCxnSpPr>
          <p:nvPr/>
        </p:nvCxnSpPr>
        <p:spPr>
          <a:xfrm rot="10800000" flipV="1">
            <a:off x="4471416" y="826797"/>
            <a:ext cx="715818" cy="1056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6813" y="221774"/>
            <a:ext cx="3588419" cy="65605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59" y="2231671"/>
            <a:ext cx="5726338" cy="3177503"/>
          </a:xfrm>
        </p:spPr>
      </p:pic>
      <p:sp>
        <p:nvSpPr>
          <p:cNvPr id="5" name="직사각형 4"/>
          <p:cNvSpPr/>
          <p:nvPr/>
        </p:nvSpPr>
        <p:spPr>
          <a:xfrm>
            <a:off x="3901568" y="2120166"/>
            <a:ext cx="5075294" cy="460666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50440" y="2695399"/>
            <a:ext cx="1929956" cy="230164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7825" y="2266808"/>
            <a:ext cx="2448204" cy="317750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3032" y="2352254"/>
            <a:ext cx="2195402" cy="298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/>
          <p:nvPr/>
        </p:nvCxnSpPr>
        <p:spPr>
          <a:xfrm rot="10800000" flipV="1">
            <a:off x="4087408" y="1537108"/>
            <a:ext cx="960121" cy="583057"/>
          </a:xfrm>
          <a:prstGeom prst="bentConnector3">
            <a:avLst>
              <a:gd name="adj1" fmla="val 9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8674" y="1317307"/>
            <a:ext cx="526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Nav</a:t>
            </a:r>
            <a:r>
              <a:rPr lang="en-US" altLang="ko-KR" dirty="0" smtClean="0"/>
              <a:t>:</a:t>
            </a:r>
            <a:r>
              <a:rPr lang="ko-KR" altLang="en-US" dirty="0" smtClean="0"/>
              <a:t>전체 목록을 한눈에 볼 수 있는 메뉴들로 구성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60710" y="5740500"/>
            <a:ext cx="427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Section:</a:t>
            </a:r>
            <a:r>
              <a:rPr lang="ko-KR" altLang="en-US" dirty="0" smtClean="0"/>
              <a:t>사용자가 직관적으로 알 수 있게 아이콘 메뉴로 구성</a:t>
            </a:r>
            <a:endParaRPr lang="ko-KR" altLang="en-US" dirty="0"/>
          </a:p>
        </p:txBody>
      </p:sp>
      <p:cxnSp>
        <p:nvCxnSpPr>
          <p:cNvPr id="30" name="꺾인 연결선 29"/>
          <p:cNvCxnSpPr/>
          <p:nvPr/>
        </p:nvCxnSpPr>
        <p:spPr>
          <a:xfrm rot="10800000">
            <a:off x="6283313" y="5019907"/>
            <a:ext cx="1508760" cy="881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6892" y="5694333"/>
            <a:ext cx="351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Aside:</a:t>
            </a:r>
            <a:r>
              <a:rPr lang="ko-KR" altLang="en-US" dirty="0" smtClean="0"/>
              <a:t>메뉴의 세부 항목인 컴포넌트가 보여지는 화면</a:t>
            </a:r>
            <a:endParaRPr lang="ko-KR" altLang="en-US" dirty="0"/>
          </a:p>
        </p:txBody>
      </p:sp>
      <p:cxnSp>
        <p:nvCxnSpPr>
          <p:cNvPr id="38" name="꺾인 연결선 37"/>
          <p:cNvCxnSpPr/>
          <p:nvPr/>
        </p:nvCxnSpPr>
        <p:spPr>
          <a:xfrm rot="10800000">
            <a:off x="1891536" y="5425632"/>
            <a:ext cx="458393" cy="457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6813" y="221774"/>
            <a:ext cx="3588419" cy="6560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3.Section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20" y="1291815"/>
            <a:ext cx="2325898" cy="31155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91" y="1265525"/>
            <a:ext cx="2329653" cy="31418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4985" y="5434490"/>
            <a:ext cx="191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1.Member</a:t>
            </a:r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멤버소개</a:t>
            </a:r>
            <a:endParaRPr lang="ko-KR" altLang="en-US" dirty="0"/>
          </a:p>
        </p:txBody>
      </p:sp>
      <p:cxnSp>
        <p:nvCxnSpPr>
          <p:cNvPr id="19" name="꺾인 연결선 18"/>
          <p:cNvCxnSpPr>
            <a:endCxn id="6" idx="2"/>
          </p:cNvCxnSpPr>
          <p:nvPr/>
        </p:nvCxnSpPr>
        <p:spPr>
          <a:xfrm rot="5400000" flipH="1" flipV="1">
            <a:off x="1334968" y="4597889"/>
            <a:ext cx="1027081" cy="646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77391" y="5470257"/>
            <a:ext cx="347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실시간 미세먼지 정보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공공데이터포털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에어코리아</a:t>
            </a:r>
            <a:r>
              <a:rPr lang="ko-KR" altLang="en-US" dirty="0" smtClean="0"/>
              <a:t> 대기오염정보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cxnSp>
        <p:nvCxnSpPr>
          <p:cNvPr id="22" name="꺾인 연결선 21"/>
          <p:cNvCxnSpPr/>
          <p:nvPr/>
        </p:nvCxnSpPr>
        <p:spPr>
          <a:xfrm rot="5400000" flipH="1" flipV="1">
            <a:off x="6605616" y="4633656"/>
            <a:ext cx="1027081" cy="646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6813" y="221774"/>
            <a:ext cx="3588419" cy="6560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3.Section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4985" y="5434490"/>
            <a:ext cx="239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실시간 </a:t>
            </a:r>
            <a:r>
              <a:rPr lang="ko-KR" altLang="en-US" dirty="0" err="1" smtClean="0"/>
              <a:t>환율정보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실습자료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cxnSp>
        <p:nvCxnSpPr>
          <p:cNvPr id="19" name="꺾인 연결선 18"/>
          <p:cNvCxnSpPr>
            <a:endCxn id="6" idx="2"/>
          </p:cNvCxnSpPr>
          <p:nvPr/>
        </p:nvCxnSpPr>
        <p:spPr>
          <a:xfrm rot="5400000" flipH="1" flipV="1">
            <a:off x="1334968" y="4597889"/>
            <a:ext cx="1027081" cy="646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77391" y="5470257"/>
            <a:ext cx="347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실시간 </a:t>
            </a:r>
            <a:r>
              <a:rPr lang="ko-KR" altLang="en-US" dirty="0" err="1" smtClean="0"/>
              <a:t>음원사이트</a:t>
            </a:r>
            <a:r>
              <a:rPr lang="ko-KR" altLang="en-US" dirty="0" smtClean="0"/>
              <a:t> 순위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멜론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매시간 마다 자동 업데이트 </a:t>
            </a:r>
            <a:endParaRPr lang="ko-KR" altLang="en-US" dirty="0"/>
          </a:p>
        </p:txBody>
      </p:sp>
      <p:cxnSp>
        <p:nvCxnSpPr>
          <p:cNvPr id="22" name="꺾인 연결선 21"/>
          <p:cNvCxnSpPr/>
          <p:nvPr/>
        </p:nvCxnSpPr>
        <p:spPr>
          <a:xfrm rot="5400000" flipH="1" flipV="1">
            <a:off x="6605616" y="4633656"/>
            <a:ext cx="1027081" cy="646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262180"/>
            <a:ext cx="2366768" cy="31452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63" y="1120888"/>
            <a:ext cx="2476509" cy="32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6813" y="221774"/>
            <a:ext cx="3588419" cy="6560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3.Section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4985" y="5434490"/>
            <a:ext cx="268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실시간 번역기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네이버 </a:t>
            </a:r>
            <a:r>
              <a:rPr lang="ko-KR" altLang="en-US" dirty="0" err="1" smtClean="0"/>
              <a:t>파파고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cxnSp>
        <p:nvCxnSpPr>
          <p:cNvPr id="19" name="꺾인 연결선 18"/>
          <p:cNvCxnSpPr>
            <a:endCxn id="6" idx="2"/>
          </p:cNvCxnSpPr>
          <p:nvPr/>
        </p:nvCxnSpPr>
        <p:spPr>
          <a:xfrm rot="5400000" flipH="1" flipV="1">
            <a:off x="1334968" y="4597889"/>
            <a:ext cx="1027081" cy="646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77391" y="5470257"/>
            <a:ext cx="491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실시간 버스 도착 정보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공공데이터포털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부산버스정보시스템</a:t>
            </a:r>
            <a:r>
              <a:rPr lang="en-US" altLang="ko-KR" dirty="0" smtClean="0"/>
              <a:t>API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cxnSp>
        <p:nvCxnSpPr>
          <p:cNvPr id="22" name="꺾인 연결선 21"/>
          <p:cNvCxnSpPr/>
          <p:nvPr/>
        </p:nvCxnSpPr>
        <p:spPr>
          <a:xfrm rot="5400000" flipH="1" flipV="1">
            <a:off x="6605616" y="4633656"/>
            <a:ext cx="1027081" cy="646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19" y="1146606"/>
            <a:ext cx="2475306" cy="32608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0" y="911091"/>
            <a:ext cx="2622239" cy="34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6813" y="221774"/>
            <a:ext cx="3588419" cy="6560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3.Section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4985" y="5434490"/>
            <a:ext cx="274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위치정보 시스템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cxnSp>
        <p:nvCxnSpPr>
          <p:cNvPr id="19" name="꺾인 연결선 18"/>
          <p:cNvCxnSpPr>
            <a:endCxn id="6" idx="2"/>
          </p:cNvCxnSpPr>
          <p:nvPr/>
        </p:nvCxnSpPr>
        <p:spPr>
          <a:xfrm rot="5400000" flipH="1" flipV="1">
            <a:off x="1334968" y="4597889"/>
            <a:ext cx="1027081" cy="646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77391" y="5470257"/>
            <a:ext cx="347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실시간 주식 시스템</a:t>
            </a:r>
            <a:endParaRPr lang="en-US" altLang="ko-KR" dirty="0" smtClean="0"/>
          </a:p>
          <a:p>
            <a:r>
              <a:rPr lang="en-US" altLang="ko-KR" dirty="0" smtClean="0"/>
              <a:t>-Ivesting.com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cxnSp>
        <p:nvCxnSpPr>
          <p:cNvPr id="22" name="꺾인 연결선 21"/>
          <p:cNvCxnSpPr/>
          <p:nvPr/>
        </p:nvCxnSpPr>
        <p:spPr>
          <a:xfrm rot="5400000" flipH="1" flipV="1">
            <a:off x="6605616" y="4633656"/>
            <a:ext cx="1027081" cy="646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1" y="1288473"/>
            <a:ext cx="2358718" cy="31449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95" y="1288473"/>
            <a:ext cx="2364091" cy="31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</TotalTime>
  <Words>144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Arial</vt:lpstr>
      <vt:lpstr>Century Gothic</vt:lpstr>
      <vt:lpstr>Wingdings 3</vt:lpstr>
      <vt:lpstr>줄기</vt:lpstr>
      <vt:lpstr>Vue.js/Node.js 프로젝트</vt:lpstr>
      <vt:lpstr>1.컨셉</vt:lpstr>
      <vt:lpstr>2.화면 구성</vt:lpstr>
      <vt:lpstr>3.Section 구성</vt:lpstr>
      <vt:lpstr>3.Section 구성</vt:lpstr>
      <vt:lpstr>3.Section 구성</vt:lpstr>
      <vt:lpstr>3.Section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</dc:creator>
  <cp:lastModifiedBy>ds</cp:lastModifiedBy>
  <cp:revision>11</cp:revision>
  <dcterms:created xsi:type="dcterms:W3CDTF">2023-07-10T23:50:13Z</dcterms:created>
  <dcterms:modified xsi:type="dcterms:W3CDTF">2023-07-11T04:56:59Z</dcterms:modified>
</cp:coreProperties>
</file>