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790623-0B24-48E5-B13F-56D84CD27F2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209F46-2C77-487A-BD42-0D4B4ED88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790623-0B24-48E5-B13F-56D84CD27F2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09F46-2C77-487A-BD42-0D4B4ED88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790623-0B24-48E5-B13F-56D84CD27F2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09F46-2C77-487A-BD42-0D4B4ED88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790623-0B24-48E5-B13F-56D84CD27F2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09F46-2C77-487A-BD42-0D4B4ED880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790623-0B24-48E5-B13F-56D84CD27F2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09F46-2C77-487A-BD42-0D4B4ED880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790623-0B24-48E5-B13F-56D84CD27F2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09F46-2C77-487A-BD42-0D4B4ED880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790623-0B24-48E5-B13F-56D84CD27F2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09F46-2C77-487A-BD42-0D4B4ED88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790623-0B24-48E5-B13F-56D84CD27F2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09F46-2C77-487A-BD42-0D4B4ED880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790623-0B24-48E5-B13F-56D84CD27F2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09F46-2C77-487A-BD42-0D4B4ED88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790623-0B24-48E5-B13F-56D84CD27F2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09F46-2C77-487A-BD42-0D4B4ED88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790623-0B24-48E5-B13F-56D84CD27F2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209F46-2C77-487A-BD42-0D4B4ED880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F790623-0B24-48E5-B13F-56D84CD27F2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209F46-2C77-487A-BD42-0D4B4ED88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Chat_program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Vue.Js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이재영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김영완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류예찬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0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RYC\team3\ppt\기능테스트_chat_v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41"/>
          <a:stretch/>
        </p:blipFill>
        <p:spPr bwMode="auto">
          <a:xfrm>
            <a:off x="323528" y="2924944"/>
            <a:ext cx="4933950" cy="1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3968" y="2060848"/>
            <a:ext cx="4464496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확인사항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내가 보낸 채팅이 정확하게 표시가 되는지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 </a:t>
            </a:r>
            <a:r>
              <a:rPr lang="ko-KR" altLang="en-US" dirty="0" smtClean="0">
                <a:solidFill>
                  <a:srgbClr val="FF0000"/>
                </a:solidFill>
              </a:rPr>
              <a:t>적색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익명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B050"/>
                </a:solidFill>
              </a:rPr>
              <a:t>녹색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상대가 </a:t>
            </a:r>
            <a:r>
              <a:rPr lang="ko-KR" altLang="en-US" dirty="0"/>
              <a:t>보낸 채팅이 정확하게 표시가 되는지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 ( </a:t>
            </a:r>
            <a:r>
              <a:rPr lang="ko-KR" altLang="en-US" dirty="0" smtClean="0"/>
              <a:t>흑색 </a:t>
            </a:r>
            <a:r>
              <a:rPr lang="en-US" altLang="ko-KR" dirty="0"/>
              <a:t>/ </a:t>
            </a:r>
            <a:r>
              <a:rPr lang="ko-KR" altLang="en-US" dirty="0"/>
              <a:t>익명 </a:t>
            </a:r>
            <a:r>
              <a:rPr lang="en-US" altLang="ko-KR" dirty="0"/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청색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구현 </a:t>
            </a:r>
            <a:r>
              <a:rPr lang="en-US" altLang="ko-KR" dirty="0"/>
              <a:t>(</a:t>
            </a:r>
            <a:r>
              <a:rPr lang="ko-KR" altLang="en-US" dirty="0"/>
              <a:t>채팅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메시지 전송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7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067944" y="1481328"/>
            <a:ext cx="4618856" cy="4525963"/>
          </a:xfrm>
        </p:spPr>
        <p:txBody>
          <a:bodyPr/>
          <a:lstStyle/>
          <a:p>
            <a:r>
              <a:rPr lang="ko-KR" altLang="en-US" dirty="0" smtClean="0"/>
              <a:t>확인 사항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접속한 유저의 아이디와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socket.id</a:t>
            </a:r>
            <a:r>
              <a:rPr lang="ko-KR" altLang="en-US" dirty="0" smtClean="0"/>
              <a:t>가 제대로 표시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 되는지</a:t>
            </a: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내가 접속한 아이디가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진하게 표시가 되는지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유저 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146" name="Picture 2" descr="D:\RYC\team3\ppt\기능테스트_user_v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27051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Chat_program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및 역할 분담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CSS</a:t>
            </a:r>
          </a:p>
          <a:p>
            <a:endParaRPr lang="en-US" altLang="ko-KR" dirty="0"/>
          </a:p>
          <a:p>
            <a:r>
              <a:rPr lang="ko-KR" altLang="en-US" dirty="0" smtClean="0"/>
              <a:t>기능</a:t>
            </a:r>
            <a:r>
              <a:rPr lang="en-US" altLang="ko-KR" dirty="0" smtClean="0"/>
              <a:t>_CSS </a:t>
            </a:r>
            <a:r>
              <a:rPr lang="ko-KR" altLang="en-US" dirty="0" smtClean="0"/>
              <a:t>병합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3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  <a:r>
              <a:rPr lang="ko-KR" altLang="en-US" dirty="0"/>
              <a:t>로그인 기능 </a:t>
            </a:r>
            <a:r>
              <a:rPr lang="en-US" altLang="ko-KR" dirty="0"/>
              <a:t>- </a:t>
            </a:r>
            <a:r>
              <a:rPr lang="ko-KR" altLang="en-US" dirty="0" err="1"/>
              <a:t>모달형식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익명 </a:t>
            </a:r>
            <a:r>
              <a:rPr lang="en-US" altLang="ko-KR" dirty="0"/>
              <a:t>input type= checkbox @change = </a:t>
            </a:r>
            <a:r>
              <a:rPr lang="ko-KR" altLang="en-US" dirty="0"/>
              <a:t>익명확인</a:t>
            </a:r>
            <a:r>
              <a:rPr lang="en-US" altLang="ko-KR" dirty="0" smtClean="0"/>
              <a:t>()</a:t>
            </a:r>
          </a:p>
          <a:p>
            <a:pPr marL="109728" indent="0">
              <a:buNone/>
            </a:pPr>
            <a:r>
              <a:rPr lang="en-US" altLang="ko-KR" dirty="0" smtClean="0"/>
              <a:t>     (</a:t>
            </a:r>
            <a:r>
              <a:rPr lang="ko-KR" altLang="en-US" dirty="0"/>
              <a:t>익명 </a:t>
            </a:r>
            <a:r>
              <a:rPr lang="en-US" altLang="ko-KR" dirty="0"/>
              <a:t>= true; false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 err="1"/>
              <a:t>접속자</a:t>
            </a:r>
            <a:r>
              <a:rPr lang="ko-KR" altLang="en-US" dirty="0"/>
              <a:t> 확인</a:t>
            </a:r>
            <a:r>
              <a:rPr lang="en-US" altLang="ko-KR" dirty="0"/>
              <a:t>: input </a:t>
            </a:r>
            <a:r>
              <a:rPr lang="ko-KR" altLang="en-US" dirty="0"/>
              <a:t>에 입력한 데이터가 서버로 전송되고</a:t>
            </a:r>
            <a:r>
              <a:rPr lang="en-US" altLang="ko-KR" dirty="0"/>
              <a:t>, </a:t>
            </a:r>
            <a:r>
              <a:rPr lang="ko-KR" altLang="en-US" dirty="0"/>
              <a:t>서버에서 </a:t>
            </a:r>
            <a:r>
              <a:rPr lang="ko-KR" altLang="en-US" dirty="0" err="1"/>
              <a:t>접속자</a:t>
            </a:r>
            <a:r>
              <a:rPr lang="ko-KR" altLang="en-US" dirty="0"/>
              <a:t> 확인 되도록</a:t>
            </a:r>
          </a:p>
          <a:p>
            <a:pPr marL="109728" indent="0">
              <a:buNone/>
            </a:pP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 smtClean="0"/>
              <a:t>메시지를 보냈을 때 서버와 클라이언트에 정상적으로 송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수신이 되도록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) timeout, </a:t>
            </a:r>
            <a:r>
              <a:rPr lang="ko-KR" altLang="en-US" dirty="0" smtClean="0"/>
              <a:t>명령어를 이용한 </a:t>
            </a:r>
            <a:r>
              <a:rPr lang="ko-KR" altLang="en-US" dirty="0" err="1" smtClean="0"/>
              <a:t>봇</a:t>
            </a:r>
            <a:r>
              <a:rPr lang="ko-KR" altLang="en-US" dirty="0" smtClean="0"/>
              <a:t> 메시지 수신 확인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단계</a:t>
            </a:r>
            <a:r>
              <a:rPr lang="en-US" altLang="ko-KR" dirty="0"/>
              <a:t>) </a:t>
            </a:r>
            <a:r>
              <a:rPr lang="ko-KR" altLang="en-US" dirty="0" smtClean="0"/>
              <a:t>개인 메시지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구성 </a:t>
            </a:r>
            <a:r>
              <a:rPr lang="en-US" altLang="ko-KR" dirty="0" smtClean="0"/>
              <a:t>======== skip</a:t>
            </a:r>
          </a:p>
          <a:p>
            <a:endParaRPr lang="en-US" altLang="ko-KR" dirty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디자인 및 오류 수정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Chat_program</a:t>
            </a:r>
            <a:r>
              <a:rPr lang="en-US" altLang="ko-KR" dirty="0"/>
              <a:t> </a:t>
            </a:r>
            <a:r>
              <a:rPr lang="ko-KR" altLang="en-US" dirty="0" smtClean="0"/>
              <a:t>구성 단계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2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171808"/>
          </a:xfrm>
        </p:spPr>
        <p:txBody>
          <a:bodyPr/>
          <a:lstStyle/>
          <a:p>
            <a:r>
              <a:rPr lang="ko-KR" altLang="en-US" dirty="0" smtClean="0"/>
              <a:t>김영완</a:t>
            </a:r>
            <a:r>
              <a:rPr lang="en-US" altLang="ko-KR" dirty="0"/>
              <a:t>: </a:t>
            </a:r>
            <a:r>
              <a:rPr lang="ko-KR" altLang="en-US" dirty="0"/>
              <a:t>기능 구현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류예찬</a:t>
            </a:r>
            <a:r>
              <a:rPr lang="en-US" altLang="ko-KR" dirty="0"/>
              <a:t>: </a:t>
            </a:r>
            <a:r>
              <a:rPr lang="ko-KR" altLang="en-US" dirty="0"/>
              <a:t>기능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이재영</a:t>
            </a:r>
            <a:r>
              <a:rPr lang="en-US" altLang="ko-KR" dirty="0"/>
              <a:t>: </a:t>
            </a:r>
            <a:r>
              <a:rPr lang="ko-KR" altLang="en-US" dirty="0"/>
              <a:t>디자인 </a:t>
            </a:r>
            <a:r>
              <a:rPr lang="en-US" altLang="ko-KR" dirty="0" smtClean="0"/>
              <a:t>( </a:t>
            </a:r>
            <a:r>
              <a:rPr lang="en-US" altLang="ko-KR" dirty="0" err="1"/>
              <a:t>hmtl</a:t>
            </a:r>
            <a:r>
              <a:rPr lang="en-US" altLang="ko-KR" dirty="0"/>
              <a:t> /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) / </a:t>
            </a:r>
            <a:r>
              <a:rPr lang="ko-KR" altLang="en-US" dirty="0" smtClean="0"/>
              <a:t>기능구현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분담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5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 descr="D:\RYC\team3\ppt\로그인_v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07"/>
          <a:stretch/>
        </p:blipFill>
        <p:spPr bwMode="auto">
          <a:xfrm>
            <a:off x="678305" y="1492714"/>
            <a:ext cx="7829551" cy="15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67544" y="2852936"/>
            <a:ext cx="8245599" cy="3171808"/>
          </a:xfrm>
        </p:spPr>
        <p:txBody>
          <a:bodyPr/>
          <a:lstStyle/>
          <a:p>
            <a:r>
              <a:rPr lang="ko-KR" altLang="en-US" dirty="0" smtClean="0"/>
              <a:t>확인사항</a:t>
            </a:r>
            <a:endParaRPr lang="en-US" altLang="ko-KR" dirty="0" smtClean="0"/>
          </a:p>
          <a:p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로그인 버튼을 누를 때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창으로 동작하는지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 smtClean="0"/>
              <a:t>로그인을</a:t>
            </a:r>
            <a:r>
              <a:rPr lang="ko-KR" altLang="en-US" dirty="0" smtClean="0"/>
              <a:t> 하기 전에 </a:t>
            </a:r>
            <a:r>
              <a:rPr lang="ko-KR" altLang="en-US" dirty="0" err="1" smtClean="0"/>
              <a:t>채팅창</a:t>
            </a:r>
            <a:r>
              <a:rPr lang="ko-KR" altLang="en-US" dirty="0" smtClean="0"/>
              <a:t> 등 다른 화면이 표시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것을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6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모달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67544" y="4577672"/>
            <a:ext cx="8245599" cy="1587632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확인사항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모달창</a:t>
            </a:r>
            <a:r>
              <a:rPr lang="ko-KR" altLang="en-US" dirty="0" smtClean="0"/>
              <a:t> 외부 선택 및 </a:t>
            </a:r>
            <a:r>
              <a:rPr lang="en-US" altLang="ko-KR" dirty="0" smtClean="0"/>
              <a:t>close </a:t>
            </a:r>
            <a:r>
              <a:rPr lang="ko-KR" altLang="en-US" dirty="0" smtClean="0"/>
              <a:t>버튼을 누를 때 꺼지는지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아이디 입력을 했을 때 로그인 버튼 활성화되는지</a:t>
            </a:r>
            <a:endParaRPr lang="ko-KR" altLang="en-US" dirty="0"/>
          </a:p>
        </p:txBody>
      </p:sp>
      <p:pic>
        <p:nvPicPr>
          <p:cNvPr id="2050" name="Picture 2" descr="D:\RYC\team3\ppt\로그인_v0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23" b="21783"/>
          <a:stretch/>
        </p:blipFill>
        <p:spPr bwMode="auto">
          <a:xfrm>
            <a:off x="539550" y="1340767"/>
            <a:ext cx="7858125" cy="264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5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채팅 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 descr="D:\RYC\team3\ppt\기능테스트_v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0963"/>
            <a:ext cx="7867650" cy="503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0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3968" y="2060848"/>
            <a:ext cx="4464496" cy="4525963"/>
          </a:xfrm>
        </p:spPr>
        <p:txBody>
          <a:bodyPr/>
          <a:lstStyle/>
          <a:p>
            <a:r>
              <a:rPr lang="ko-KR" altLang="en-US" dirty="0" smtClean="0"/>
              <a:t>확인사항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나가기 버튼을 누를 때</a:t>
            </a:r>
            <a:r>
              <a:rPr lang="en-US" altLang="ko-KR" dirty="0" smtClean="0"/>
              <a:t>, </a:t>
            </a:r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로그아웃이 되는지</a:t>
            </a: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메시지 전송이 올바르게 </a:t>
            </a:r>
            <a:endParaRPr lang="en-US" altLang="ko-KR" dirty="0"/>
          </a:p>
          <a:p>
            <a:pPr marL="109728" indent="0">
              <a:buNone/>
            </a:pPr>
            <a:r>
              <a:rPr lang="ko-KR" altLang="en-US" dirty="0" smtClean="0"/>
              <a:t>   서버로 가는지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구현 </a:t>
            </a:r>
            <a:r>
              <a:rPr lang="en-US" altLang="ko-KR" dirty="0"/>
              <a:t>(</a:t>
            </a:r>
            <a:r>
              <a:rPr lang="ko-KR" altLang="en-US" dirty="0"/>
              <a:t>채팅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메시지 전송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8" name="Picture 2" descr="D:\RYC\team3\ppt\기능테스트_msg_send_v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32766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0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3968" y="2060848"/>
            <a:ext cx="4464496" cy="4525963"/>
          </a:xfrm>
        </p:spPr>
        <p:txBody>
          <a:bodyPr/>
          <a:lstStyle/>
          <a:p>
            <a:r>
              <a:rPr lang="ko-KR" altLang="en-US" dirty="0" smtClean="0"/>
              <a:t>확인사항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일반 메시지를 서버로 보내고 클라이언트로 제대로 들어오는지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적색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익명 버튼을 누르고 메시지를 보냈을 때 </a:t>
            </a:r>
            <a:r>
              <a:rPr lang="ko-KR" altLang="en-US" dirty="0" err="1" smtClean="0"/>
              <a:t>대화창에</a:t>
            </a:r>
            <a:r>
              <a:rPr lang="ko-KR" altLang="en-US" dirty="0" smtClean="0"/>
              <a:t> 제대로 표시가 되는지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>
                <a:solidFill>
                  <a:srgbClr val="00B050"/>
                </a:solidFill>
              </a:rPr>
              <a:t>녹색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구현 </a:t>
            </a:r>
            <a:r>
              <a:rPr lang="en-US" altLang="ko-KR" dirty="0"/>
              <a:t>(</a:t>
            </a:r>
            <a:r>
              <a:rPr lang="ko-KR" altLang="en-US" dirty="0"/>
              <a:t>채팅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메시지 전송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2" name="Picture 2" descr="D:\RYC\team3\ppt\기능테스트_chatmsg_v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40671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9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</TotalTime>
  <Words>314</Words>
  <Application>Microsoft Office PowerPoint</Application>
  <PresentationFormat>화면 슬라이드 쇼(4:3)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광장</vt:lpstr>
      <vt:lpstr>Chat_program(Vue.Js)</vt:lpstr>
      <vt:lpstr>개요</vt:lpstr>
      <vt:lpstr>Chat_program 구성 단계(예상)</vt:lpstr>
      <vt:lpstr>역할 분담</vt:lpstr>
      <vt:lpstr>기능 구현 (로그인)</vt:lpstr>
      <vt:lpstr>기능 구현 (로그인_모달)</vt:lpstr>
      <vt:lpstr>기능 구현 (채팅 기능)</vt:lpstr>
      <vt:lpstr>기능 구현 (채팅 기능_메시지 전송)</vt:lpstr>
      <vt:lpstr>기능 구현 (채팅 기능_메시지 전송)</vt:lpstr>
      <vt:lpstr>기능 구현 (채팅 기능_메시지 전송)</vt:lpstr>
      <vt:lpstr>기능 구현 (유저 리스트)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Chat_program(Vue.Js)</dc:title>
  <dc:creator>ds</dc:creator>
  <cp:lastModifiedBy>ds</cp:lastModifiedBy>
  <cp:revision>5</cp:revision>
  <dcterms:created xsi:type="dcterms:W3CDTF">2023-06-28T05:18:19Z</dcterms:created>
  <dcterms:modified xsi:type="dcterms:W3CDTF">2023-06-28T07:36:39Z</dcterms:modified>
</cp:coreProperties>
</file>