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1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1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4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2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2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D351EF-3373-4D1B-B769-915FF3D6AEE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4F3EE8-82E1-42BE-BFD9-A1D42AB7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D9F6-1EFC-B746-5E37-EE13421F0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33491"/>
            <a:ext cx="9888866" cy="1331651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IMAGE PLAYER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712CE-61F0-7D98-0FED-DCC7A15ECB8F}"/>
              </a:ext>
            </a:extLst>
          </p:cNvPr>
          <p:cNvSpPr txBox="1"/>
          <p:nvPr/>
        </p:nvSpPr>
        <p:spPr>
          <a:xfrm>
            <a:off x="7750206" y="3622089"/>
            <a:ext cx="355994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TEAM 9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Arun 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Avishek Kumar Sharma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Jugnu Gill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Ritvik Gupta</a:t>
            </a:r>
          </a:p>
        </p:txBody>
      </p:sp>
    </p:spTree>
    <p:extLst>
      <p:ext uri="{BB962C8B-B14F-4D97-AF65-F5344CB8AC3E}">
        <p14:creationId xmlns:p14="http://schemas.microsoft.com/office/powerpoint/2010/main" val="367267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DF2F9F-573B-26DE-28C4-D71DFA6B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0992" y="2099733"/>
            <a:ext cx="5312780" cy="1329267"/>
          </a:xfrm>
        </p:spPr>
        <p:txBody>
          <a:bodyPr/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162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33B1-06FB-5EFB-68B4-F2AFF663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1F47-3752-18BB-6F1A-844B8305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SAVimage</a:t>
            </a:r>
            <a:r>
              <a:rPr lang="en-US" dirty="0"/>
              <a:t> is a web-based application that lets one edit an image in real-time.</a:t>
            </a:r>
          </a:p>
          <a:p>
            <a:r>
              <a:rPr lang="en-US" dirty="0"/>
              <a:t>The application provides a variety of filters and features which the user can interact with to get the desired image.</a:t>
            </a:r>
          </a:p>
          <a:p>
            <a:r>
              <a:rPr lang="en-US" dirty="0"/>
              <a:t>The application also let’s you capture images in real time and then apply filters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6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91D5-6E22-2358-6336-CF2C609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STACK</a:t>
            </a:r>
          </a:p>
        </p:txBody>
      </p:sp>
      <p:pic>
        <p:nvPicPr>
          <p:cNvPr id="5" name="Content Placeholder 4" descr="A picture containing graphical user interface">
            <a:extLst>
              <a:ext uri="{FF2B5EF4-FFF2-40B4-BE49-F238E27FC236}">
                <a16:creationId xmlns:a16="http://schemas.microsoft.com/office/drawing/2014/main" id="{C76BBBA3-8163-30BD-5578-CD8C8C2F9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4" t="19665" r="25990" b="7221"/>
          <a:stretch/>
        </p:blipFill>
        <p:spPr>
          <a:xfrm>
            <a:off x="2509520" y="3205480"/>
            <a:ext cx="2987040" cy="28803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4B0C8D0-1F07-4D87-5A1B-56BA8C758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07" y="3205480"/>
            <a:ext cx="3230673" cy="28803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6960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39FE-DA15-1A24-8102-B131AE97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6122-C269-2D90-BAFE-8E393A8C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Filters</a:t>
            </a:r>
          </a:p>
          <a:p>
            <a:r>
              <a:rPr lang="en-US" dirty="0"/>
              <a:t>Image Transformation</a:t>
            </a:r>
          </a:p>
          <a:p>
            <a:r>
              <a:rPr lang="en-US" dirty="0"/>
              <a:t>Advanced Filters</a:t>
            </a:r>
          </a:p>
          <a:p>
            <a:r>
              <a:rPr lang="en-US" dirty="0"/>
              <a:t>AI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EE79-0E88-C404-8D59-9D8FFD39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BASIC FILTERS</a:t>
            </a:r>
            <a:endParaRPr lang="en-US" dirty="0"/>
          </a:p>
        </p:txBody>
      </p:sp>
      <p:pic>
        <p:nvPicPr>
          <p:cNvPr id="28" name="Content Placeholder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F08E28-2617-F875-CBC8-D2B2943ED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12455" r="68086" b="68651"/>
          <a:stretch/>
        </p:blipFill>
        <p:spPr>
          <a:xfrm>
            <a:off x="694481" y="2743200"/>
            <a:ext cx="5287632" cy="23728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2BF43-6013-D66B-9E08-4A4E21736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9" t="12868" r="35592" b="67494"/>
          <a:stretch/>
        </p:blipFill>
        <p:spPr>
          <a:xfrm>
            <a:off x="6285052" y="2743200"/>
            <a:ext cx="4892233" cy="23728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791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2FDD-CED1-FBFC-1943-E45D6F72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IMAGE TRANSFORMATION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4A2D66-DDFC-5687-90A3-396F93212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60247" r="68701" b="20989"/>
          <a:stretch/>
        </p:blipFill>
        <p:spPr>
          <a:xfrm>
            <a:off x="1064871" y="3032567"/>
            <a:ext cx="4703182" cy="25232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FC0E86-0C5E-0382-9B06-4E9CBE9BD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7" t="60081" r="35631" b="20755"/>
          <a:stretch/>
        </p:blipFill>
        <p:spPr>
          <a:xfrm>
            <a:off x="6539691" y="3032567"/>
            <a:ext cx="4490982" cy="25232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3516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9C33-7449-0E5D-AF45-B6DDEC9A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 FILTERS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E65D27B-E8CE-AF58-F1B8-A29F59762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7" t="53272" r="35518" b="26052"/>
          <a:stretch/>
        </p:blipFill>
        <p:spPr>
          <a:xfrm>
            <a:off x="1154954" y="2928394"/>
            <a:ext cx="4516641" cy="25275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2E8988-8E60-70BE-2672-52D086A6A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5" t="78434" r="1927" b="1250"/>
          <a:stretch/>
        </p:blipFill>
        <p:spPr>
          <a:xfrm>
            <a:off x="6342927" y="2928394"/>
            <a:ext cx="4694119" cy="25275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3971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D32-FD69-95DE-5615-B07A09B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ADVANCED FILTERS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999BE5-FCB4-F5EE-16E4-87A380191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5" t="60079" r="2171" b="20643"/>
          <a:stretch/>
        </p:blipFill>
        <p:spPr>
          <a:xfrm>
            <a:off x="1030147" y="3078866"/>
            <a:ext cx="5065853" cy="23728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6969F6-6532-10A7-C180-2D5A6D553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28080" r="68494" b="51114"/>
          <a:stretch/>
        </p:blipFill>
        <p:spPr>
          <a:xfrm>
            <a:off x="6585994" y="3078865"/>
            <a:ext cx="5150735" cy="23728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108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F9FC-6CD0-1F8C-4231-800F38E1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BA531D3-D808-F2A3-D215-87CA527A1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43" y="2835798"/>
            <a:ext cx="8824913" cy="34314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346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89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IMAGE PLAYER</vt:lpstr>
      <vt:lpstr>INTRODUCTION</vt:lpstr>
      <vt:lpstr>TECHNOLOGY STACK</vt:lpstr>
      <vt:lpstr>FILTERS</vt:lpstr>
      <vt:lpstr>BASIC FILTERS</vt:lpstr>
      <vt:lpstr>IMAGE TRANSFORMATION</vt:lpstr>
      <vt:lpstr>AI FILTERS</vt:lpstr>
      <vt:lpstr>ADVANCED FILTERS</vt:lpstr>
      <vt:lpstr>PROJECT ARCHITECTURE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PLAYER</dc:title>
  <dc:creator>Ritvik Gupta</dc:creator>
  <cp:lastModifiedBy>Ritvik Gupta</cp:lastModifiedBy>
  <cp:revision>5</cp:revision>
  <dcterms:created xsi:type="dcterms:W3CDTF">2022-10-28T13:27:09Z</dcterms:created>
  <dcterms:modified xsi:type="dcterms:W3CDTF">2022-11-29T11:35:01Z</dcterms:modified>
</cp:coreProperties>
</file>