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D8"/>
    <a:srgbClr val="F62E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5E7C4-0393-4264-833C-332775C225A5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857E-E2DA-4210-8DC9-36EAA6A30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4857E-E2DA-4210-8DC9-36EAA6A30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C938-A603-40FD-92D5-984BC2D4FC82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3386-F7D2-47EE-9FD0-D0657D1DDF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\Microsoft Office\MEDIA\CAGCAT10\j029976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1827886" cy="15041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250033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4200000"/>
              </a:lightRig>
            </a:scene3d>
            <a:sp3d prstMaterial="dkEdge"/>
          </a:bodyPr>
          <a:lstStyle/>
          <a:p>
            <a:r>
              <a:rPr lang="en-US" sz="6000" dirty="0" smtClean="0">
                <a:ln w="381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</a:ln>
                <a:gradFill flip="none" rotWithShape="1">
                  <a:gsLst>
                    <a:gs pos="0">
                      <a:srgbClr val="FBEAC7">
                        <a:alpha val="0"/>
                      </a:srgbClr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  <a:tileRect/>
                </a:gradFill>
                <a:effectLst>
                  <a:outerShdw blurRad="76200" dist="114300" dir="15600000" sx="95000" sy="95000" algn="ctr" rotWithShape="0">
                    <a:srgbClr val="000000">
                      <a:alpha val="43137"/>
                    </a:srgbClr>
                  </a:outerShdw>
                </a:effectLst>
              </a:rPr>
              <a:t>File Handling Functions in Windows</a:t>
            </a:r>
            <a:endParaRPr lang="en-US" sz="6000" dirty="0">
              <a:ln w="38100" cap="rnd" cmpd="dbl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</a:ln>
              <a:gradFill flip="none" rotWithShape="1">
                <a:gsLst>
                  <a:gs pos="0">
                    <a:srgbClr val="FBEAC7">
                      <a:alpha val="0"/>
                    </a:srgbClr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2700000" scaled="1"/>
                <a:tileRect/>
              </a:gradFill>
              <a:effectLst>
                <a:outerShdw blurRad="76200" dist="114300" dir="15600000" sx="95000" sy="9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by Subhajit Sahu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Enjoy!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Page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CreateFile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CloseHandle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GetShortPathName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GetFullPathName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CreateDirectory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FindFirstFile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GetFileAttributes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SetFileAttributes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endParaRPr lang="en-US" dirty="0">
              <a:solidFill>
                <a:srgbClr val="F862D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DeleteFile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CopyFile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MoveFile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SetFilePointer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ReadFile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WriteFile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SetEndOfFile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FlushFileBuffers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Page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43050"/>
            <a:ext cx="500066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LockFile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UnlockFile</a:t>
            </a:r>
            <a:r>
              <a:rPr lang="en-US" dirty="0" smtClean="0">
                <a:solidFill>
                  <a:schemeClr val="bg1"/>
                </a:solidFill>
              </a:rPr>
              <a:t>(Ex)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CancelIO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GetQueuedCompletionStatus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PostQueuedCompletionStatus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FindNextFile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FindClose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SearchPath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190" y="1600200"/>
            <a:ext cx="421481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GetTempFileName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GetTempPath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GetInformationByHandle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GetVolumeInformation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SetVolumeLabel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GetSystemDirectory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GetWindowsDirectory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GetDiskFreeSpace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Page 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20" y="1600200"/>
            <a:ext cx="421008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GetDriveType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GetLogicalDrives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GetLogicalDriveStrings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RemoveDirectory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GetCurrentDirectory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SetCurrentDirectory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BackupRead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BackupSeek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5000628" cy="4525963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BackupWrite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GetFileInformationByHandle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GetFileSize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GetFileTime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GetFileType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ReadDirectoryChangesW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SetFileTime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FindFirstChangeNotification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Page 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0618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FindNextChangeNotification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FindCloseChangeNotification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DeviceIoControl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GetCompressedFileSize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0694" y="1600200"/>
            <a:ext cx="3186106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n w="38100">
                  <a:solidFill>
                    <a:srgbClr val="FFFF00"/>
                  </a:solidFill>
                </a:ln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End_Of_List</a:t>
            </a:r>
            <a:endParaRPr lang="en-US" dirty="0">
              <a:ln w="38100">
                <a:solidFill>
                  <a:srgbClr val="FFFF00"/>
                </a:solidFill>
              </a:ln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pic>
        <p:nvPicPr>
          <p:cNvPr id="2050" name="Picture 2" descr="C:\Program Files\Microsoft Office\MEDIA\CAGCAT10\j022938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1825142" cy="1260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80</Words>
  <Application>Microsoft Office PowerPoint</Application>
  <PresentationFormat>On-screen Show 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File Handling Functions in Windows</vt:lpstr>
      <vt:lpstr>Page 1</vt:lpstr>
      <vt:lpstr>Page 2</vt:lpstr>
      <vt:lpstr>Page 3</vt:lpstr>
      <vt:lpstr>Page 4</vt:lpstr>
      <vt:lpstr>End_Of_List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Functions in Windows</dc:title>
  <dc:creator>DR S.K.SAHU</dc:creator>
  <cp:lastModifiedBy>DR S.K.SAHU</cp:lastModifiedBy>
  <cp:revision>10</cp:revision>
  <dcterms:created xsi:type="dcterms:W3CDTF">2011-12-07T05:58:29Z</dcterms:created>
  <dcterms:modified xsi:type="dcterms:W3CDTF">2011-12-07T06:49:30Z</dcterms:modified>
</cp:coreProperties>
</file>