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fif"/><Relationship Id="rId2" Type="http://schemas.openxmlformats.org/officeDocument/2006/relationships/image" Target="../media/image4.jf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2E8874-7616-4FDF-A075-95B9FFA38D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>
                <a:solidFill>
                  <a:srgbClr val="00B050"/>
                </a:solidFill>
              </a:rPr>
              <a:t>EL milagro del maná</a:t>
            </a:r>
            <a:endParaRPr lang="es-PE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6386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521DB5C3-9FC4-430F-87E9-0744235B04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4888" y="299964"/>
            <a:ext cx="4025349" cy="3901764"/>
          </a:xfrm>
          <a:prstGeom prst="rect">
            <a:avLst/>
          </a:prstGeom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3B483E31-A4A6-4ECE-9DAD-D057D3A74E7B}"/>
              </a:ext>
            </a:extLst>
          </p:cNvPr>
          <p:cNvSpPr/>
          <p:nvPr/>
        </p:nvSpPr>
        <p:spPr>
          <a:xfrm>
            <a:off x="1040091" y="4303338"/>
            <a:ext cx="1046061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enviaste tu buen Espíritu para enseñarles, y no retiraste tu maná de su boca; y agua les diste para su sed. Los sustentaste 40 años en el desierto; de ninguna cosa tuvieron necesidad; sus vestidos no envejecieron ni se hincharon sus pies.</a:t>
            </a:r>
            <a:r>
              <a:rPr lang="es-PE" sz="2400" dirty="0"/>
              <a:t> </a:t>
            </a:r>
            <a:r>
              <a:rPr lang="es-PE" sz="2400" b="1" dirty="0"/>
              <a:t>Nehemías 9:20,21</a:t>
            </a:r>
          </a:p>
          <a:p>
            <a:endParaRPr lang="es-PE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C34B7E3C-1D69-41D3-9EB4-105BFBD5AB4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0338"/>
          <a:stretch/>
        </p:blipFill>
        <p:spPr>
          <a:xfrm>
            <a:off x="1491763" y="415122"/>
            <a:ext cx="3915068" cy="3786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04043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C0A6D3-8E1A-4047-9447-374991E54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Éxodo 16:21-27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76086F5-1060-441B-AB9C-185E052DED4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s-ES" dirty="0"/>
              <a:t>“Y lo recogían cada mañana, cada uno según lo que había de comer; y luego que el sol calentaba, se derretía. En el sexto día recogieron doble porción de comida, dos </a:t>
            </a:r>
            <a:r>
              <a:rPr lang="es-ES" dirty="0" err="1"/>
              <a:t>gomeres</a:t>
            </a:r>
            <a:r>
              <a:rPr lang="es-ES" dirty="0"/>
              <a:t> para cada uno; y todos los príncipes de la congregación vinieron y se lo hicieron saber a Moisés. Y él les dijo: Esto es lo que ha dicho Jehová: Mañana es el santo día de reposo, el reposo consagrado a Jehová; lo que habéis de cocer, cocedlo hoy, y lo que habéis de cocinar, cocinadlo; y todo lo que os sobrare, guardadlo para mañana. </a:t>
            </a:r>
            <a:endParaRPr lang="es-PE" dirty="0"/>
          </a:p>
          <a:p>
            <a:endParaRPr lang="es-ES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8197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E73792-4211-4CB0-A46E-1F02D34E9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2ECD5EC-9E2B-4A7D-8014-CC3F889B7EF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s-ES" dirty="0"/>
              <a:t>Y ellos lo guardaron hasta la mañana, según lo que Moisés había mandado, y no se agusanó, ni hedió. Y dijo Moisés: Comedlo hoy, porque hoy es día de reposo para Jehová; hoy no hallaréis en el campo. Seis días lo recogeréis; mas el séptimo día es día de reposo;  en él no se hallará. Y aconteció que algunos del pueblo salieron en el séptimo día a recoger, y no hallaron”.</a:t>
            </a:r>
          </a:p>
        </p:txBody>
      </p:sp>
    </p:spTree>
    <p:extLst>
      <p:ext uri="{BB962C8B-B14F-4D97-AF65-F5344CB8AC3E}">
        <p14:creationId xmlns:p14="http://schemas.microsoft.com/office/powerpoint/2010/main" val="2600681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2D00DE0-0CFE-45D9-B9F3-2ED53741EA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8484" y="782605"/>
            <a:ext cx="3420898" cy="576262"/>
          </a:xfrm>
        </p:spPr>
        <p:txBody>
          <a:bodyPr/>
          <a:lstStyle/>
          <a:p>
            <a:r>
              <a:rPr lang="es-ES" dirty="0"/>
              <a:t>CAIDA DEL </a:t>
            </a:r>
            <a:r>
              <a:rPr lang="es-ES" dirty="0" err="1"/>
              <a:t>MANá</a:t>
            </a:r>
            <a:endParaRPr lang="es-PE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FC8A450-691F-442B-96C9-A6613AEC0276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649825" y="1382588"/>
            <a:ext cx="3298976" cy="2847845"/>
          </a:xfrm>
        </p:spPr>
        <p:txBody>
          <a:bodyPr>
            <a:normAutofit/>
          </a:bodyPr>
          <a:lstStyle/>
          <a:p>
            <a:r>
              <a:rPr lang="es-ES" sz="2000" dirty="0"/>
              <a:t>Dios les dio “trigo del cielo; pan de ángeles comió el hombre” (Salmos 78:24, 25)</a:t>
            </a:r>
            <a:endParaRPr lang="es-PE" sz="2000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537E85D-BE5C-49B9-8400-C20AC9E011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308590" y="1358867"/>
            <a:ext cx="3291521" cy="576262"/>
          </a:xfrm>
        </p:spPr>
        <p:txBody>
          <a:bodyPr/>
          <a:lstStyle/>
          <a:p>
            <a:r>
              <a:rPr lang="es-ES" dirty="0"/>
              <a:t>EL </a:t>
            </a:r>
            <a:r>
              <a:rPr lang="es-ES" dirty="0" err="1"/>
              <a:t>MANá</a:t>
            </a:r>
            <a:r>
              <a:rPr lang="es-ES" dirty="0"/>
              <a:t> conservado en el sábado</a:t>
            </a:r>
            <a:endParaRPr lang="es-PE" dirty="0"/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EB8EFDC6-957E-486B-8117-3632CA02BADD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4375362" y="2005077"/>
            <a:ext cx="3303351" cy="2847845"/>
          </a:xfrm>
        </p:spPr>
        <p:txBody>
          <a:bodyPr>
            <a:normAutofit/>
          </a:bodyPr>
          <a:lstStyle/>
          <a:p>
            <a:r>
              <a:rPr lang="es-ES" sz="1800" dirty="0"/>
              <a:t>la porción necesaria para el sábado se conservaba dulce sin descomponerse, mientras que, si se guardaba los otros días, se descomponía”. (PP. 268)</a:t>
            </a:r>
            <a:endParaRPr lang="es-PE" sz="1800" dirty="0"/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95C379BF-F99B-42E1-9C83-DFDBC2D7157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59900" y="627676"/>
            <a:ext cx="3693616" cy="1019322"/>
          </a:xfrm>
        </p:spPr>
        <p:txBody>
          <a:bodyPr/>
          <a:lstStyle/>
          <a:p>
            <a:r>
              <a:rPr lang="es-ES" dirty="0"/>
              <a:t>El </a:t>
            </a:r>
            <a:r>
              <a:rPr lang="es-ES" dirty="0" err="1"/>
              <a:t>SáBADO</a:t>
            </a:r>
            <a:r>
              <a:rPr lang="es-ES" dirty="0"/>
              <a:t> NO DESCENDIA MANÁ DEL CIELO</a:t>
            </a:r>
            <a:endParaRPr lang="es-PE" dirty="0"/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BB103230-C65C-4A50-A6EB-F5A86F11EEFA}"/>
              </a:ext>
            </a:extLst>
          </p:cNvPr>
          <p:cNvSpPr>
            <a:spLocks noGrp="1"/>
          </p:cNvSpPr>
          <p:nvPr>
            <p:ph type="body" sz="half" idx="17"/>
          </p:nvPr>
        </p:nvSpPr>
        <p:spPr>
          <a:xfrm>
            <a:off x="8105274" y="1801927"/>
            <a:ext cx="3548242" cy="2847845"/>
          </a:xfrm>
        </p:spPr>
        <p:txBody>
          <a:bodyPr>
            <a:normAutofit/>
          </a:bodyPr>
          <a:lstStyle/>
          <a:p>
            <a:r>
              <a:rPr lang="es-ES" sz="1800" dirty="0"/>
              <a:t>“Moisés comprendió que Dios había concedido el maná en tal forma que resultara santificado el sábado. La indudable ignorancia del pueblo acerca del sábado hizo que algunos salieran a buscar el </a:t>
            </a:r>
            <a:r>
              <a:rPr lang="es-ES" sz="1800" dirty="0" err="1"/>
              <a:t>máná</a:t>
            </a:r>
            <a:r>
              <a:rPr lang="es-ES" sz="1800" dirty="0"/>
              <a:t>”. </a:t>
            </a:r>
            <a:r>
              <a:rPr lang="es-PE" sz="1800" dirty="0"/>
              <a:t>(PP 263)</a:t>
            </a:r>
          </a:p>
        </p:txBody>
      </p:sp>
      <p:pic>
        <p:nvPicPr>
          <p:cNvPr id="9" name="Marcador de contenido 4">
            <a:extLst>
              <a:ext uri="{FF2B5EF4-FFF2-40B4-BE49-F238E27FC236}">
                <a16:creationId xmlns:a16="http://schemas.microsoft.com/office/drawing/2014/main" id="{F755387E-6723-444D-886F-65C49EF7D0A0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3695891" y="4159887"/>
            <a:ext cx="4662293" cy="2331147"/>
          </a:xfrm>
        </p:spPr>
      </p:pic>
    </p:spTree>
    <p:extLst>
      <p:ext uri="{BB962C8B-B14F-4D97-AF65-F5344CB8AC3E}">
        <p14:creationId xmlns:p14="http://schemas.microsoft.com/office/powerpoint/2010/main" val="2546474975"/>
      </p:ext>
    </p:extLst>
  </p:cSld>
  <p:clrMapOvr>
    <a:masterClrMapping/>
  </p:clrMapOvr>
</p:sld>
</file>

<file path=ppt/theme/theme1.xml><?xml version="1.0" encoding="utf-8"?>
<a:theme xmlns:a="http://schemas.openxmlformats.org/drawingml/2006/main" name="Gota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TM04033925[[fn=Gota]]</Template>
  <TotalTime>64</TotalTime>
  <Words>365</Words>
  <Application>Microsoft Office PowerPoint</Application>
  <PresentationFormat>Panorámica</PresentationFormat>
  <Paragraphs>11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Times New Roman</vt:lpstr>
      <vt:lpstr>Tw Cen MT</vt:lpstr>
      <vt:lpstr>Gota</vt:lpstr>
      <vt:lpstr>EL milagro del maná</vt:lpstr>
      <vt:lpstr>Presentación de PowerPoint</vt:lpstr>
      <vt:lpstr>Éxodo 16:21-27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 milagro del mana</dc:title>
  <dc:creator>UPN</dc:creator>
  <cp:lastModifiedBy>UPN</cp:lastModifiedBy>
  <cp:revision>8</cp:revision>
  <dcterms:created xsi:type="dcterms:W3CDTF">2021-10-14T01:06:09Z</dcterms:created>
  <dcterms:modified xsi:type="dcterms:W3CDTF">2021-10-14T02:10:09Z</dcterms:modified>
</cp:coreProperties>
</file>