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2"/>
    <p:restoredTop sz="74942"/>
  </p:normalViewPr>
  <p:slideViewPr>
    <p:cSldViewPr snapToGrid="0" snapToObjects="1">
      <p:cViewPr varScale="1">
        <p:scale>
          <a:sx n="112" d="100"/>
          <a:sy n="112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70CE9-8E82-4440-8DDF-CB95AE76AD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0C12-1625-4849-BB91-8F163C841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ADB internals</a:t>
          </a:r>
        </a:p>
      </dgm:t>
    </dgm:pt>
    <dgm:pt modelId="{B59376E7-CC76-4EED-8A53-09A0013FFDE3}" type="parTrans" cxnId="{A2D3214A-AA20-4AAA-AB02-E6A9C12DD50E}">
      <dgm:prSet/>
      <dgm:spPr/>
      <dgm:t>
        <a:bodyPr/>
        <a:lstStyle/>
        <a:p>
          <a:endParaRPr lang="en-US"/>
        </a:p>
      </dgm:t>
    </dgm:pt>
    <dgm:pt modelId="{6914F639-4316-4C9B-BCFF-6080180F7937}" type="sibTrans" cxnId="{A2D3214A-AA20-4AAA-AB02-E6A9C12DD5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30A793-1B72-4D80-A8A2-DAAFB63B6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controls</a:t>
          </a:r>
        </a:p>
      </dgm:t>
    </dgm:pt>
    <dgm:pt modelId="{F4DC27BE-4FCE-4084-8B32-38D6F104E293}" type="parTrans" cxnId="{F3C327F3-EDB9-4317-8327-3E1A4D08FA8A}">
      <dgm:prSet/>
      <dgm:spPr/>
      <dgm:t>
        <a:bodyPr/>
        <a:lstStyle/>
        <a:p>
          <a:endParaRPr lang="en-US"/>
        </a:p>
      </dgm:t>
    </dgm:pt>
    <dgm:pt modelId="{CD1EB088-2007-460D-8008-22C8BC50D49B}" type="sibTrans" cxnId="{F3C327F3-EDB9-4317-8327-3E1A4D08FA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7BDA84-71A2-49D3-A1D2-40EB7D6EDB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scripts</a:t>
          </a:r>
        </a:p>
      </dgm:t>
    </dgm:pt>
    <dgm:pt modelId="{979E2AE9-CFB7-4F59-89DE-0A6FE337F708}" type="parTrans" cxnId="{54EAE6DA-74E7-4099-820E-E144386B622A}">
      <dgm:prSet/>
      <dgm:spPr/>
      <dgm:t>
        <a:bodyPr/>
        <a:lstStyle/>
        <a:p>
          <a:endParaRPr lang="en-US"/>
        </a:p>
      </dgm:t>
    </dgm:pt>
    <dgm:pt modelId="{49BFC58E-8030-4DD6-90F6-61A9095D80BA}" type="sibTrans" cxnId="{54EAE6DA-74E7-4099-820E-E144386B62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5C2985-1D2F-4E58-A192-F9552E46F0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raspberry pi</a:t>
          </a:r>
        </a:p>
      </dgm:t>
    </dgm:pt>
    <dgm:pt modelId="{A23C7854-7280-47D5-B43E-213CCBC862D9}" type="parTrans" cxnId="{71F310BC-FE60-4BBE-B108-44634A91EEE9}">
      <dgm:prSet/>
      <dgm:spPr/>
      <dgm:t>
        <a:bodyPr/>
        <a:lstStyle/>
        <a:p>
          <a:endParaRPr lang="en-US"/>
        </a:p>
      </dgm:t>
    </dgm:pt>
    <dgm:pt modelId="{71C6DD4F-4B76-43D0-A9C2-29DC2FAAED76}" type="sibTrans" cxnId="{71F310BC-FE60-4BBE-B108-44634A91EEE9}">
      <dgm:prSet/>
      <dgm:spPr/>
      <dgm:t>
        <a:bodyPr/>
        <a:lstStyle/>
        <a:p>
          <a:endParaRPr lang="en-US"/>
        </a:p>
      </dgm:t>
    </dgm:pt>
    <dgm:pt modelId="{5838E227-2827-46DA-8D77-A577CC89FF6B}" type="pres">
      <dgm:prSet presAssocID="{D5B70CE9-8E82-4440-8DDF-CB95AE76ADDC}" presName="root" presStyleCnt="0">
        <dgm:presLayoutVars>
          <dgm:dir/>
          <dgm:resizeHandles val="exact"/>
        </dgm:presLayoutVars>
      </dgm:prSet>
      <dgm:spPr/>
    </dgm:pt>
    <dgm:pt modelId="{091A7686-022E-4533-B408-1B5623129D94}" type="pres">
      <dgm:prSet presAssocID="{D5B70CE9-8E82-4440-8DDF-CB95AE76ADDC}" presName="container" presStyleCnt="0">
        <dgm:presLayoutVars>
          <dgm:dir/>
          <dgm:resizeHandles val="exact"/>
        </dgm:presLayoutVars>
      </dgm:prSet>
      <dgm:spPr/>
    </dgm:pt>
    <dgm:pt modelId="{C8A381FD-6125-4D87-89DF-49663F1C14D5}" type="pres">
      <dgm:prSet presAssocID="{9BC90C12-1625-4849-BB91-8F163C841B29}" presName="compNode" presStyleCnt="0"/>
      <dgm:spPr/>
    </dgm:pt>
    <dgm:pt modelId="{281364B3-E35A-4FEE-821F-1533045FF093}" type="pres">
      <dgm:prSet presAssocID="{9BC90C12-1625-4849-BB91-8F163C841B29}" presName="iconBgRect" presStyleLbl="bgShp" presStyleIdx="0" presStyleCnt="4"/>
      <dgm:spPr>
        <a:solidFill>
          <a:schemeClr val="accent6"/>
        </a:solidFill>
      </dgm:spPr>
    </dgm:pt>
    <dgm:pt modelId="{D2299218-DC99-4699-BB16-D85E89A66B55}" type="pres">
      <dgm:prSet presAssocID="{9BC90C12-1625-4849-BB91-8F163C841B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FFFFF6-C6E3-47F7-A8A2-159B038BCDC3}" type="pres">
      <dgm:prSet presAssocID="{9BC90C12-1625-4849-BB91-8F163C841B29}" presName="spaceRect" presStyleCnt="0"/>
      <dgm:spPr/>
    </dgm:pt>
    <dgm:pt modelId="{826E3F49-5FB5-4FF3-9DB9-D5BC43429D6C}" type="pres">
      <dgm:prSet presAssocID="{9BC90C12-1625-4849-BB91-8F163C841B29}" presName="textRect" presStyleLbl="revTx" presStyleIdx="0" presStyleCnt="4">
        <dgm:presLayoutVars>
          <dgm:chMax val="1"/>
          <dgm:chPref val="1"/>
        </dgm:presLayoutVars>
      </dgm:prSet>
      <dgm:spPr/>
    </dgm:pt>
    <dgm:pt modelId="{6A11133D-DF53-4A21-963A-FCFE489C5105}" type="pres">
      <dgm:prSet presAssocID="{6914F639-4316-4C9B-BCFF-6080180F7937}" presName="sibTrans" presStyleLbl="sibTrans2D1" presStyleIdx="0" presStyleCnt="0"/>
      <dgm:spPr/>
    </dgm:pt>
    <dgm:pt modelId="{436EE798-4228-4791-83F0-1AC2DF52F142}" type="pres">
      <dgm:prSet presAssocID="{F730A793-1B72-4D80-A8A2-DAAFB63B6E5F}" presName="compNode" presStyleCnt="0"/>
      <dgm:spPr/>
    </dgm:pt>
    <dgm:pt modelId="{833C7785-56B1-45CE-8E59-E02A45D2E462}" type="pres">
      <dgm:prSet presAssocID="{F730A793-1B72-4D80-A8A2-DAAFB63B6E5F}" presName="iconBgRect" presStyleLbl="bgShp" presStyleIdx="1" presStyleCnt="4"/>
      <dgm:spPr>
        <a:solidFill>
          <a:schemeClr val="accent4"/>
        </a:solidFill>
      </dgm:spPr>
    </dgm:pt>
    <dgm:pt modelId="{28E3AFC6-B7F6-4FE4-9873-CE5F9DF673FD}" type="pres">
      <dgm:prSet presAssocID="{F730A793-1B72-4D80-A8A2-DAAFB63B6E5F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CAA222C-9BAC-4C65-9182-9FC5599273B2}" type="pres">
      <dgm:prSet presAssocID="{F730A793-1B72-4D80-A8A2-DAAFB63B6E5F}" presName="spaceRect" presStyleCnt="0"/>
      <dgm:spPr/>
    </dgm:pt>
    <dgm:pt modelId="{997A107D-971F-47FB-8BEE-9712EBB6CEC0}" type="pres">
      <dgm:prSet presAssocID="{F730A793-1B72-4D80-A8A2-DAAFB63B6E5F}" presName="textRect" presStyleLbl="revTx" presStyleIdx="1" presStyleCnt="4">
        <dgm:presLayoutVars>
          <dgm:chMax val="1"/>
          <dgm:chPref val="1"/>
        </dgm:presLayoutVars>
      </dgm:prSet>
      <dgm:spPr/>
    </dgm:pt>
    <dgm:pt modelId="{02BE6519-D511-4D04-B496-EA6AFB0ADE7C}" type="pres">
      <dgm:prSet presAssocID="{CD1EB088-2007-460D-8008-22C8BC50D49B}" presName="sibTrans" presStyleLbl="sibTrans2D1" presStyleIdx="0" presStyleCnt="0"/>
      <dgm:spPr/>
    </dgm:pt>
    <dgm:pt modelId="{C95F8A34-735B-4653-BF49-CD83F079A20A}" type="pres">
      <dgm:prSet presAssocID="{797BDA84-71A2-49D3-A1D2-40EB7D6EDB30}" presName="compNode" presStyleCnt="0"/>
      <dgm:spPr/>
    </dgm:pt>
    <dgm:pt modelId="{1F4719AE-B21C-4D35-A1B4-4300DFF8878B}" type="pres">
      <dgm:prSet presAssocID="{797BDA84-71A2-49D3-A1D2-40EB7D6EDB30}" presName="iconBgRect" presStyleLbl="bgShp" presStyleIdx="2" presStyleCnt="4"/>
      <dgm:spPr>
        <a:solidFill>
          <a:schemeClr val="accent1"/>
        </a:solidFill>
      </dgm:spPr>
    </dgm:pt>
    <dgm:pt modelId="{DA7EA173-8045-46F0-896D-7DDFB911BDF7}" type="pres">
      <dgm:prSet presAssocID="{797BDA84-71A2-49D3-A1D2-40EB7D6EDB3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222ED7-3F01-4D50-9894-8D60EDAD343D}" type="pres">
      <dgm:prSet presAssocID="{797BDA84-71A2-49D3-A1D2-40EB7D6EDB30}" presName="spaceRect" presStyleCnt="0"/>
      <dgm:spPr/>
    </dgm:pt>
    <dgm:pt modelId="{4FBCD3FF-47F7-4867-AEF7-159C3215E246}" type="pres">
      <dgm:prSet presAssocID="{797BDA84-71A2-49D3-A1D2-40EB7D6EDB30}" presName="textRect" presStyleLbl="revTx" presStyleIdx="2" presStyleCnt="4">
        <dgm:presLayoutVars>
          <dgm:chMax val="1"/>
          <dgm:chPref val="1"/>
        </dgm:presLayoutVars>
      </dgm:prSet>
      <dgm:spPr/>
    </dgm:pt>
    <dgm:pt modelId="{3099C81F-41DB-40F3-93CD-35116FBE1FC1}" type="pres">
      <dgm:prSet presAssocID="{49BFC58E-8030-4DD6-90F6-61A9095D80BA}" presName="sibTrans" presStyleLbl="sibTrans2D1" presStyleIdx="0" presStyleCnt="0"/>
      <dgm:spPr/>
    </dgm:pt>
    <dgm:pt modelId="{4D7E6467-44D3-480D-A107-0C07C61E18DF}" type="pres">
      <dgm:prSet presAssocID="{895C2985-1D2F-4E58-A192-F9552E46F013}" presName="compNode" presStyleCnt="0"/>
      <dgm:spPr/>
    </dgm:pt>
    <dgm:pt modelId="{925BA1A3-7BBF-4182-94F2-B351246677DD}" type="pres">
      <dgm:prSet presAssocID="{895C2985-1D2F-4E58-A192-F9552E46F013}" presName="iconBgRect" presStyleLbl="bgShp" presStyleIdx="3" presStyleCnt="4"/>
      <dgm:spPr>
        <a:solidFill>
          <a:schemeClr val="accent2"/>
        </a:solidFill>
      </dgm:spPr>
    </dgm:pt>
    <dgm:pt modelId="{06B6754A-5250-4442-8420-DC7F05009059}" type="pres">
      <dgm:prSet presAssocID="{895C2985-1D2F-4E58-A192-F9552E46F013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BCE1DF0-B565-46EE-A73A-87AED89B4C05}" type="pres">
      <dgm:prSet presAssocID="{895C2985-1D2F-4E58-A192-F9552E46F013}" presName="spaceRect" presStyleCnt="0"/>
      <dgm:spPr/>
    </dgm:pt>
    <dgm:pt modelId="{DD3FE4C2-8FF0-469E-9BB8-C36445B9AF45}" type="pres">
      <dgm:prSet presAssocID="{895C2985-1D2F-4E58-A192-F9552E46F0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05F119-F344-49E9-9BEB-F87FDF99EA2C}" type="presOf" srcId="{797BDA84-71A2-49D3-A1D2-40EB7D6EDB30}" destId="{4FBCD3FF-47F7-4867-AEF7-159C3215E246}" srcOrd="0" destOrd="0" presId="urn:microsoft.com/office/officeart/2018/2/layout/IconCircleList"/>
    <dgm:cxn modelId="{56ED6825-0BB5-4207-99A6-B68E9F108845}" type="presOf" srcId="{895C2985-1D2F-4E58-A192-F9552E46F013}" destId="{DD3FE4C2-8FF0-469E-9BB8-C36445B9AF45}" srcOrd="0" destOrd="0" presId="urn:microsoft.com/office/officeart/2018/2/layout/IconCircleList"/>
    <dgm:cxn modelId="{A3AB0D31-0335-4224-8E7D-7B57110B1EAA}" type="presOf" srcId="{9BC90C12-1625-4849-BB91-8F163C841B29}" destId="{826E3F49-5FB5-4FF3-9DB9-D5BC43429D6C}" srcOrd="0" destOrd="0" presId="urn:microsoft.com/office/officeart/2018/2/layout/IconCircleList"/>
    <dgm:cxn modelId="{21360437-D4C6-4034-9AF0-F4D3D5FEE483}" type="presOf" srcId="{49BFC58E-8030-4DD6-90F6-61A9095D80BA}" destId="{3099C81F-41DB-40F3-93CD-35116FBE1FC1}" srcOrd="0" destOrd="0" presId="urn:microsoft.com/office/officeart/2018/2/layout/IconCircleList"/>
    <dgm:cxn modelId="{B20F0647-0D09-467D-971B-9FC39734C87D}" type="presOf" srcId="{CD1EB088-2007-460D-8008-22C8BC50D49B}" destId="{02BE6519-D511-4D04-B496-EA6AFB0ADE7C}" srcOrd="0" destOrd="0" presId="urn:microsoft.com/office/officeart/2018/2/layout/IconCircleList"/>
    <dgm:cxn modelId="{A2D3214A-AA20-4AAA-AB02-E6A9C12DD50E}" srcId="{D5B70CE9-8E82-4440-8DDF-CB95AE76ADDC}" destId="{9BC90C12-1625-4849-BB91-8F163C841B29}" srcOrd="0" destOrd="0" parTransId="{B59376E7-CC76-4EED-8A53-09A0013FFDE3}" sibTransId="{6914F639-4316-4C9B-BCFF-6080180F7937}"/>
    <dgm:cxn modelId="{63E55AA1-378A-45DA-9B1E-CE7D24C7C976}" type="presOf" srcId="{D5B70CE9-8E82-4440-8DDF-CB95AE76ADDC}" destId="{5838E227-2827-46DA-8D77-A577CC89FF6B}" srcOrd="0" destOrd="0" presId="urn:microsoft.com/office/officeart/2018/2/layout/IconCircleList"/>
    <dgm:cxn modelId="{71F310BC-FE60-4BBE-B108-44634A91EEE9}" srcId="{D5B70CE9-8E82-4440-8DDF-CB95AE76ADDC}" destId="{895C2985-1D2F-4E58-A192-F9552E46F013}" srcOrd="3" destOrd="0" parTransId="{A23C7854-7280-47D5-B43E-213CCBC862D9}" sibTransId="{71C6DD4F-4B76-43D0-A9C2-29DC2FAAED76}"/>
    <dgm:cxn modelId="{54EAE6DA-74E7-4099-820E-E144386B622A}" srcId="{D5B70CE9-8E82-4440-8DDF-CB95AE76ADDC}" destId="{797BDA84-71A2-49D3-A1D2-40EB7D6EDB30}" srcOrd="2" destOrd="0" parTransId="{979E2AE9-CFB7-4F59-89DE-0A6FE337F708}" sibTransId="{49BFC58E-8030-4DD6-90F6-61A9095D80BA}"/>
    <dgm:cxn modelId="{6DC736E7-B42D-4C57-91DF-891E21E9071F}" type="presOf" srcId="{F730A793-1B72-4D80-A8A2-DAAFB63B6E5F}" destId="{997A107D-971F-47FB-8BEE-9712EBB6CEC0}" srcOrd="0" destOrd="0" presId="urn:microsoft.com/office/officeart/2018/2/layout/IconCircleList"/>
    <dgm:cxn modelId="{BBF4BDED-9CB5-49E2-B166-15B4F400C01E}" type="presOf" srcId="{6914F639-4316-4C9B-BCFF-6080180F7937}" destId="{6A11133D-DF53-4A21-963A-FCFE489C5105}" srcOrd="0" destOrd="0" presId="urn:microsoft.com/office/officeart/2018/2/layout/IconCircleList"/>
    <dgm:cxn modelId="{F3C327F3-EDB9-4317-8327-3E1A4D08FA8A}" srcId="{D5B70CE9-8E82-4440-8DDF-CB95AE76ADDC}" destId="{F730A793-1B72-4D80-A8A2-DAAFB63B6E5F}" srcOrd="1" destOrd="0" parTransId="{F4DC27BE-4FCE-4084-8B32-38D6F104E293}" sibTransId="{CD1EB088-2007-460D-8008-22C8BC50D49B}"/>
    <dgm:cxn modelId="{536C00F4-A7AD-4C84-BEFD-11595B41193E}" type="presParOf" srcId="{5838E227-2827-46DA-8D77-A577CC89FF6B}" destId="{091A7686-022E-4533-B408-1B5623129D94}" srcOrd="0" destOrd="0" presId="urn:microsoft.com/office/officeart/2018/2/layout/IconCircleList"/>
    <dgm:cxn modelId="{EA9AACE1-26E8-4060-BDF4-DF5BA6661508}" type="presParOf" srcId="{091A7686-022E-4533-B408-1B5623129D94}" destId="{C8A381FD-6125-4D87-89DF-49663F1C14D5}" srcOrd="0" destOrd="0" presId="urn:microsoft.com/office/officeart/2018/2/layout/IconCircleList"/>
    <dgm:cxn modelId="{0F7B53C1-EC09-45B3-B158-1E274CEB5464}" type="presParOf" srcId="{C8A381FD-6125-4D87-89DF-49663F1C14D5}" destId="{281364B3-E35A-4FEE-821F-1533045FF093}" srcOrd="0" destOrd="0" presId="urn:microsoft.com/office/officeart/2018/2/layout/IconCircleList"/>
    <dgm:cxn modelId="{92AAEE35-D8BF-4DFD-BA8D-BA281C120F37}" type="presParOf" srcId="{C8A381FD-6125-4D87-89DF-49663F1C14D5}" destId="{D2299218-DC99-4699-BB16-D85E89A66B55}" srcOrd="1" destOrd="0" presId="urn:microsoft.com/office/officeart/2018/2/layout/IconCircleList"/>
    <dgm:cxn modelId="{8A1697DA-84FB-4A55-9BCA-8FCFD717FCEA}" type="presParOf" srcId="{C8A381FD-6125-4D87-89DF-49663F1C14D5}" destId="{BBFFFFF6-C6E3-47F7-A8A2-159B038BCDC3}" srcOrd="2" destOrd="0" presId="urn:microsoft.com/office/officeart/2018/2/layout/IconCircleList"/>
    <dgm:cxn modelId="{6D68B9FA-66AE-4B86-ABB7-071856E11C98}" type="presParOf" srcId="{C8A381FD-6125-4D87-89DF-49663F1C14D5}" destId="{826E3F49-5FB5-4FF3-9DB9-D5BC43429D6C}" srcOrd="3" destOrd="0" presId="urn:microsoft.com/office/officeart/2018/2/layout/IconCircleList"/>
    <dgm:cxn modelId="{E4DCFAC7-6FE8-4358-893A-9267B2C608F2}" type="presParOf" srcId="{091A7686-022E-4533-B408-1B5623129D94}" destId="{6A11133D-DF53-4A21-963A-FCFE489C5105}" srcOrd="1" destOrd="0" presId="urn:microsoft.com/office/officeart/2018/2/layout/IconCircleList"/>
    <dgm:cxn modelId="{16A0687F-4729-46BD-A8E9-F659AFB09E20}" type="presParOf" srcId="{091A7686-022E-4533-B408-1B5623129D94}" destId="{436EE798-4228-4791-83F0-1AC2DF52F142}" srcOrd="2" destOrd="0" presId="urn:microsoft.com/office/officeart/2018/2/layout/IconCircleList"/>
    <dgm:cxn modelId="{1613D603-38FA-422B-BBBB-C2A1D64228C4}" type="presParOf" srcId="{436EE798-4228-4791-83F0-1AC2DF52F142}" destId="{833C7785-56B1-45CE-8E59-E02A45D2E462}" srcOrd="0" destOrd="0" presId="urn:microsoft.com/office/officeart/2018/2/layout/IconCircleList"/>
    <dgm:cxn modelId="{E2A97D32-A100-4CE3-831F-D65AE9CC4055}" type="presParOf" srcId="{436EE798-4228-4791-83F0-1AC2DF52F142}" destId="{28E3AFC6-B7F6-4FE4-9873-CE5F9DF673FD}" srcOrd="1" destOrd="0" presId="urn:microsoft.com/office/officeart/2018/2/layout/IconCircleList"/>
    <dgm:cxn modelId="{44F443A7-ACC3-42A2-A7FA-4206A8D143B9}" type="presParOf" srcId="{436EE798-4228-4791-83F0-1AC2DF52F142}" destId="{9CAA222C-9BAC-4C65-9182-9FC5599273B2}" srcOrd="2" destOrd="0" presId="urn:microsoft.com/office/officeart/2018/2/layout/IconCircleList"/>
    <dgm:cxn modelId="{CA3F7B3F-9B74-4025-899A-638D54DBC162}" type="presParOf" srcId="{436EE798-4228-4791-83F0-1AC2DF52F142}" destId="{997A107D-971F-47FB-8BEE-9712EBB6CEC0}" srcOrd="3" destOrd="0" presId="urn:microsoft.com/office/officeart/2018/2/layout/IconCircleList"/>
    <dgm:cxn modelId="{7A5A70E6-D73D-471C-B865-AD6DAE1736DE}" type="presParOf" srcId="{091A7686-022E-4533-B408-1B5623129D94}" destId="{02BE6519-D511-4D04-B496-EA6AFB0ADE7C}" srcOrd="3" destOrd="0" presId="urn:microsoft.com/office/officeart/2018/2/layout/IconCircleList"/>
    <dgm:cxn modelId="{4BF6D384-01C3-4DC1-AA0F-FA0DEC454AA7}" type="presParOf" srcId="{091A7686-022E-4533-B408-1B5623129D94}" destId="{C95F8A34-735B-4653-BF49-CD83F079A20A}" srcOrd="4" destOrd="0" presId="urn:microsoft.com/office/officeart/2018/2/layout/IconCircleList"/>
    <dgm:cxn modelId="{F341516A-19B8-4211-BAFF-4958A614DEDF}" type="presParOf" srcId="{C95F8A34-735B-4653-BF49-CD83F079A20A}" destId="{1F4719AE-B21C-4D35-A1B4-4300DFF8878B}" srcOrd="0" destOrd="0" presId="urn:microsoft.com/office/officeart/2018/2/layout/IconCircleList"/>
    <dgm:cxn modelId="{59DAD775-D681-4A9D-BCF4-CA08D91CA7EF}" type="presParOf" srcId="{C95F8A34-735B-4653-BF49-CD83F079A20A}" destId="{DA7EA173-8045-46F0-896D-7DDFB911BDF7}" srcOrd="1" destOrd="0" presId="urn:microsoft.com/office/officeart/2018/2/layout/IconCircleList"/>
    <dgm:cxn modelId="{D459E7B7-7A4B-4A26-9207-F60DE0D2DCB9}" type="presParOf" srcId="{C95F8A34-735B-4653-BF49-CD83F079A20A}" destId="{EB222ED7-3F01-4D50-9894-8D60EDAD343D}" srcOrd="2" destOrd="0" presId="urn:microsoft.com/office/officeart/2018/2/layout/IconCircleList"/>
    <dgm:cxn modelId="{45B575F3-1906-4A25-96D9-41C4DB3BBADE}" type="presParOf" srcId="{C95F8A34-735B-4653-BF49-CD83F079A20A}" destId="{4FBCD3FF-47F7-4867-AEF7-159C3215E246}" srcOrd="3" destOrd="0" presId="urn:microsoft.com/office/officeart/2018/2/layout/IconCircleList"/>
    <dgm:cxn modelId="{A86157E0-F748-4837-9D8E-B8C2A87FE2B1}" type="presParOf" srcId="{091A7686-022E-4533-B408-1B5623129D94}" destId="{3099C81F-41DB-40F3-93CD-35116FBE1FC1}" srcOrd="5" destOrd="0" presId="urn:microsoft.com/office/officeart/2018/2/layout/IconCircleList"/>
    <dgm:cxn modelId="{01F729D1-F9E6-4647-9804-80AFA0F05C0B}" type="presParOf" srcId="{091A7686-022E-4533-B408-1B5623129D94}" destId="{4D7E6467-44D3-480D-A107-0C07C61E18DF}" srcOrd="6" destOrd="0" presId="urn:microsoft.com/office/officeart/2018/2/layout/IconCircleList"/>
    <dgm:cxn modelId="{8CC1AD0B-3404-4618-A2DB-63FB10A6BD7C}" type="presParOf" srcId="{4D7E6467-44D3-480D-A107-0C07C61E18DF}" destId="{925BA1A3-7BBF-4182-94F2-B351246677DD}" srcOrd="0" destOrd="0" presId="urn:microsoft.com/office/officeart/2018/2/layout/IconCircleList"/>
    <dgm:cxn modelId="{88E72808-488C-4659-A20F-DE20BDC853B8}" type="presParOf" srcId="{4D7E6467-44D3-480D-A107-0C07C61E18DF}" destId="{06B6754A-5250-4442-8420-DC7F05009059}" srcOrd="1" destOrd="0" presId="urn:microsoft.com/office/officeart/2018/2/layout/IconCircleList"/>
    <dgm:cxn modelId="{4AAE9AC8-F161-4A97-BF24-3EAD1CC6EF59}" type="presParOf" srcId="{4D7E6467-44D3-480D-A107-0C07C61E18DF}" destId="{ABCE1DF0-B565-46EE-A73A-87AED89B4C05}" srcOrd="2" destOrd="0" presId="urn:microsoft.com/office/officeart/2018/2/layout/IconCircleList"/>
    <dgm:cxn modelId="{ED9106C9-0CEA-4982-80C8-D5252E536F50}" type="presParOf" srcId="{4D7E6467-44D3-480D-A107-0C07C61E18DF}" destId="{DD3FE4C2-8FF0-469E-9BB8-C36445B9AF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EFED02-FE65-4FC0-B3A7-87017BC1C4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1B86A333-8D02-470B-A0BD-42DDD76E852B}">
      <dgm:prSet/>
      <dgm:spPr/>
      <dgm:t>
        <a:bodyPr/>
        <a:lstStyle/>
        <a:p>
          <a:pPr>
            <a:defRPr cap="all"/>
          </a:pPr>
          <a:r>
            <a:rPr lang="en-US" dirty="0"/>
            <a:t>Client</a:t>
          </a:r>
        </a:p>
      </dgm:t>
    </dgm:pt>
    <dgm:pt modelId="{1D97ED3B-B2BF-4F98-AF3D-98962EE7AC88}" type="parTrans" cxnId="{B7FF78C6-7441-430B-A865-0ADFB83FBA37}">
      <dgm:prSet/>
      <dgm:spPr/>
      <dgm:t>
        <a:bodyPr/>
        <a:lstStyle/>
        <a:p>
          <a:endParaRPr lang="en-US"/>
        </a:p>
      </dgm:t>
    </dgm:pt>
    <dgm:pt modelId="{38F3FBFC-261E-4A38-9365-A86635B0B959}" type="sibTrans" cxnId="{B7FF78C6-7441-430B-A865-0ADFB83FBA37}">
      <dgm:prSet/>
      <dgm:spPr/>
      <dgm:t>
        <a:bodyPr/>
        <a:lstStyle/>
        <a:p>
          <a:endParaRPr lang="en-US"/>
        </a:p>
      </dgm:t>
    </dgm:pt>
    <dgm:pt modelId="{98D22237-F28F-41DD-B19D-B15394C8E8AC}">
      <dgm:prSet/>
      <dgm:spPr/>
      <dgm:t>
        <a:bodyPr/>
        <a:lstStyle/>
        <a:p>
          <a:pPr>
            <a:defRPr cap="all"/>
          </a:pPr>
          <a:r>
            <a:rPr lang="en-US" dirty="0"/>
            <a:t>Server</a:t>
          </a:r>
        </a:p>
      </dgm:t>
    </dgm:pt>
    <dgm:pt modelId="{008BBDB8-FA88-4975-9776-6D59A13AAB75}" type="parTrans" cxnId="{96B2867C-C461-4A78-939B-1C8CB924F396}">
      <dgm:prSet/>
      <dgm:spPr/>
      <dgm:t>
        <a:bodyPr/>
        <a:lstStyle/>
        <a:p>
          <a:endParaRPr lang="en-US"/>
        </a:p>
      </dgm:t>
    </dgm:pt>
    <dgm:pt modelId="{AF908652-E677-46FD-BE05-2DBB987AEC8F}" type="sibTrans" cxnId="{96B2867C-C461-4A78-939B-1C8CB924F396}">
      <dgm:prSet/>
      <dgm:spPr/>
      <dgm:t>
        <a:bodyPr/>
        <a:lstStyle/>
        <a:p>
          <a:endParaRPr lang="en-US"/>
        </a:p>
      </dgm:t>
    </dgm:pt>
    <dgm:pt modelId="{F548FE91-A875-4950-98E1-33A8272CCD49}">
      <dgm:prSet/>
      <dgm:spPr/>
      <dgm:t>
        <a:bodyPr/>
        <a:lstStyle/>
        <a:p>
          <a:pPr>
            <a:defRPr cap="all"/>
          </a:pPr>
          <a:r>
            <a:rPr lang="en-US" dirty="0"/>
            <a:t>Daemon</a:t>
          </a:r>
        </a:p>
      </dgm:t>
    </dgm:pt>
    <dgm:pt modelId="{14B2DABC-6217-47E7-AFFD-9AB87F7FFBEF}" type="parTrans" cxnId="{BB8C5CB6-E407-413E-A3A3-849B8CB4D038}">
      <dgm:prSet/>
      <dgm:spPr/>
      <dgm:t>
        <a:bodyPr/>
        <a:lstStyle/>
        <a:p>
          <a:endParaRPr lang="en-US"/>
        </a:p>
      </dgm:t>
    </dgm:pt>
    <dgm:pt modelId="{F98658A6-D9AD-41C9-9B00-7FF5DD61CFB1}" type="sibTrans" cxnId="{BB8C5CB6-E407-413E-A3A3-849B8CB4D038}">
      <dgm:prSet/>
      <dgm:spPr/>
      <dgm:t>
        <a:bodyPr/>
        <a:lstStyle/>
        <a:p>
          <a:endParaRPr lang="en-US"/>
        </a:p>
      </dgm:t>
    </dgm:pt>
    <dgm:pt modelId="{24CD449E-0ED1-4D3E-AF38-E167DF61E96C}" type="pres">
      <dgm:prSet presAssocID="{E9EFED02-FE65-4FC0-B3A7-87017BC1C4D3}" presName="root" presStyleCnt="0">
        <dgm:presLayoutVars>
          <dgm:dir/>
          <dgm:resizeHandles val="exact"/>
        </dgm:presLayoutVars>
      </dgm:prSet>
      <dgm:spPr/>
    </dgm:pt>
    <dgm:pt modelId="{66D3FB02-9456-4A07-AAAE-A492EE916417}" type="pres">
      <dgm:prSet presAssocID="{1B86A333-8D02-470B-A0BD-42DDD76E852B}" presName="compNode" presStyleCnt="0"/>
      <dgm:spPr/>
    </dgm:pt>
    <dgm:pt modelId="{A8F994F6-701C-469B-B173-543A90FAD867}" type="pres">
      <dgm:prSet presAssocID="{1B86A333-8D02-470B-A0BD-42DDD76E852B}" presName="iconBgRect" presStyleLbl="bgShp" presStyleIdx="0" presStyleCnt="3"/>
      <dgm:spPr>
        <a:solidFill>
          <a:schemeClr val="accent6"/>
        </a:solidFill>
      </dgm:spPr>
    </dgm:pt>
    <dgm:pt modelId="{8F9DA82F-8F18-457D-9A0F-06F86AE17087}" type="pres">
      <dgm:prSet presAssocID="{1B86A333-8D02-470B-A0BD-42DDD76E8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D5A9E38-8894-492A-8D5A-DD2261DA7D3E}" type="pres">
      <dgm:prSet presAssocID="{1B86A333-8D02-470B-A0BD-42DDD76E852B}" presName="spaceRect" presStyleCnt="0"/>
      <dgm:spPr/>
    </dgm:pt>
    <dgm:pt modelId="{05AFF552-D1DE-4B94-9763-99BD8452A28C}" type="pres">
      <dgm:prSet presAssocID="{1B86A333-8D02-470B-A0BD-42DDD76E852B}" presName="textRect" presStyleLbl="revTx" presStyleIdx="0" presStyleCnt="3">
        <dgm:presLayoutVars>
          <dgm:chMax val="1"/>
          <dgm:chPref val="1"/>
        </dgm:presLayoutVars>
      </dgm:prSet>
      <dgm:spPr/>
    </dgm:pt>
    <dgm:pt modelId="{5E276BE3-5E7D-4E70-B026-8C659A91BD07}" type="pres">
      <dgm:prSet presAssocID="{38F3FBFC-261E-4A38-9365-A86635B0B959}" presName="sibTrans" presStyleCnt="0"/>
      <dgm:spPr/>
    </dgm:pt>
    <dgm:pt modelId="{D3158407-EFFE-4771-8E6E-891C3033EE4F}" type="pres">
      <dgm:prSet presAssocID="{98D22237-F28F-41DD-B19D-B15394C8E8AC}" presName="compNode" presStyleCnt="0"/>
      <dgm:spPr/>
    </dgm:pt>
    <dgm:pt modelId="{A85B3AC6-5EC0-4B7D-888D-DBBC535A26ED}" type="pres">
      <dgm:prSet presAssocID="{98D22237-F28F-41DD-B19D-B15394C8E8AC}" presName="iconBgRect" presStyleLbl="bgShp" presStyleIdx="1" presStyleCnt="3"/>
      <dgm:spPr>
        <a:solidFill>
          <a:schemeClr val="accent3"/>
        </a:solidFill>
      </dgm:spPr>
    </dgm:pt>
    <dgm:pt modelId="{85BE4273-2001-467A-85D6-BAC1512E49AF}" type="pres">
      <dgm:prSet presAssocID="{98D22237-F28F-41DD-B19D-B15394C8E8A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C8B55F2-417B-4070-9DB6-5EC981AEAA7B}" type="pres">
      <dgm:prSet presAssocID="{98D22237-F28F-41DD-B19D-B15394C8E8AC}" presName="spaceRect" presStyleCnt="0"/>
      <dgm:spPr/>
    </dgm:pt>
    <dgm:pt modelId="{84813894-C21B-4B53-86BD-35DDDFF19933}" type="pres">
      <dgm:prSet presAssocID="{98D22237-F28F-41DD-B19D-B15394C8E8AC}" presName="textRect" presStyleLbl="revTx" presStyleIdx="1" presStyleCnt="3">
        <dgm:presLayoutVars>
          <dgm:chMax val="1"/>
          <dgm:chPref val="1"/>
        </dgm:presLayoutVars>
      </dgm:prSet>
      <dgm:spPr/>
    </dgm:pt>
    <dgm:pt modelId="{F2CF4AF8-2F1A-47C6-A1DE-8D21E715E5CC}" type="pres">
      <dgm:prSet presAssocID="{AF908652-E677-46FD-BE05-2DBB987AEC8F}" presName="sibTrans" presStyleCnt="0"/>
      <dgm:spPr/>
    </dgm:pt>
    <dgm:pt modelId="{8F5D2CC9-1160-4444-88C0-93BCCBFB8111}" type="pres">
      <dgm:prSet presAssocID="{F548FE91-A875-4950-98E1-33A8272CCD49}" presName="compNode" presStyleCnt="0"/>
      <dgm:spPr/>
    </dgm:pt>
    <dgm:pt modelId="{61D9D234-015D-43D9-93B7-8FBBB69198BC}" type="pres">
      <dgm:prSet presAssocID="{F548FE91-A875-4950-98E1-33A8272CCD49}" presName="iconBgRect" presStyleLbl="bgShp" presStyleIdx="2" presStyleCnt="3"/>
      <dgm:spPr>
        <a:solidFill>
          <a:schemeClr val="accent1"/>
        </a:solidFill>
      </dgm:spPr>
    </dgm:pt>
    <dgm:pt modelId="{D9E37EC5-4735-491D-B772-02A5013E2DD4}" type="pres">
      <dgm:prSet presAssocID="{F548FE91-A875-4950-98E1-33A8272CCD4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9C334ED-0DB9-40C5-9DBA-DD5EFF450FA9}" type="pres">
      <dgm:prSet presAssocID="{F548FE91-A875-4950-98E1-33A8272CCD49}" presName="spaceRect" presStyleCnt="0"/>
      <dgm:spPr/>
    </dgm:pt>
    <dgm:pt modelId="{EF86AA89-5B25-44C4-81DE-25230B7342E2}" type="pres">
      <dgm:prSet presAssocID="{F548FE91-A875-4950-98E1-33A8272CCD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C06C20-5770-42EA-B349-B41286B38851}" type="presOf" srcId="{98D22237-F28F-41DD-B19D-B15394C8E8AC}" destId="{84813894-C21B-4B53-86BD-35DDDFF19933}" srcOrd="0" destOrd="0" presId="urn:microsoft.com/office/officeart/2018/5/layout/IconCircleLabelList"/>
    <dgm:cxn modelId="{0D2F844C-1A08-4191-9963-3AC5F9BAA05D}" type="presOf" srcId="{E9EFED02-FE65-4FC0-B3A7-87017BC1C4D3}" destId="{24CD449E-0ED1-4D3E-AF38-E167DF61E96C}" srcOrd="0" destOrd="0" presId="urn:microsoft.com/office/officeart/2018/5/layout/IconCircleLabelList"/>
    <dgm:cxn modelId="{A858B378-DF2E-4A9A-BE73-2479DB8A4930}" type="presOf" srcId="{F548FE91-A875-4950-98E1-33A8272CCD49}" destId="{EF86AA89-5B25-44C4-81DE-25230B7342E2}" srcOrd="0" destOrd="0" presId="urn:microsoft.com/office/officeart/2018/5/layout/IconCircleLabelList"/>
    <dgm:cxn modelId="{96B2867C-C461-4A78-939B-1C8CB924F396}" srcId="{E9EFED02-FE65-4FC0-B3A7-87017BC1C4D3}" destId="{98D22237-F28F-41DD-B19D-B15394C8E8AC}" srcOrd="1" destOrd="0" parTransId="{008BBDB8-FA88-4975-9776-6D59A13AAB75}" sibTransId="{AF908652-E677-46FD-BE05-2DBB987AEC8F}"/>
    <dgm:cxn modelId="{BB8C5CB6-E407-413E-A3A3-849B8CB4D038}" srcId="{E9EFED02-FE65-4FC0-B3A7-87017BC1C4D3}" destId="{F548FE91-A875-4950-98E1-33A8272CCD49}" srcOrd="2" destOrd="0" parTransId="{14B2DABC-6217-47E7-AFFD-9AB87F7FFBEF}" sibTransId="{F98658A6-D9AD-41C9-9B00-7FF5DD61CFB1}"/>
    <dgm:cxn modelId="{B7FF78C6-7441-430B-A865-0ADFB83FBA37}" srcId="{E9EFED02-FE65-4FC0-B3A7-87017BC1C4D3}" destId="{1B86A333-8D02-470B-A0BD-42DDD76E852B}" srcOrd="0" destOrd="0" parTransId="{1D97ED3B-B2BF-4F98-AF3D-98962EE7AC88}" sibTransId="{38F3FBFC-261E-4A38-9365-A86635B0B959}"/>
    <dgm:cxn modelId="{50FAEFEF-08F2-4186-B6CE-EC7C4DF1F015}" type="presOf" srcId="{1B86A333-8D02-470B-A0BD-42DDD76E852B}" destId="{05AFF552-D1DE-4B94-9763-99BD8452A28C}" srcOrd="0" destOrd="0" presId="urn:microsoft.com/office/officeart/2018/5/layout/IconCircleLabelList"/>
    <dgm:cxn modelId="{28BC4B8A-64F0-4165-BBA8-CDDEFC6498D8}" type="presParOf" srcId="{24CD449E-0ED1-4D3E-AF38-E167DF61E96C}" destId="{66D3FB02-9456-4A07-AAAE-A492EE916417}" srcOrd="0" destOrd="0" presId="urn:microsoft.com/office/officeart/2018/5/layout/IconCircleLabelList"/>
    <dgm:cxn modelId="{3DAEAA6D-9AF1-4C5D-A9D5-4B7655E1CF6B}" type="presParOf" srcId="{66D3FB02-9456-4A07-AAAE-A492EE916417}" destId="{A8F994F6-701C-469B-B173-543A90FAD867}" srcOrd="0" destOrd="0" presId="urn:microsoft.com/office/officeart/2018/5/layout/IconCircleLabelList"/>
    <dgm:cxn modelId="{1933B42D-124E-49DE-BEDA-4D80581D91BE}" type="presParOf" srcId="{66D3FB02-9456-4A07-AAAE-A492EE916417}" destId="{8F9DA82F-8F18-457D-9A0F-06F86AE17087}" srcOrd="1" destOrd="0" presId="urn:microsoft.com/office/officeart/2018/5/layout/IconCircleLabelList"/>
    <dgm:cxn modelId="{7CBABB6B-6054-4307-9385-CF0202ADC600}" type="presParOf" srcId="{66D3FB02-9456-4A07-AAAE-A492EE916417}" destId="{FD5A9E38-8894-492A-8D5A-DD2261DA7D3E}" srcOrd="2" destOrd="0" presId="urn:microsoft.com/office/officeart/2018/5/layout/IconCircleLabelList"/>
    <dgm:cxn modelId="{EEB31641-8541-4B40-A164-F4862E6DA5BA}" type="presParOf" srcId="{66D3FB02-9456-4A07-AAAE-A492EE916417}" destId="{05AFF552-D1DE-4B94-9763-99BD8452A28C}" srcOrd="3" destOrd="0" presId="urn:microsoft.com/office/officeart/2018/5/layout/IconCircleLabelList"/>
    <dgm:cxn modelId="{778808A3-6C30-4915-A00D-AA64B7082AC9}" type="presParOf" srcId="{24CD449E-0ED1-4D3E-AF38-E167DF61E96C}" destId="{5E276BE3-5E7D-4E70-B026-8C659A91BD07}" srcOrd="1" destOrd="0" presId="urn:microsoft.com/office/officeart/2018/5/layout/IconCircleLabelList"/>
    <dgm:cxn modelId="{67FF2DBF-4B91-4C5C-B63A-DFB3CF5AA40A}" type="presParOf" srcId="{24CD449E-0ED1-4D3E-AF38-E167DF61E96C}" destId="{D3158407-EFFE-4771-8E6E-891C3033EE4F}" srcOrd="2" destOrd="0" presId="urn:microsoft.com/office/officeart/2018/5/layout/IconCircleLabelList"/>
    <dgm:cxn modelId="{FC6E7DD8-0699-427C-A843-B4B12E095506}" type="presParOf" srcId="{D3158407-EFFE-4771-8E6E-891C3033EE4F}" destId="{A85B3AC6-5EC0-4B7D-888D-DBBC535A26ED}" srcOrd="0" destOrd="0" presId="urn:microsoft.com/office/officeart/2018/5/layout/IconCircleLabelList"/>
    <dgm:cxn modelId="{0A3D422B-3C70-4F81-A51D-A5E70C2097CD}" type="presParOf" srcId="{D3158407-EFFE-4771-8E6E-891C3033EE4F}" destId="{85BE4273-2001-467A-85D6-BAC1512E49AF}" srcOrd="1" destOrd="0" presId="urn:microsoft.com/office/officeart/2018/5/layout/IconCircleLabelList"/>
    <dgm:cxn modelId="{978D4D20-211B-403F-9417-41EA146C7FBE}" type="presParOf" srcId="{D3158407-EFFE-4771-8E6E-891C3033EE4F}" destId="{BC8B55F2-417B-4070-9DB6-5EC981AEAA7B}" srcOrd="2" destOrd="0" presId="urn:microsoft.com/office/officeart/2018/5/layout/IconCircleLabelList"/>
    <dgm:cxn modelId="{973593E1-DDF3-40F6-A936-C9592A98D66D}" type="presParOf" srcId="{D3158407-EFFE-4771-8E6E-891C3033EE4F}" destId="{84813894-C21B-4B53-86BD-35DDDFF19933}" srcOrd="3" destOrd="0" presId="urn:microsoft.com/office/officeart/2018/5/layout/IconCircleLabelList"/>
    <dgm:cxn modelId="{70D673CF-FDB2-4917-B12E-64DBCD7E1469}" type="presParOf" srcId="{24CD449E-0ED1-4D3E-AF38-E167DF61E96C}" destId="{F2CF4AF8-2F1A-47C6-A1DE-8D21E715E5CC}" srcOrd="3" destOrd="0" presId="urn:microsoft.com/office/officeart/2018/5/layout/IconCircleLabelList"/>
    <dgm:cxn modelId="{B316E5C3-486B-4127-BBE0-6D0DEB0F54DC}" type="presParOf" srcId="{24CD449E-0ED1-4D3E-AF38-E167DF61E96C}" destId="{8F5D2CC9-1160-4444-88C0-93BCCBFB8111}" srcOrd="4" destOrd="0" presId="urn:microsoft.com/office/officeart/2018/5/layout/IconCircleLabelList"/>
    <dgm:cxn modelId="{35176A9A-3ED7-4C43-A6ED-C2DC0B1D96A3}" type="presParOf" srcId="{8F5D2CC9-1160-4444-88C0-93BCCBFB8111}" destId="{61D9D234-015D-43D9-93B7-8FBBB69198BC}" srcOrd="0" destOrd="0" presId="urn:microsoft.com/office/officeart/2018/5/layout/IconCircleLabelList"/>
    <dgm:cxn modelId="{BDE049A5-E6B1-48A4-80D2-0847B012E694}" type="presParOf" srcId="{8F5D2CC9-1160-4444-88C0-93BCCBFB8111}" destId="{D9E37EC5-4735-491D-B772-02A5013E2DD4}" srcOrd="1" destOrd="0" presId="urn:microsoft.com/office/officeart/2018/5/layout/IconCircleLabelList"/>
    <dgm:cxn modelId="{48CFE6F2-8789-4F26-B408-7554678DB25F}" type="presParOf" srcId="{8F5D2CC9-1160-4444-88C0-93BCCBFB8111}" destId="{69C334ED-0DB9-40C5-9DBA-DD5EFF450FA9}" srcOrd="2" destOrd="0" presId="urn:microsoft.com/office/officeart/2018/5/layout/IconCircleLabelList"/>
    <dgm:cxn modelId="{5473E593-4F84-4A85-AB51-268ADD8F2F61}" type="presParOf" srcId="{8F5D2CC9-1160-4444-88C0-93BCCBFB8111}" destId="{EF86AA89-5B25-44C4-81DE-25230B7342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4C414-CD9D-49E1-84E5-30A84997B99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31D1F-A957-40BD-81A5-D07866F33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Emulator</a:t>
          </a:r>
        </a:p>
      </dgm:t>
    </dgm:pt>
    <dgm:pt modelId="{19219FE5-70BE-4EC5-8A50-66E791DE5EE5}" type="parTrans" cxnId="{1C787431-0FB4-452D-9F5A-8532FD2785EA}">
      <dgm:prSet/>
      <dgm:spPr/>
      <dgm:t>
        <a:bodyPr/>
        <a:lstStyle/>
        <a:p>
          <a:endParaRPr lang="en-US"/>
        </a:p>
      </dgm:t>
    </dgm:pt>
    <dgm:pt modelId="{E7619DCB-AB95-4AA0-92EE-34252FFC9F81}" type="sibTrans" cxnId="{1C787431-0FB4-452D-9F5A-8532FD2785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C0AD67-7F93-4DA4-B265-3DB43D3ACC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USB</a:t>
          </a:r>
        </a:p>
      </dgm:t>
    </dgm:pt>
    <dgm:pt modelId="{06B8180D-5779-43C6-82D4-05D92BACFD7D}" type="parTrans" cxnId="{662228FF-C904-4E08-BB5D-3E372283F6CE}">
      <dgm:prSet/>
      <dgm:spPr/>
      <dgm:t>
        <a:bodyPr/>
        <a:lstStyle/>
        <a:p>
          <a:endParaRPr lang="en-US"/>
        </a:p>
      </dgm:t>
    </dgm:pt>
    <dgm:pt modelId="{EF806041-4D69-4C6A-A91B-C48ABEE824B2}" type="sibTrans" cxnId="{662228FF-C904-4E08-BB5D-3E372283F6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27CF32-CD6B-4B03-A59B-757EC4AE4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Pre-Android 11 Wireless</a:t>
          </a:r>
        </a:p>
      </dgm:t>
    </dgm:pt>
    <dgm:pt modelId="{A91D4EB8-B880-477B-8969-489E3B8305AD}" type="parTrans" cxnId="{49464421-F2BC-4775-B43A-4FFC248C3485}">
      <dgm:prSet/>
      <dgm:spPr/>
      <dgm:t>
        <a:bodyPr/>
        <a:lstStyle/>
        <a:p>
          <a:endParaRPr lang="en-US"/>
        </a:p>
      </dgm:t>
    </dgm:pt>
    <dgm:pt modelId="{FFD1A9BD-65DC-4200-9317-CF839AF817A9}" type="sibTrans" cxnId="{49464421-F2BC-4775-B43A-4FFC248C34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A260EE-2AD8-441E-A1EB-E7E2A7C12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Android 11+ Wireless</a:t>
          </a:r>
        </a:p>
      </dgm:t>
    </dgm:pt>
    <dgm:pt modelId="{52C18B51-A771-43C6-9CC5-98363ECDAB7F}" type="parTrans" cxnId="{3DC6DEC8-6911-48C5-A2AA-82E74C1CDCC2}">
      <dgm:prSet/>
      <dgm:spPr/>
      <dgm:t>
        <a:bodyPr/>
        <a:lstStyle/>
        <a:p>
          <a:endParaRPr lang="en-US"/>
        </a:p>
      </dgm:t>
    </dgm:pt>
    <dgm:pt modelId="{A3894E8B-03CB-413C-B2CF-C4BB83272C64}" type="sibTrans" cxnId="{3DC6DEC8-6911-48C5-A2AA-82E74C1CDCC2}">
      <dgm:prSet/>
      <dgm:spPr/>
      <dgm:t>
        <a:bodyPr/>
        <a:lstStyle/>
        <a:p>
          <a:endParaRPr lang="en-US"/>
        </a:p>
      </dgm:t>
    </dgm:pt>
    <dgm:pt modelId="{2D5CA4BD-316B-4F68-8555-EFA35524BFD1}" type="pres">
      <dgm:prSet presAssocID="{93E4C414-CD9D-49E1-84E5-30A84997B998}" presName="root" presStyleCnt="0">
        <dgm:presLayoutVars>
          <dgm:dir/>
          <dgm:resizeHandles val="exact"/>
        </dgm:presLayoutVars>
      </dgm:prSet>
      <dgm:spPr/>
    </dgm:pt>
    <dgm:pt modelId="{C0FF51A9-EAA4-4DBF-AA83-AF05CC66DA12}" type="pres">
      <dgm:prSet presAssocID="{93E4C414-CD9D-49E1-84E5-30A84997B998}" presName="container" presStyleCnt="0">
        <dgm:presLayoutVars>
          <dgm:dir/>
          <dgm:resizeHandles val="exact"/>
        </dgm:presLayoutVars>
      </dgm:prSet>
      <dgm:spPr/>
    </dgm:pt>
    <dgm:pt modelId="{7A614EC2-6137-44E8-A019-22D51119A6D6}" type="pres">
      <dgm:prSet presAssocID="{96731D1F-A957-40BD-81A5-D07866F33823}" presName="compNode" presStyleCnt="0"/>
      <dgm:spPr/>
    </dgm:pt>
    <dgm:pt modelId="{D519C95B-0071-49C8-ABA2-5269497957AE}" type="pres">
      <dgm:prSet presAssocID="{96731D1F-A957-40BD-81A5-D07866F33823}" presName="iconBgRect" presStyleLbl="bgShp" presStyleIdx="0" presStyleCnt="4"/>
      <dgm:spPr>
        <a:solidFill>
          <a:schemeClr val="accent4"/>
        </a:solidFill>
      </dgm:spPr>
    </dgm:pt>
    <dgm:pt modelId="{DA29E98A-F850-4120-9489-4DC1B750F662}" type="pres">
      <dgm:prSet presAssocID="{96731D1F-A957-40BD-81A5-D07866F338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EEF3C42-5E09-45D8-9277-29396EAD90D5}" type="pres">
      <dgm:prSet presAssocID="{96731D1F-A957-40BD-81A5-D07866F33823}" presName="spaceRect" presStyleCnt="0"/>
      <dgm:spPr/>
    </dgm:pt>
    <dgm:pt modelId="{2EDAA6D8-3C7C-4C19-AEB9-0213965003B3}" type="pres">
      <dgm:prSet presAssocID="{96731D1F-A957-40BD-81A5-D07866F33823}" presName="textRect" presStyleLbl="revTx" presStyleIdx="0" presStyleCnt="4">
        <dgm:presLayoutVars>
          <dgm:chMax val="1"/>
          <dgm:chPref val="1"/>
        </dgm:presLayoutVars>
      </dgm:prSet>
      <dgm:spPr/>
    </dgm:pt>
    <dgm:pt modelId="{660AC217-1BD1-4A91-B943-B201031B3D16}" type="pres">
      <dgm:prSet presAssocID="{E7619DCB-AB95-4AA0-92EE-34252FFC9F81}" presName="sibTrans" presStyleLbl="sibTrans2D1" presStyleIdx="0" presStyleCnt="0"/>
      <dgm:spPr/>
    </dgm:pt>
    <dgm:pt modelId="{2E8A5160-48C6-45B6-B86C-59F98372F40E}" type="pres">
      <dgm:prSet presAssocID="{DDC0AD67-7F93-4DA4-B265-3DB43D3ACC5E}" presName="compNode" presStyleCnt="0"/>
      <dgm:spPr/>
    </dgm:pt>
    <dgm:pt modelId="{C817E6FF-887C-46A4-B16D-2142D9AA6307}" type="pres">
      <dgm:prSet presAssocID="{DDC0AD67-7F93-4DA4-B265-3DB43D3ACC5E}" presName="iconBgRect" presStyleLbl="bgShp" presStyleIdx="1" presStyleCnt="4"/>
      <dgm:spPr>
        <a:solidFill>
          <a:schemeClr val="accent3"/>
        </a:solidFill>
      </dgm:spPr>
    </dgm:pt>
    <dgm:pt modelId="{B902E92D-B6AD-4F3B-B545-D31E928703DB}" type="pres">
      <dgm:prSet presAssocID="{DDC0AD67-7F93-4DA4-B265-3DB43D3ACC5E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F5A3141-DB18-4ABC-B323-5772ECA46C49}" type="pres">
      <dgm:prSet presAssocID="{DDC0AD67-7F93-4DA4-B265-3DB43D3ACC5E}" presName="spaceRect" presStyleCnt="0"/>
      <dgm:spPr/>
    </dgm:pt>
    <dgm:pt modelId="{63D9DE7E-A71A-4008-AA8B-CDD48E60314E}" type="pres">
      <dgm:prSet presAssocID="{DDC0AD67-7F93-4DA4-B265-3DB43D3ACC5E}" presName="textRect" presStyleLbl="revTx" presStyleIdx="1" presStyleCnt="4">
        <dgm:presLayoutVars>
          <dgm:chMax val="1"/>
          <dgm:chPref val="1"/>
        </dgm:presLayoutVars>
      </dgm:prSet>
      <dgm:spPr/>
    </dgm:pt>
    <dgm:pt modelId="{CE1D6FD0-85E4-4FA2-9DD4-2BA4F28ABCDF}" type="pres">
      <dgm:prSet presAssocID="{EF806041-4D69-4C6A-A91B-C48ABEE824B2}" presName="sibTrans" presStyleLbl="sibTrans2D1" presStyleIdx="0" presStyleCnt="0"/>
      <dgm:spPr/>
    </dgm:pt>
    <dgm:pt modelId="{547336F6-F41B-46CF-A0C2-939978405DE9}" type="pres">
      <dgm:prSet presAssocID="{3427CF32-CD6B-4B03-A59B-757EC4AE4907}" presName="compNode" presStyleCnt="0"/>
      <dgm:spPr/>
    </dgm:pt>
    <dgm:pt modelId="{7156F297-9547-4AD5-8BCB-2B875FAA5564}" type="pres">
      <dgm:prSet presAssocID="{3427CF32-CD6B-4B03-A59B-757EC4AE4907}" presName="iconBgRect" presStyleLbl="bgShp" presStyleIdx="2" presStyleCnt="4"/>
      <dgm:spPr>
        <a:solidFill>
          <a:schemeClr val="accent2"/>
        </a:solidFill>
      </dgm:spPr>
    </dgm:pt>
    <dgm:pt modelId="{69F1FE12-DA5A-4BB1-A057-73AC9ADB39B3}" type="pres">
      <dgm:prSet presAssocID="{3427CF32-CD6B-4B03-A59B-757EC4AE490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F8EDFC2-C51F-4298-8A31-015E2C53E4B6}" type="pres">
      <dgm:prSet presAssocID="{3427CF32-CD6B-4B03-A59B-757EC4AE4907}" presName="spaceRect" presStyleCnt="0"/>
      <dgm:spPr/>
    </dgm:pt>
    <dgm:pt modelId="{DAF21639-CBF0-4D03-AE4A-C378667CE0B1}" type="pres">
      <dgm:prSet presAssocID="{3427CF32-CD6B-4B03-A59B-757EC4AE4907}" presName="textRect" presStyleLbl="revTx" presStyleIdx="2" presStyleCnt="4">
        <dgm:presLayoutVars>
          <dgm:chMax val="1"/>
          <dgm:chPref val="1"/>
        </dgm:presLayoutVars>
      </dgm:prSet>
      <dgm:spPr/>
    </dgm:pt>
    <dgm:pt modelId="{5EAD154D-6393-4AC5-9A4D-CCBA2C038DC2}" type="pres">
      <dgm:prSet presAssocID="{FFD1A9BD-65DC-4200-9317-CF839AF817A9}" presName="sibTrans" presStyleLbl="sibTrans2D1" presStyleIdx="0" presStyleCnt="0"/>
      <dgm:spPr/>
    </dgm:pt>
    <dgm:pt modelId="{0D45E28E-0F97-4233-9AA5-5AD0737D0DDD}" type="pres">
      <dgm:prSet presAssocID="{0EA260EE-2AD8-441E-A1EB-E7E2A7C121BE}" presName="compNode" presStyleCnt="0"/>
      <dgm:spPr/>
    </dgm:pt>
    <dgm:pt modelId="{3F8E77B4-CA3A-4D63-8986-969731A9D760}" type="pres">
      <dgm:prSet presAssocID="{0EA260EE-2AD8-441E-A1EB-E7E2A7C121BE}" presName="iconBgRect" presStyleLbl="bgShp" presStyleIdx="3" presStyleCnt="4"/>
      <dgm:spPr>
        <a:solidFill>
          <a:schemeClr val="accent5"/>
        </a:solidFill>
      </dgm:spPr>
    </dgm:pt>
    <dgm:pt modelId="{B1B09BD0-F043-49B0-A707-E83865037BAA}" type="pres">
      <dgm:prSet presAssocID="{0EA260EE-2AD8-441E-A1EB-E7E2A7C121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42C59F4-8D44-45CA-9222-2582B0C34F21}" type="pres">
      <dgm:prSet presAssocID="{0EA260EE-2AD8-441E-A1EB-E7E2A7C121BE}" presName="spaceRect" presStyleCnt="0"/>
      <dgm:spPr/>
    </dgm:pt>
    <dgm:pt modelId="{126C2985-2F45-4568-A114-3C126758362C}" type="pres">
      <dgm:prSet presAssocID="{0EA260EE-2AD8-441E-A1EB-E7E2A7C121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464421-F2BC-4775-B43A-4FFC248C3485}" srcId="{93E4C414-CD9D-49E1-84E5-30A84997B998}" destId="{3427CF32-CD6B-4B03-A59B-757EC4AE4907}" srcOrd="2" destOrd="0" parTransId="{A91D4EB8-B880-477B-8969-489E3B8305AD}" sibTransId="{FFD1A9BD-65DC-4200-9317-CF839AF817A9}"/>
    <dgm:cxn modelId="{1C787431-0FB4-452D-9F5A-8532FD2785EA}" srcId="{93E4C414-CD9D-49E1-84E5-30A84997B998}" destId="{96731D1F-A957-40BD-81A5-D07866F33823}" srcOrd="0" destOrd="0" parTransId="{19219FE5-70BE-4EC5-8A50-66E791DE5EE5}" sibTransId="{E7619DCB-AB95-4AA0-92EE-34252FFC9F81}"/>
    <dgm:cxn modelId="{26F92539-60F2-4832-9DE7-8DF884EB474D}" type="presOf" srcId="{FFD1A9BD-65DC-4200-9317-CF839AF817A9}" destId="{5EAD154D-6393-4AC5-9A4D-CCBA2C038DC2}" srcOrd="0" destOrd="0" presId="urn:microsoft.com/office/officeart/2018/2/layout/IconCircleList"/>
    <dgm:cxn modelId="{E6AEFD3C-8188-46A4-B968-6A159A0F4BF6}" type="presOf" srcId="{3427CF32-CD6B-4B03-A59B-757EC4AE4907}" destId="{DAF21639-CBF0-4D03-AE4A-C378667CE0B1}" srcOrd="0" destOrd="0" presId="urn:microsoft.com/office/officeart/2018/2/layout/IconCircleList"/>
    <dgm:cxn modelId="{2DE6194F-7DB0-40C8-B69F-4AAA9052CE47}" type="presOf" srcId="{EF806041-4D69-4C6A-A91B-C48ABEE824B2}" destId="{CE1D6FD0-85E4-4FA2-9DD4-2BA4F28ABCDF}" srcOrd="0" destOrd="0" presId="urn:microsoft.com/office/officeart/2018/2/layout/IconCircleList"/>
    <dgm:cxn modelId="{1C955062-878C-4AF7-890C-2C25F3D5675D}" type="presOf" srcId="{93E4C414-CD9D-49E1-84E5-30A84997B998}" destId="{2D5CA4BD-316B-4F68-8555-EFA35524BFD1}" srcOrd="0" destOrd="0" presId="urn:microsoft.com/office/officeart/2018/2/layout/IconCircleList"/>
    <dgm:cxn modelId="{E060B976-32AE-464D-9331-546AB5DE89AF}" type="presOf" srcId="{96731D1F-A957-40BD-81A5-D07866F33823}" destId="{2EDAA6D8-3C7C-4C19-AEB9-0213965003B3}" srcOrd="0" destOrd="0" presId="urn:microsoft.com/office/officeart/2018/2/layout/IconCircleList"/>
    <dgm:cxn modelId="{98FB148E-F611-4E88-B0CE-0F7B764CA747}" type="presOf" srcId="{DDC0AD67-7F93-4DA4-B265-3DB43D3ACC5E}" destId="{63D9DE7E-A71A-4008-AA8B-CDD48E60314E}" srcOrd="0" destOrd="0" presId="urn:microsoft.com/office/officeart/2018/2/layout/IconCircleList"/>
    <dgm:cxn modelId="{3DC6DEC8-6911-48C5-A2AA-82E74C1CDCC2}" srcId="{93E4C414-CD9D-49E1-84E5-30A84997B998}" destId="{0EA260EE-2AD8-441E-A1EB-E7E2A7C121BE}" srcOrd="3" destOrd="0" parTransId="{52C18B51-A771-43C6-9CC5-98363ECDAB7F}" sibTransId="{A3894E8B-03CB-413C-B2CF-C4BB83272C64}"/>
    <dgm:cxn modelId="{26E88FEB-E8A9-48E9-84CE-1AC67F2052FB}" type="presOf" srcId="{E7619DCB-AB95-4AA0-92EE-34252FFC9F81}" destId="{660AC217-1BD1-4A91-B943-B201031B3D16}" srcOrd="0" destOrd="0" presId="urn:microsoft.com/office/officeart/2018/2/layout/IconCircleList"/>
    <dgm:cxn modelId="{06C75CF6-6A6B-4011-A80B-4D8148EAACD6}" type="presOf" srcId="{0EA260EE-2AD8-441E-A1EB-E7E2A7C121BE}" destId="{126C2985-2F45-4568-A114-3C126758362C}" srcOrd="0" destOrd="0" presId="urn:microsoft.com/office/officeart/2018/2/layout/IconCircleList"/>
    <dgm:cxn modelId="{662228FF-C904-4E08-BB5D-3E372283F6CE}" srcId="{93E4C414-CD9D-49E1-84E5-30A84997B998}" destId="{DDC0AD67-7F93-4DA4-B265-3DB43D3ACC5E}" srcOrd="1" destOrd="0" parTransId="{06B8180D-5779-43C6-82D4-05D92BACFD7D}" sibTransId="{EF806041-4D69-4C6A-A91B-C48ABEE824B2}"/>
    <dgm:cxn modelId="{88B88FC6-64A9-4FA0-B0FE-F4C4BEF87D6C}" type="presParOf" srcId="{2D5CA4BD-316B-4F68-8555-EFA35524BFD1}" destId="{C0FF51A9-EAA4-4DBF-AA83-AF05CC66DA12}" srcOrd="0" destOrd="0" presId="urn:microsoft.com/office/officeart/2018/2/layout/IconCircleList"/>
    <dgm:cxn modelId="{95A65CA2-508A-46A0-9312-2DC7C3CA5B7C}" type="presParOf" srcId="{C0FF51A9-EAA4-4DBF-AA83-AF05CC66DA12}" destId="{7A614EC2-6137-44E8-A019-22D51119A6D6}" srcOrd="0" destOrd="0" presId="urn:microsoft.com/office/officeart/2018/2/layout/IconCircleList"/>
    <dgm:cxn modelId="{19430022-5E97-42D5-99F1-EBF792967ACF}" type="presParOf" srcId="{7A614EC2-6137-44E8-A019-22D51119A6D6}" destId="{D519C95B-0071-49C8-ABA2-5269497957AE}" srcOrd="0" destOrd="0" presId="urn:microsoft.com/office/officeart/2018/2/layout/IconCircleList"/>
    <dgm:cxn modelId="{77ACE784-8ED8-4A13-AF1E-AAA6A44862DD}" type="presParOf" srcId="{7A614EC2-6137-44E8-A019-22D51119A6D6}" destId="{DA29E98A-F850-4120-9489-4DC1B750F662}" srcOrd="1" destOrd="0" presId="urn:microsoft.com/office/officeart/2018/2/layout/IconCircleList"/>
    <dgm:cxn modelId="{537AFAAF-5798-4EF5-8D01-0E16F26C292E}" type="presParOf" srcId="{7A614EC2-6137-44E8-A019-22D51119A6D6}" destId="{DEEF3C42-5E09-45D8-9277-29396EAD90D5}" srcOrd="2" destOrd="0" presId="urn:microsoft.com/office/officeart/2018/2/layout/IconCircleList"/>
    <dgm:cxn modelId="{3170C68E-6DCA-4F6E-8AF7-ACA3E6ED9305}" type="presParOf" srcId="{7A614EC2-6137-44E8-A019-22D51119A6D6}" destId="{2EDAA6D8-3C7C-4C19-AEB9-0213965003B3}" srcOrd="3" destOrd="0" presId="urn:microsoft.com/office/officeart/2018/2/layout/IconCircleList"/>
    <dgm:cxn modelId="{FC55678F-F270-4BCA-81C0-D2EFA25AB2B8}" type="presParOf" srcId="{C0FF51A9-EAA4-4DBF-AA83-AF05CC66DA12}" destId="{660AC217-1BD1-4A91-B943-B201031B3D16}" srcOrd="1" destOrd="0" presId="urn:microsoft.com/office/officeart/2018/2/layout/IconCircleList"/>
    <dgm:cxn modelId="{1B0BC543-40CB-48F1-B30B-10F8C39AEC41}" type="presParOf" srcId="{C0FF51A9-EAA4-4DBF-AA83-AF05CC66DA12}" destId="{2E8A5160-48C6-45B6-B86C-59F98372F40E}" srcOrd="2" destOrd="0" presId="urn:microsoft.com/office/officeart/2018/2/layout/IconCircleList"/>
    <dgm:cxn modelId="{66076448-685A-4B5A-BC49-8C760D72AEA7}" type="presParOf" srcId="{2E8A5160-48C6-45B6-B86C-59F98372F40E}" destId="{C817E6FF-887C-46A4-B16D-2142D9AA6307}" srcOrd="0" destOrd="0" presId="urn:microsoft.com/office/officeart/2018/2/layout/IconCircleList"/>
    <dgm:cxn modelId="{7D672AB8-7A8F-4BC1-AA33-0C70DF55DDFA}" type="presParOf" srcId="{2E8A5160-48C6-45B6-B86C-59F98372F40E}" destId="{B902E92D-B6AD-4F3B-B545-D31E928703DB}" srcOrd="1" destOrd="0" presId="urn:microsoft.com/office/officeart/2018/2/layout/IconCircleList"/>
    <dgm:cxn modelId="{7AB81D0E-934F-4D43-8C79-6537681D57B2}" type="presParOf" srcId="{2E8A5160-48C6-45B6-B86C-59F98372F40E}" destId="{0F5A3141-DB18-4ABC-B323-5772ECA46C49}" srcOrd="2" destOrd="0" presId="urn:microsoft.com/office/officeart/2018/2/layout/IconCircleList"/>
    <dgm:cxn modelId="{230A95C0-8C6F-4453-B584-7D05C862F7E3}" type="presParOf" srcId="{2E8A5160-48C6-45B6-B86C-59F98372F40E}" destId="{63D9DE7E-A71A-4008-AA8B-CDD48E60314E}" srcOrd="3" destOrd="0" presId="urn:microsoft.com/office/officeart/2018/2/layout/IconCircleList"/>
    <dgm:cxn modelId="{552EEDC1-087F-4816-94AA-7B873996FFA2}" type="presParOf" srcId="{C0FF51A9-EAA4-4DBF-AA83-AF05CC66DA12}" destId="{CE1D6FD0-85E4-4FA2-9DD4-2BA4F28ABCDF}" srcOrd="3" destOrd="0" presId="urn:microsoft.com/office/officeart/2018/2/layout/IconCircleList"/>
    <dgm:cxn modelId="{60945255-A163-4D99-848E-18CAFEB2F976}" type="presParOf" srcId="{C0FF51A9-EAA4-4DBF-AA83-AF05CC66DA12}" destId="{547336F6-F41B-46CF-A0C2-939978405DE9}" srcOrd="4" destOrd="0" presId="urn:microsoft.com/office/officeart/2018/2/layout/IconCircleList"/>
    <dgm:cxn modelId="{4F1BD2FF-1323-4E20-9F16-F9D30E06D4BF}" type="presParOf" srcId="{547336F6-F41B-46CF-A0C2-939978405DE9}" destId="{7156F297-9547-4AD5-8BCB-2B875FAA5564}" srcOrd="0" destOrd="0" presId="urn:microsoft.com/office/officeart/2018/2/layout/IconCircleList"/>
    <dgm:cxn modelId="{331F5F21-0BE1-4DFA-9AF6-CA718B0EDB21}" type="presParOf" srcId="{547336F6-F41B-46CF-A0C2-939978405DE9}" destId="{69F1FE12-DA5A-4BB1-A057-73AC9ADB39B3}" srcOrd="1" destOrd="0" presId="urn:microsoft.com/office/officeart/2018/2/layout/IconCircleList"/>
    <dgm:cxn modelId="{87CF4C76-7DD8-44DC-9B9F-8478D5195C35}" type="presParOf" srcId="{547336F6-F41B-46CF-A0C2-939978405DE9}" destId="{CF8EDFC2-C51F-4298-8A31-015E2C53E4B6}" srcOrd="2" destOrd="0" presId="urn:microsoft.com/office/officeart/2018/2/layout/IconCircleList"/>
    <dgm:cxn modelId="{9EB2C338-13CC-4E6B-B67E-F4985E84623A}" type="presParOf" srcId="{547336F6-F41B-46CF-A0C2-939978405DE9}" destId="{DAF21639-CBF0-4D03-AE4A-C378667CE0B1}" srcOrd="3" destOrd="0" presId="urn:microsoft.com/office/officeart/2018/2/layout/IconCircleList"/>
    <dgm:cxn modelId="{68AB6686-EC86-44D4-8661-F2F69ECBD897}" type="presParOf" srcId="{C0FF51A9-EAA4-4DBF-AA83-AF05CC66DA12}" destId="{5EAD154D-6393-4AC5-9A4D-CCBA2C038DC2}" srcOrd="5" destOrd="0" presId="urn:microsoft.com/office/officeart/2018/2/layout/IconCircleList"/>
    <dgm:cxn modelId="{B860D024-AFD6-4D7B-992D-0ECB856C174C}" type="presParOf" srcId="{C0FF51A9-EAA4-4DBF-AA83-AF05CC66DA12}" destId="{0D45E28E-0F97-4233-9AA5-5AD0737D0DDD}" srcOrd="6" destOrd="0" presId="urn:microsoft.com/office/officeart/2018/2/layout/IconCircleList"/>
    <dgm:cxn modelId="{C608FD10-6C17-49BE-B226-58CE21B75413}" type="presParOf" srcId="{0D45E28E-0F97-4233-9AA5-5AD0737D0DDD}" destId="{3F8E77B4-CA3A-4D63-8986-969731A9D760}" srcOrd="0" destOrd="0" presId="urn:microsoft.com/office/officeart/2018/2/layout/IconCircleList"/>
    <dgm:cxn modelId="{746AE4ED-3322-43E6-A104-F4399316DC2B}" type="presParOf" srcId="{0D45E28E-0F97-4233-9AA5-5AD0737D0DDD}" destId="{B1B09BD0-F043-49B0-A707-E83865037BAA}" srcOrd="1" destOrd="0" presId="urn:microsoft.com/office/officeart/2018/2/layout/IconCircleList"/>
    <dgm:cxn modelId="{69C630AB-A100-47E1-A276-ABF11F4C3C42}" type="presParOf" srcId="{0D45E28E-0F97-4233-9AA5-5AD0737D0DDD}" destId="{C42C59F4-8D44-45CA-9222-2582B0C34F21}" srcOrd="2" destOrd="0" presId="urn:microsoft.com/office/officeart/2018/2/layout/IconCircleList"/>
    <dgm:cxn modelId="{A80C5916-31DE-4196-9BB6-9606581561B1}" type="presParOf" srcId="{0D45E28E-0F97-4233-9AA5-5AD0737D0DDD}" destId="{126C2985-2F45-4568-A114-3C12675836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64B3-E35A-4FEE-821F-1533045FF09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99218-DC99-4699-BB16-D85E89A66B5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E3F49-5FB5-4FF3-9DB9-D5BC43429D6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ADB internals</a:t>
          </a:r>
        </a:p>
      </dsp:txBody>
      <dsp:txXfrm>
        <a:off x="1834517" y="469890"/>
        <a:ext cx="3148942" cy="1335915"/>
      </dsp:txXfrm>
    </dsp:sp>
    <dsp:sp modelId="{833C7785-56B1-45CE-8E59-E02A45D2E46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3AFC6-B7F6-4FE4-9873-CE5F9DF673F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107D-971F-47FB-8BEE-9712EBB6CEC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controls</a:t>
          </a:r>
        </a:p>
      </dsp:txBody>
      <dsp:txXfrm>
        <a:off x="7154322" y="469890"/>
        <a:ext cx="3148942" cy="1335915"/>
      </dsp:txXfrm>
    </dsp:sp>
    <dsp:sp modelId="{1F4719AE-B21C-4D35-A1B4-4300DFF8878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EA173-8045-46F0-896D-7DDFB911BDF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D3FF-47F7-4867-AEF7-159C3215E24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scripts</a:t>
          </a:r>
        </a:p>
      </dsp:txBody>
      <dsp:txXfrm>
        <a:off x="1834517" y="2545532"/>
        <a:ext cx="3148942" cy="1335915"/>
      </dsp:txXfrm>
    </dsp:sp>
    <dsp:sp modelId="{925BA1A3-7BBF-4182-94F2-B351246677D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754A-5250-4442-8420-DC7F0500905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FE4C2-8FF0-469E-9BB8-C36445B9AF45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raspberry pi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994F6-701C-469B-B173-543A90FAD867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DA82F-8F18-457D-9A0F-06F86AE17087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FF552-D1DE-4B94-9763-99BD8452A28C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Client</a:t>
          </a:r>
        </a:p>
      </dsp:txBody>
      <dsp:txXfrm>
        <a:off x="75768" y="3053772"/>
        <a:ext cx="3093750" cy="720000"/>
      </dsp:txXfrm>
    </dsp:sp>
    <dsp:sp modelId="{A85B3AC6-5EC0-4B7D-888D-DBBC535A26ED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E4273-2001-467A-85D6-BAC1512E49AF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13894-C21B-4B53-86BD-35DDDFF19933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Server</a:t>
          </a:r>
        </a:p>
      </dsp:txBody>
      <dsp:txXfrm>
        <a:off x="3710925" y="3053772"/>
        <a:ext cx="3093750" cy="720000"/>
      </dsp:txXfrm>
    </dsp:sp>
    <dsp:sp modelId="{61D9D234-015D-43D9-93B7-8FBBB69198BC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37EC5-4735-491D-B772-02A5013E2DD4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6AA89-5B25-44C4-81DE-25230B7342E2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Daemon</a:t>
          </a:r>
        </a:p>
      </dsp:txBody>
      <dsp:txXfrm>
        <a:off x="7346081" y="305377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9C95B-0071-49C8-ABA2-5269497957A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9E98A-F850-4120-9489-4DC1B750F66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AA6D8-3C7C-4C19-AEB9-0213965003B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Emulator</a:t>
          </a:r>
        </a:p>
      </dsp:txBody>
      <dsp:txXfrm>
        <a:off x="1834517" y="469890"/>
        <a:ext cx="3148942" cy="1335915"/>
      </dsp:txXfrm>
    </dsp:sp>
    <dsp:sp modelId="{C817E6FF-887C-46A4-B16D-2142D9AA630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2E92D-B6AD-4F3B-B545-D31E928703DB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9DE7E-A71A-4008-AA8B-CDD48E60314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USB</a:t>
          </a:r>
        </a:p>
      </dsp:txBody>
      <dsp:txXfrm>
        <a:off x="7154322" y="469890"/>
        <a:ext cx="3148942" cy="1335915"/>
      </dsp:txXfrm>
    </dsp:sp>
    <dsp:sp modelId="{7156F297-9547-4AD5-8BCB-2B875FAA556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FE12-DA5A-4BB1-A057-73AC9ADB39B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21639-CBF0-4D03-AE4A-C378667CE0B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Pre-Android 11 Wireless</a:t>
          </a:r>
        </a:p>
      </dsp:txBody>
      <dsp:txXfrm>
        <a:off x="1834517" y="2545532"/>
        <a:ext cx="3148942" cy="1335915"/>
      </dsp:txXfrm>
    </dsp:sp>
    <dsp:sp modelId="{3F8E77B4-CA3A-4D63-8986-969731A9D76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09BD0-F043-49B0-A707-E83865037BA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2985-2F45-4568-A114-3C126758362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Android 11+ Wireless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4E07-BF03-D940-B11B-EDF8C6D2037C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3CE2-320C-1D42-A338-D9910FB9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Developing Android Apps since 2011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it necessary or convenient  to script certain actions on Android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Going to answer the WHAT and WHY questions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designed to do just a little bit more than what the original features of ADB provides. I find that I can modify the scripts in the particular manner I need per scenario</a:t>
            </a:r>
          </a:p>
          <a:p>
            <a:endParaRPr lang="en-US" dirty="0"/>
          </a:p>
          <a:p>
            <a:r>
              <a:rPr lang="en-US" dirty="0"/>
              <a:t>Turning on / off talkback is super useful with a script – no navigating through menus that change from OEM to OEM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little bit annoying that the Android emulator doesn’t have Talkback – just be aware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cannot be toggled inside app code anymore, so a script has become super useful when testing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the Android Debug Bridge is and the underlying architecture behind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fundamental commands that employ the ADB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useful scripts that I have written to help simplify some of the actions that do on a day to day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up and demo on a raspberry pi (this is in the IoT section, after 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doing the same thing on the phone every day gets boring and repetitive, and writing shortcuts in code means I need to undo those changes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Toggling certain settings becomes more painful given different implementations of the Android settings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found that registration and login journeys for an app might happen once every few months  for a user, can happen multiple times in a day for 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Helps me have up to date documentation of how a flow works. I like calling it “living documentation”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a particular journey goes beyond the scope of a test. For example, bug behaviour: We can’t write a test for every single 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scripting an action I find that I am creating a  mechanism of understanding for a problem. People describe problems in their terms and can leave out certain details, for example whether you wait for something to finish loading before doing the next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Multi language testing- select based 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libs: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MonkeyRunner</a:t>
            </a:r>
            <a:r>
              <a:rPr lang="en-US" dirty="0"/>
              <a:t> seems to have been abandoned or not used very much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AndroidViewClient</a:t>
            </a:r>
            <a:r>
              <a:rPr lang="en-US" dirty="0"/>
              <a:t> (Culebra) I found difficult to install / get going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Other tools seem to be python interfaces for the same commands I use in bash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Mainly the reason I use Bash is to understand how everything works, without any interface between me and the real thing. This is helpful because these libraries are subject to changes and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Android Debug Bridge is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tool that lets you communicate with a device. It is a separate service used by IDE tools like Android Studio and Eclipse.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has no user interface, it’s implementation is simple and can run on several different types of architectures, including ARM.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THE ADB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CLIENT: </a:t>
            </a:r>
            <a:r>
              <a:rPr lang="en-US" dirty="0"/>
              <a:t>on your development machine– this has become what people refer to as the ADB “colloquially”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SERVER: interface between client and daemon. The server maintains connections to all connected devices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DAEMON: runs commands on the device – sometimes referred to as ADBD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access ADB, you must enable developer settings. </a:t>
            </a:r>
            <a:r>
              <a:rPr lang="en-GB" b="1" dirty="0"/>
              <a:t>Settings ( &gt; System) &gt; About Phone &gt; Build Number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Emulators are virtual devices that run using the local machine’s hardware. They are also called AVD’s or Android Virtual Devices</a:t>
            </a:r>
          </a:p>
          <a:p>
            <a:endParaRPr lang="en-US" dirty="0"/>
          </a:p>
          <a:p>
            <a:r>
              <a:rPr lang="en-US" dirty="0"/>
              <a:t>Before Android 11, there was a rudimentary method of TCP/IP Wireless debugging that was simple and insecure. Android 11 has introduced more security around the new features and made it a robust connection without driver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need a cable to set up,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remembers connections over time,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 the full speed of the latest Wi-Fi standards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need the SDK installed in order to create an Android Virtual Device,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    : Name of the new AVD. [required]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--force   : Forces creation (overwrites an existing AVD)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: The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Binary Interface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use for the AVD (CPU instruction set). The default is to auto-select the ABI if the platform has only one ABI for its system images.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x86, arm64, armeabi,x86_64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--path    : Directory where the new AVD will be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PM = Package manager – look at installed apps and services, as well as manage rights given to them. Can also be used to install and uninstall apps</a:t>
            </a:r>
          </a:p>
          <a:p>
            <a:r>
              <a:rPr lang="en-US" dirty="0"/>
              <a:t>WM = window manager – can be used to reset screen density / size, dismiss the on screen keyboard</a:t>
            </a:r>
          </a:p>
          <a:p>
            <a:endParaRPr lang="en-US" dirty="0"/>
          </a:p>
          <a:p>
            <a:r>
              <a:rPr lang="en-US" dirty="0"/>
              <a:t>The  </a:t>
            </a:r>
            <a:r>
              <a:rPr lang="en-US" dirty="0" err="1"/>
              <a:t>uiautomator</a:t>
            </a:r>
            <a:r>
              <a:rPr lang="en-US" dirty="0"/>
              <a:t> takes a long time to perform a dump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access ADB, you must enable developer settings. </a:t>
            </a:r>
            <a:r>
              <a:rPr lang="en-GB" b="1" dirty="0"/>
              <a:t>Settings ( &gt; System) &gt; About Phone &gt; Build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are simulated and can be: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dpad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touchnavigation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joystick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trackball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tests test what we expect, great tests attempt to disprove assumptions. We’ll only ever get to an ok test with a script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Scripts are brittle and inflexible, and they fail fairly easily – as combinations are added complexity compounds and they don’t really handle that well</a:t>
            </a:r>
          </a:p>
          <a:p>
            <a:endParaRPr lang="en-US" dirty="0"/>
          </a:p>
          <a:p>
            <a:r>
              <a:rPr lang="en-US" dirty="0"/>
              <a:t>Put parameters that can contain spaces in inverted commas</a:t>
            </a:r>
          </a:p>
          <a:p>
            <a:r>
              <a:rPr lang="en-US" dirty="0"/>
              <a:t>While case shift catches me out all the time – single parameters don’t need a shift in the while.</a:t>
            </a:r>
          </a:p>
          <a:p>
            <a:endParaRPr lang="en-US" dirty="0"/>
          </a:p>
          <a:p>
            <a:r>
              <a:rPr lang="en-US" dirty="0"/>
              <a:t>Some notes:</a:t>
            </a:r>
          </a:p>
          <a:p>
            <a:pPr marL="228600" indent="-228600">
              <a:buAutoNum type="arabicPeriod"/>
            </a:pPr>
            <a:r>
              <a:rPr lang="en-US" dirty="0"/>
              <a:t>I have written scripts that test a behaviour several hundred times – this is useful when dealing with reproducing race conditions</a:t>
            </a:r>
          </a:p>
          <a:p>
            <a:pPr marL="228600" indent="-228600">
              <a:buAutoNum type="arabicPeriod"/>
            </a:pPr>
            <a:r>
              <a:rPr lang="en-US" dirty="0"/>
              <a:t>Be organized – if a script is for a specific application / ticket – put it in folders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FE09-F970-F041-BE79-B94118D9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5679-E1BC-7A47-A09E-2FD0E9AA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F1B7-D3A5-7846-9381-0C013F19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057F-B324-6840-8424-919BDD5F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628B-12BD-DB49-B18F-589E94C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438D-575B-094A-B5B0-5D1793F9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8D39-E5C4-CC40-A377-AD21CF84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EA3C-6D9C-7441-A68E-BDBCB929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8C39-1D2D-E349-8809-CCD2748F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C56-5BFC-0044-8EC9-66050EE2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8750D-CD83-974D-9072-743F111E7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FB8B-3A1D-5540-B777-3621C522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94AF-3194-F547-8D8C-891B92F4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E28D-3D8A-1647-9A23-36DCE62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FD1F-E4CF-304D-A143-23408BF9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4760-3A4C-C841-AE19-FEF86E6A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1DA6-C530-B147-A753-5A136CE4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5DCD-1C68-D94B-96AD-88B234AE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E3BB-5ECD-7A4D-828D-6F840EDB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DF0A-917E-C74F-8E84-3E90C4D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7D4B-840F-794E-89C4-63EA1201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32883-03F5-3042-86B0-87E98222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0EF8-7CE3-B04B-B8A5-0B2EB249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9110-4132-E34D-A758-6B1F9424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EEA9-7D2E-6B40-8C0A-5C2A6E1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6572-FCCC-0947-BEC7-2632CF9E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B515-422A-E941-94EB-D36BD27D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5734-12A6-2E4A-BD7A-E2D4256A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A2ADF-18E5-7348-B22E-CB847607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4989-309F-3B44-A66C-9565EB1D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50982-973B-9C41-A0D3-E46779C1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F2F-C18B-FA4E-AC9B-F1CE1D7B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E8F4-F6B5-7B4C-AAB2-5BBC6EDE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5B773-647B-7D40-B148-3C09909B4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ED989-40B9-0947-B819-A53159F30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1169-D3D1-284D-9737-11CB24504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0A2E7-E5E1-FA45-82C8-54D5EF2C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01C8B-1350-DB49-9294-4C1C01CD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C1415-9390-5440-ACDA-694F557D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A4F6-CE5D-A24C-B02A-E6D737DC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80A86-28B3-F14B-B287-3ACEFCB2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32BFB-2A81-F043-9B8C-1309049D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AE728-E0AD-AA4B-9BA3-B8644C5A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E52B-3A33-454B-9DED-5DBC2358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E9E1D-4AF0-5F4A-B807-83D00980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D129-BEBB-8C42-95D1-20A75F08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8239-6E52-C14A-96C1-70AFDF84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9AF3-5A5D-F14B-AC0D-32B53740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49C0E-70D4-E846-8729-48FBA4DB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AC1AF-A9FA-3241-A566-2B1D2C3D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C04E-CA69-114F-B59A-E8DCAED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02CD-FB57-164C-8CD2-5191DECF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F6EF-C17D-1F43-B457-E4D5FD00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21445-6327-F948-9F72-DE58D8627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1C6E2-141B-9246-B92D-CE33BC492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5AF24-E459-0342-BC9B-97A52F49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15947-1877-A549-A35F-D87ABF1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96761-3282-8E46-8760-B2DC328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BE80F-762D-1F4E-8A5B-999B8447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E1839-79B9-CE41-A203-D3954169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78DF-AFDC-5643-B81D-A2FB51931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255D-2E15-5A44-BEB3-25AEA46E86C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72FF-B389-1348-901E-86859B4C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8C48-532F-B14B-B992-C9F7DC719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balsdon/talo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balsdon/talos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ymobile/scrc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6789D-60DE-504E-AEE9-3DC49F062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395" y="993913"/>
            <a:ext cx="4360386" cy="3776869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Automating Android: Command Line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DF8BD-DE35-C048-BA13-3612767A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395" y="4866197"/>
            <a:ext cx="4360386" cy="1218795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Taking control of your Android device from the command line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18EBBD4-6E37-384E-95C5-3F519CBD9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497917" y="1374220"/>
            <a:ext cx="4109561" cy="4109561"/>
          </a:xfrm>
          <a:custGeom>
            <a:avLst/>
            <a:gdLst/>
            <a:ahLst/>
            <a:cxnLst/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noFill/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6EF9EC-CB7C-8543-A472-7DB5D40C8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3" y="5425298"/>
            <a:ext cx="1377597" cy="14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AB3-01F0-6340-8397-D34B90FB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Android Layouts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15D06A-0101-0047-B3BB-6228ECEC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8" y="1705181"/>
            <a:ext cx="2794000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0D098-1FE1-9941-997D-D7A79287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04" y="2775335"/>
            <a:ext cx="2264391" cy="2258855"/>
          </a:xfrm>
          <a:prstGeom prst="rect">
            <a:avLst/>
          </a:prstGeom>
        </p:spPr>
      </p:pic>
      <p:pic>
        <p:nvPicPr>
          <p:cNvPr id="1026" name="Picture 2" descr="Converting your Android App to Jetpack | by Mike Wolfson | Google  Developers Experts | Medium">
            <a:extLst>
              <a:ext uri="{FF2B5EF4-FFF2-40B4-BE49-F238E27FC236}">
                <a16:creationId xmlns:a16="http://schemas.microsoft.com/office/drawing/2014/main" id="{2D137116-2DFD-414F-9B24-2B051149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8" y="4251128"/>
            <a:ext cx="2264391" cy="22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143B84-2FDB-0E43-B444-DCBA3E46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67" y="4710773"/>
            <a:ext cx="3328916" cy="13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0FA0576-6739-AD4E-879A-8007E218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283" y="1690688"/>
            <a:ext cx="3175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F26CC39-942E-FA4A-876C-18090295C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185" y="2876065"/>
            <a:ext cx="1105869" cy="11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2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240D-DE8F-5C44-BB0A-A1186820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C688-9F1F-9747-8C9C-D58944B5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a repo, added to my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PATH="$PATH:~/Repo/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/scripts/</a:t>
            </a:r>
            <a:r>
              <a:rPr lang="en-GB" dirty="0"/>
              <a:t>”</a:t>
            </a:r>
          </a:p>
          <a:p>
            <a:r>
              <a:rPr lang="en-GB" dirty="0"/>
              <a:t>Enable / disable features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runOnAll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midOf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swipeTo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swipeThenTap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waitFor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</a:p>
          <a:p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F1FF-4613-2348-8054-0829E800DEDB}"/>
              </a:ext>
            </a:extLst>
          </p:cNvPr>
          <p:cNvSpPr txBox="1"/>
          <p:nvPr/>
        </p:nvSpPr>
        <p:spPr>
          <a:xfrm>
            <a:off x="8451667" y="6176963"/>
            <a:ext cx="345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https://github.com/qbalsdon/talos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29CE-9E31-524E-98CF-A82172A0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6A66-E6FB-E441-BFF0-EF05C09C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97EE-12E3-DB4B-8859-ACB0EC2E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I’m talking about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EC49A6-0564-4287-8887-38D1405C4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058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96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88A1780-9E4F-D74A-B7AE-F2612704A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6767" b="4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C6B86-5410-2E46-BA83-84F6C06C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DB3-E681-3643-A255-CE98564B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733266"/>
            <a:ext cx="4706803" cy="432770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Focus</a:t>
            </a:r>
          </a:p>
          <a:p>
            <a:r>
              <a:rPr lang="en-US" sz="3600" dirty="0">
                <a:solidFill>
                  <a:srgbClr val="000000"/>
                </a:solidFill>
              </a:rPr>
              <a:t>Documentation</a:t>
            </a:r>
          </a:p>
          <a:p>
            <a:r>
              <a:rPr lang="en-US" sz="3600" dirty="0">
                <a:solidFill>
                  <a:srgbClr val="000000"/>
                </a:solidFill>
              </a:rPr>
              <a:t>Communication</a:t>
            </a:r>
          </a:p>
          <a:p>
            <a:r>
              <a:rPr lang="en-US" sz="3600" dirty="0">
                <a:solidFill>
                  <a:srgbClr val="000000"/>
                </a:solidFill>
              </a:rPr>
              <a:t>Accessibility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7DFA4-B279-3746-8612-D444111F4541}"/>
              </a:ext>
            </a:extLst>
          </p:cNvPr>
          <p:cNvSpPr txBox="1"/>
          <p:nvPr/>
        </p:nvSpPr>
        <p:spPr>
          <a:xfrm>
            <a:off x="804997" y="6274820"/>
            <a:ext cx="345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https://github.com/qbalsdon/talos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F1F02-401C-2B4A-AAD3-229A0DD5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dirty="0"/>
              <a:t>ADB?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9AE7DD4-E62F-4B88-9346-E5E054BFC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750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85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DF74-9A0C-2D44-84B6-4927000A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connection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AA433B9-2EDB-4ACD-A93F-2F29B5EAD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21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1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6E91-BE22-2142-AFEF-0E0D4838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0759-2C1C-2E44-B233-F19E6748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[SDK_LOCATION]/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tools/bin/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avdmanager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--force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abi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google_apis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/x86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--package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'system-images;android-29;google_apis;x86'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3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C9F-2DEE-2943-B91A-EEA39B78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DCF-0A21-EC40-8664-422D1105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21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kill_server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[-s DEVICE]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exec-out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uiautomator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dump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[DEVICE_LOCATION]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[HOST_LOCATION]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[DEVICE_LOCATION]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dirty="0" err="1"/>
              <a:t>scrcpy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https://github.com/Genymobile/scrcpy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B8C4-51E3-3D48-BD03-1334B6FF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adb</a:t>
            </a:r>
            <a:r>
              <a:rPr lang="en-US" dirty="0"/>
              <a:t> shell input </a:t>
            </a:r>
            <a:r>
              <a:rPr lang="en-US" dirty="0">
                <a:solidFill>
                  <a:schemeClr val="accent1"/>
                </a:solidFill>
              </a:rPr>
              <a:t>[SOURCE]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8843-0AD1-A549-B1BB-1EED950C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(Default: touchscreen)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[--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longpress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y1 x2 y2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[duration(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draganddrop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y1 x2 y2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[duration(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(Default: trackball)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(Default: trackball)</a:t>
            </a:r>
          </a:p>
        </p:txBody>
      </p:sp>
    </p:spTree>
    <p:extLst>
      <p:ext uri="{BB962C8B-B14F-4D97-AF65-F5344CB8AC3E}">
        <p14:creationId xmlns:p14="http://schemas.microsoft.com/office/powerpoint/2010/main" val="357987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0DF6-0373-4742-BB18-45E2677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scripts</a:t>
            </a:r>
          </a:p>
        </p:txBody>
      </p:sp>
      <p:pic>
        <p:nvPicPr>
          <p:cNvPr id="1026" name="Picture 2" descr="Domino Fail GIFs - Get the best GIF on GIPHY">
            <a:extLst>
              <a:ext uri="{FF2B5EF4-FFF2-40B4-BE49-F238E27FC236}">
                <a16:creationId xmlns:a16="http://schemas.microsoft.com/office/drawing/2014/main" id="{82920275-F283-814B-9077-C35F8ED6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73" y="1372833"/>
            <a:ext cx="4985603" cy="498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5AF5D-A1CC-A94D-B99B-2E7AB0CB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965"/>
            <a:ext cx="4985603" cy="4351338"/>
          </a:xfrm>
        </p:spPr>
        <p:txBody>
          <a:bodyPr anchor="ctr">
            <a:normAutofit/>
          </a:bodyPr>
          <a:lstStyle/>
          <a:p>
            <a:pPr lvl="1"/>
            <a:r>
              <a:rPr lang="en-US" sz="3200" dirty="0"/>
              <a:t>Not a replacement for good testing practices</a:t>
            </a:r>
          </a:p>
          <a:p>
            <a:pPr lvl="1"/>
            <a:r>
              <a:rPr lang="en-US" sz="3200" dirty="0"/>
              <a:t>Break easily</a:t>
            </a:r>
          </a:p>
          <a:p>
            <a:pPr lvl="1"/>
            <a:r>
              <a:rPr lang="en-US" sz="3200" dirty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5059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31D792-3DDB-5D4C-86D3-91734995774A}">
  <we:reference id="f1abd87f-a3ba-42fb-91d5-100000000000" version="1.0.0.6" store="EXCatalog" storeType="EXCatalog"/>
  <we:alternateReferences>
    <we:reference id="WA104380278" version="1.0.0.6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8101</TotalTime>
  <Words>1268</Words>
  <Application>Microsoft Macintosh PowerPoint</Application>
  <PresentationFormat>Widescreen</PresentationFormat>
  <Paragraphs>153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Automating Android: Command Line Controls</vt:lpstr>
      <vt:lpstr>What I’m talking about</vt:lpstr>
      <vt:lpstr>Why?</vt:lpstr>
      <vt:lpstr>ADB?</vt:lpstr>
      <vt:lpstr>Types of connection</vt:lpstr>
      <vt:lpstr>Create an AVD</vt:lpstr>
      <vt:lpstr>Some useful commands</vt:lpstr>
      <vt:lpstr>adb shell input [SOURCE]</vt:lpstr>
      <vt:lpstr>Notes on scripts</vt:lpstr>
      <vt:lpstr>On Android Layouts</vt:lpstr>
      <vt:lpstr>My scripts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Android: Command Line Controls</dc:title>
  <dc:creator>Balsdon, Quintin</dc:creator>
  <cp:lastModifiedBy>Balsdon, Quintin</cp:lastModifiedBy>
  <cp:revision>38</cp:revision>
  <dcterms:created xsi:type="dcterms:W3CDTF">2020-12-20T21:05:32Z</dcterms:created>
  <dcterms:modified xsi:type="dcterms:W3CDTF">2021-01-29T13:11:27Z</dcterms:modified>
</cp:coreProperties>
</file>