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71361"/>
  </p:normalViewPr>
  <p:slideViewPr>
    <p:cSldViewPr snapToGrid="0" snapToObjects="1">
      <p:cViewPr>
        <p:scale>
          <a:sx n="95" d="100"/>
          <a:sy n="95" d="100"/>
        </p:scale>
        <p:origin x="17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148FC-8022-4E41-90BF-3A26D1D8E52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AD6F9E-42C4-9C4C-9CBF-4BFD5A74CD4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Requirement</a:t>
          </a:r>
        </a:p>
      </dgm:t>
    </dgm:pt>
    <dgm:pt modelId="{50CD3392-183E-8647-9173-C2507C854A21}" type="parTrans" cxnId="{8CD95589-9396-304B-A360-259C3CF3D00D}">
      <dgm:prSet/>
      <dgm:spPr/>
      <dgm:t>
        <a:bodyPr/>
        <a:lstStyle/>
        <a:p>
          <a:endParaRPr lang="en-GB"/>
        </a:p>
      </dgm:t>
    </dgm:pt>
    <dgm:pt modelId="{E7C3FA4C-E972-3D43-87CC-FEED9075893B}" type="sibTrans" cxnId="{8CD95589-9396-304B-A360-259C3CF3D00D}">
      <dgm:prSet/>
      <dgm:spPr/>
      <dgm:t>
        <a:bodyPr/>
        <a:lstStyle/>
        <a:p>
          <a:endParaRPr lang="en-GB"/>
        </a:p>
      </dgm:t>
    </dgm:pt>
    <dgm:pt modelId="{DBCCD44D-8FA5-4745-BDD7-D1B4B599464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Design</a:t>
          </a:r>
        </a:p>
      </dgm:t>
    </dgm:pt>
    <dgm:pt modelId="{9083FE28-FE83-E148-B4E4-81989D158B4E}" type="parTrans" cxnId="{F175A150-D7DA-A246-BE39-64FFC520C555}">
      <dgm:prSet/>
      <dgm:spPr/>
      <dgm:t>
        <a:bodyPr/>
        <a:lstStyle/>
        <a:p>
          <a:endParaRPr lang="en-GB"/>
        </a:p>
      </dgm:t>
    </dgm:pt>
    <dgm:pt modelId="{E06B33AC-3350-6A47-A563-EA9F91B33095}" type="sibTrans" cxnId="{F175A150-D7DA-A246-BE39-64FFC520C555}">
      <dgm:prSet/>
      <dgm:spPr/>
      <dgm:t>
        <a:bodyPr/>
        <a:lstStyle/>
        <a:p>
          <a:endParaRPr lang="en-GB"/>
        </a:p>
      </dgm:t>
    </dgm:pt>
    <dgm:pt modelId="{51604D7E-B1CE-4A4E-A7A1-0CB05BADDC7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Implementation</a:t>
          </a:r>
        </a:p>
      </dgm:t>
    </dgm:pt>
    <dgm:pt modelId="{AA24F77B-D71B-2D4F-8E5D-8BF14ACFB230}" type="parTrans" cxnId="{45E9D908-CA39-DC4D-BB49-FE15BB3D3B77}">
      <dgm:prSet/>
      <dgm:spPr/>
      <dgm:t>
        <a:bodyPr/>
        <a:lstStyle/>
        <a:p>
          <a:endParaRPr lang="en-GB"/>
        </a:p>
      </dgm:t>
    </dgm:pt>
    <dgm:pt modelId="{471C13BE-B2A6-514C-9302-17C35D76F71A}" type="sibTrans" cxnId="{45E9D908-CA39-DC4D-BB49-FE15BB3D3B77}">
      <dgm:prSet/>
      <dgm:spPr/>
      <dgm:t>
        <a:bodyPr/>
        <a:lstStyle/>
        <a:p>
          <a:endParaRPr lang="en-GB"/>
        </a:p>
      </dgm:t>
    </dgm:pt>
    <dgm:pt modelId="{15D52097-5850-A642-A977-0348AA2963F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26FCF447-A234-7043-8666-AC6B823E9329}" type="parTrans" cxnId="{787CB9DC-4BF8-214F-8127-61684B5342CD}">
      <dgm:prSet/>
      <dgm:spPr/>
      <dgm:t>
        <a:bodyPr/>
        <a:lstStyle/>
        <a:p>
          <a:endParaRPr lang="en-GB"/>
        </a:p>
      </dgm:t>
    </dgm:pt>
    <dgm:pt modelId="{C123C68C-6D48-B841-9BD5-3D529B83B9D4}" type="sibTrans" cxnId="{787CB9DC-4BF8-214F-8127-61684B5342CD}">
      <dgm:prSet/>
      <dgm:spPr/>
      <dgm:t>
        <a:bodyPr/>
        <a:lstStyle/>
        <a:p>
          <a:endParaRPr lang="en-GB"/>
        </a:p>
      </dgm:t>
    </dgm:pt>
    <dgm:pt modelId="{8DB640C8-4593-0440-BE91-A4C826E5650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Integration</a:t>
          </a:r>
        </a:p>
      </dgm:t>
    </dgm:pt>
    <dgm:pt modelId="{44B0A483-2303-DA42-BD1F-8FDC220D2F06}" type="parTrans" cxnId="{2692FF34-354E-9646-92F8-973336C22353}">
      <dgm:prSet/>
      <dgm:spPr/>
      <dgm:t>
        <a:bodyPr/>
        <a:lstStyle/>
        <a:p>
          <a:endParaRPr lang="en-GB"/>
        </a:p>
      </dgm:t>
    </dgm:pt>
    <dgm:pt modelId="{4AE7C4B4-A10E-C644-9777-7BF73F80F40A}" type="sibTrans" cxnId="{2692FF34-354E-9646-92F8-973336C22353}">
      <dgm:prSet/>
      <dgm:spPr/>
      <dgm:t>
        <a:bodyPr/>
        <a:lstStyle/>
        <a:p>
          <a:endParaRPr lang="en-GB"/>
        </a:p>
      </dgm:t>
    </dgm:pt>
    <dgm:pt modelId="{FA798CD4-4D65-B045-9270-A196157B8BCB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Maintenance</a:t>
          </a:r>
        </a:p>
      </dgm:t>
    </dgm:pt>
    <dgm:pt modelId="{28F3D07C-434C-524B-8370-7A0CA5EC74E6}" type="parTrans" cxnId="{BC267897-282A-A247-ABA7-9DA2D488DC62}">
      <dgm:prSet/>
      <dgm:spPr/>
      <dgm:t>
        <a:bodyPr/>
        <a:lstStyle/>
        <a:p>
          <a:endParaRPr lang="en-GB"/>
        </a:p>
      </dgm:t>
    </dgm:pt>
    <dgm:pt modelId="{E16B1802-228F-014F-9533-ECFBE83229A2}" type="sibTrans" cxnId="{BC267897-282A-A247-ABA7-9DA2D488DC62}">
      <dgm:prSet/>
      <dgm:spPr/>
      <dgm:t>
        <a:bodyPr/>
        <a:lstStyle/>
        <a:p>
          <a:endParaRPr lang="en-GB"/>
        </a:p>
      </dgm:t>
    </dgm:pt>
    <dgm:pt modelId="{E6693980-67ED-3A45-AC68-462E03F41108}" type="pres">
      <dgm:prSet presAssocID="{B97148FC-8022-4E41-90BF-3A26D1D8E529}" presName="cycle" presStyleCnt="0">
        <dgm:presLayoutVars>
          <dgm:dir/>
          <dgm:resizeHandles val="exact"/>
        </dgm:presLayoutVars>
      </dgm:prSet>
      <dgm:spPr/>
    </dgm:pt>
    <dgm:pt modelId="{B513119F-EF57-CC4D-B321-5389838214AA}" type="pres">
      <dgm:prSet presAssocID="{3DAD6F9E-42C4-9C4C-9CBF-4BFD5A74CD4E}" presName="node" presStyleLbl="node1" presStyleIdx="0" presStyleCnt="6">
        <dgm:presLayoutVars>
          <dgm:bulletEnabled val="1"/>
        </dgm:presLayoutVars>
      </dgm:prSet>
      <dgm:spPr/>
    </dgm:pt>
    <dgm:pt modelId="{3F37B7B6-ECE0-D949-B612-345EBC33CF99}" type="pres">
      <dgm:prSet presAssocID="{3DAD6F9E-42C4-9C4C-9CBF-4BFD5A74CD4E}" presName="spNode" presStyleCnt="0"/>
      <dgm:spPr/>
    </dgm:pt>
    <dgm:pt modelId="{64234121-9420-6E4B-9813-FE7CDCFF06CC}" type="pres">
      <dgm:prSet presAssocID="{E7C3FA4C-E972-3D43-87CC-FEED9075893B}" presName="sibTrans" presStyleLbl="sibTrans1D1" presStyleIdx="0" presStyleCnt="6"/>
      <dgm:spPr/>
    </dgm:pt>
    <dgm:pt modelId="{F55F4D2D-C738-B64A-8FCE-D2EE61193C80}" type="pres">
      <dgm:prSet presAssocID="{DBCCD44D-8FA5-4745-BDD7-D1B4B5994643}" presName="node" presStyleLbl="node1" presStyleIdx="1" presStyleCnt="6">
        <dgm:presLayoutVars>
          <dgm:bulletEnabled val="1"/>
        </dgm:presLayoutVars>
      </dgm:prSet>
      <dgm:spPr/>
    </dgm:pt>
    <dgm:pt modelId="{96E26667-A3E9-394C-A4DE-AD4C3670BE18}" type="pres">
      <dgm:prSet presAssocID="{DBCCD44D-8FA5-4745-BDD7-D1B4B5994643}" presName="spNode" presStyleCnt="0"/>
      <dgm:spPr/>
    </dgm:pt>
    <dgm:pt modelId="{351EC126-16D9-3F44-8792-574690044FAD}" type="pres">
      <dgm:prSet presAssocID="{E06B33AC-3350-6A47-A563-EA9F91B33095}" presName="sibTrans" presStyleLbl="sibTrans1D1" presStyleIdx="1" presStyleCnt="6"/>
      <dgm:spPr/>
    </dgm:pt>
    <dgm:pt modelId="{393E29D0-504D-1C4C-AFCF-16ACBE48BF82}" type="pres">
      <dgm:prSet presAssocID="{51604D7E-B1CE-4A4E-A7A1-0CB05BADDC77}" presName="node" presStyleLbl="node1" presStyleIdx="2" presStyleCnt="6">
        <dgm:presLayoutVars>
          <dgm:bulletEnabled val="1"/>
        </dgm:presLayoutVars>
      </dgm:prSet>
      <dgm:spPr/>
    </dgm:pt>
    <dgm:pt modelId="{13C6419D-BAAB-9F41-9BE7-3744E6FAD355}" type="pres">
      <dgm:prSet presAssocID="{51604D7E-B1CE-4A4E-A7A1-0CB05BADDC77}" presName="spNode" presStyleCnt="0"/>
      <dgm:spPr/>
    </dgm:pt>
    <dgm:pt modelId="{2BA852DD-3CFA-DD4F-BAF2-A10FB3275BF2}" type="pres">
      <dgm:prSet presAssocID="{471C13BE-B2A6-514C-9302-17C35D76F71A}" presName="sibTrans" presStyleLbl="sibTrans1D1" presStyleIdx="2" presStyleCnt="6"/>
      <dgm:spPr/>
    </dgm:pt>
    <dgm:pt modelId="{E4496E0D-FD86-7844-89A1-3C1D3AC747AA}" type="pres">
      <dgm:prSet presAssocID="{15D52097-5850-A642-A977-0348AA2963FA}" presName="node" presStyleLbl="node1" presStyleIdx="3" presStyleCnt="6">
        <dgm:presLayoutVars>
          <dgm:bulletEnabled val="1"/>
        </dgm:presLayoutVars>
      </dgm:prSet>
      <dgm:spPr/>
    </dgm:pt>
    <dgm:pt modelId="{63B7EE1E-FA48-714E-AA65-95105242BA19}" type="pres">
      <dgm:prSet presAssocID="{15D52097-5850-A642-A977-0348AA2963FA}" presName="spNode" presStyleCnt="0"/>
      <dgm:spPr/>
    </dgm:pt>
    <dgm:pt modelId="{248590C3-C8E7-5443-BFDD-2A8D52788C5D}" type="pres">
      <dgm:prSet presAssocID="{C123C68C-6D48-B841-9BD5-3D529B83B9D4}" presName="sibTrans" presStyleLbl="sibTrans1D1" presStyleIdx="3" presStyleCnt="6"/>
      <dgm:spPr/>
    </dgm:pt>
    <dgm:pt modelId="{C9FEBAAD-D528-EE40-B0E0-23E4A0043BE8}" type="pres">
      <dgm:prSet presAssocID="{8DB640C8-4593-0440-BE91-A4C826E5650F}" presName="node" presStyleLbl="node1" presStyleIdx="4" presStyleCnt="6">
        <dgm:presLayoutVars>
          <dgm:bulletEnabled val="1"/>
        </dgm:presLayoutVars>
      </dgm:prSet>
      <dgm:spPr/>
    </dgm:pt>
    <dgm:pt modelId="{DC386814-EE5B-F844-B86C-E3C386A97265}" type="pres">
      <dgm:prSet presAssocID="{8DB640C8-4593-0440-BE91-A4C826E5650F}" presName="spNode" presStyleCnt="0"/>
      <dgm:spPr/>
    </dgm:pt>
    <dgm:pt modelId="{767246D9-AD61-784C-B10D-4948D0B82340}" type="pres">
      <dgm:prSet presAssocID="{4AE7C4B4-A10E-C644-9777-7BF73F80F40A}" presName="sibTrans" presStyleLbl="sibTrans1D1" presStyleIdx="4" presStyleCnt="6"/>
      <dgm:spPr/>
    </dgm:pt>
    <dgm:pt modelId="{FF196E73-934D-9442-87C0-3038C52A66E9}" type="pres">
      <dgm:prSet presAssocID="{FA798CD4-4D65-B045-9270-A196157B8BCB}" presName="node" presStyleLbl="node1" presStyleIdx="5" presStyleCnt="6">
        <dgm:presLayoutVars>
          <dgm:bulletEnabled val="1"/>
        </dgm:presLayoutVars>
      </dgm:prSet>
      <dgm:spPr/>
    </dgm:pt>
    <dgm:pt modelId="{FEC5D680-F1B3-E245-8544-58FB311D4D0E}" type="pres">
      <dgm:prSet presAssocID="{FA798CD4-4D65-B045-9270-A196157B8BCB}" presName="spNode" presStyleCnt="0"/>
      <dgm:spPr/>
    </dgm:pt>
    <dgm:pt modelId="{C23323CF-63B9-4A4A-819C-42397A90D8DD}" type="pres">
      <dgm:prSet presAssocID="{E16B1802-228F-014F-9533-ECFBE83229A2}" presName="sibTrans" presStyleLbl="sibTrans1D1" presStyleIdx="5" presStyleCnt="6"/>
      <dgm:spPr/>
    </dgm:pt>
  </dgm:ptLst>
  <dgm:cxnLst>
    <dgm:cxn modelId="{45E9D908-CA39-DC4D-BB49-FE15BB3D3B77}" srcId="{B97148FC-8022-4E41-90BF-3A26D1D8E529}" destId="{51604D7E-B1CE-4A4E-A7A1-0CB05BADDC77}" srcOrd="2" destOrd="0" parTransId="{AA24F77B-D71B-2D4F-8E5D-8BF14ACFB230}" sibTransId="{471C13BE-B2A6-514C-9302-17C35D76F71A}"/>
    <dgm:cxn modelId="{2CF3450B-432F-CE40-A5DD-0AF5D7C13951}" type="presOf" srcId="{15D52097-5850-A642-A977-0348AA2963FA}" destId="{E4496E0D-FD86-7844-89A1-3C1D3AC747AA}" srcOrd="0" destOrd="0" presId="urn:microsoft.com/office/officeart/2005/8/layout/cycle5"/>
    <dgm:cxn modelId="{2692FF34-354E-9646-92F8-973336C22353}" srcId="{B97148FC-8022-4E41-90BF-3A26D1D8E529}" destId="{8DB640C8-4593-0440-BE91-A4C826E5650F}" srcOrd="4" destOrd="0" parTransId="{44B0A483-2303-DA42-BD1F-8FDC220D2F06}" sibTransId="{4AE7C4B4-A10E-C644-9777-7BF73F80F40A}"/>
    <dgm:cxn modelId="{B3BECD4A-D9FF-AE4E-AEAC-1D48955E1AAE}" type="presOf" srcId="{51604D7E-B1CE-4A4E-A7A1-0CB05BADDC77}" destId="{393E29D0-504D-1C4C-AFCF-16ACBE48BF82}" srcOrd="0" destOrd="0" presId="urn:microsoft.com/office/officeart/2005/8/layout/cycle5"/>
    <dgm:cxn modelId="{F175A150-D7DA-A246-BE39-64FFC520C555}" srcId="{B97148FC-8022-4E41-90BF-3A26D1D8E529}" destId="{DBCCD44D-8FA5-4745-BDD7-D1B4B5994643}" srcOrd="1" destOrd="0" parTransId="{9083FE28-FE83-E148-B4E4-81989D158B4E}" sibTransId="{E06B33AC-3350-6A47-A563-EA9F91B33095}"/>
    <dgm:cxn modelId="{662F2F55-46A7-BD45-9029-109355C46F43}" type="presOf" srcId="{C123C68C-6D48-B841-9BD5-3D529B83B9D4}" destId="{248590C3-C8E7-5443-BFDD-2A8D52788C5D}" srcOrd="0" destOrd="0" presId="urn:microsoft.com/office/officeart/2005/8/layout/cycle5"/>
    <dgm:cxn modelId="{2986DC56-3699-844A-9D18-C45F3FCF59F3}" type="presOf" srcId="{DBCCD44D-8FA5-4745-BDD7-D1B4B5994643}" destId="{F55F4D2D-C738-B64A-8FCE-D2EE61193C80}" srcOrd="0" destOrd="0" presId="urn:microsoft.com/office/officeart/2005/8/layout/cycle5"/>
    <dgm:cxn modelId="{F37C8958-FF41-5347-922D-2C2A29C1F032}" type="presOf" srcId="{8DB640C8-4593-0440-BE91-A4C826E5650F}" destId="{C9FEBAAD-D528-EE40-B0E0-23E4A0043BE8}" srcOrd="0" destOrd="0" presId="urn:microsoft.com/office/officeart/2005/8/layout/cycle5"/>
    <dgm:cxn modelId="{1BF33975-D3DE-8E44-B787-90F1F5653375}" type="presOf" srcId="{FA798CD4-4D65-B045-9270-A196157B8BCB}" destId="{FF196E73-934D-9442-87C0-3038C52A66E9}" srcOrd="0" destOrd="0" presId="urn:microsoft.com/office/officeart/2005/8/layout/cycle5"/>
    <dgm:cxn modelId="{8CD95589-9396-304B-A360-259C3CF3D00D}" srcId="{B97148FC-8022-4E41-90BF-3A26D1D8E529}" destId="{3DAD6F9E-42C4-9C4C-9CBF-4BFD5A74CD4E}" srcOrd="0" destOrd="0" parTransId="{50CD3392-183E-8647-9173-C2507C854A21}" sibTransId="{E7C3FA4C-E972-3D43-87CC-FEED9075893B}"/>
    <dgm:cxn modelId="{7178D791-6841-CE48-864F-D4BACCF7BE29}" type="presOf" srcId="{471C13BE-B2A6-514C-9302-17C35D76F71A}" destId="{2BA852DD-3CFA-DD4F-BAF2-A10FB3275BF2}" srcOrd="0" destOrd="0" presId="urn:microsoft.com/office/officeart/2005/8/layout/cycle5"/>
    <dgm:cxn modelId="{BC267897-282A-A247-ABA7-9DA2D488DC62}" srcId="{B97148FC-8022-4E41-90BF-3A26D1D8E529}" destId="{FA798CD4-4D65-B045-9270-A196157B8BCB}" srcOrd="5" destOrd="0" parTransId="{28F3D07C-434C-524B-8370-7A0CA5EC74E6}" sibTransId="{E16B1802-228F-014F-9533-ECFBE83229A2}"/>
    <dgm:cxn modelId="{638460A1-37B6-B445-8B4B-23A61F25444B}" type="presOf" srcId="{3DAD6F9E-42C4-9C4C-9CBF-4BFD5A74CD4E}" destId="{B513119F-EF57-CC4D-B321-5389838214AA}" srcOrd="0" destOrd="0" presId="urn:microsoft.com/office/officeart/2005/8/layout/cycle5"/>
    <dgm:cxn modelId="{C18A34BC-F959-814C-8CC2-7EE4760C828E}" type="presOf" srcId="{E06B33AC-3350-6A47-A563-EA9F91B33095}" destId="{351EC126-16D9-3F44-8792-574690044FAD}" srcOrd="0" destOrd="0" presId="urn:microsoft.com/office/officeart/2005/8/layout/cycle5"/>
    <dgm:cxn modelId="{5D1C47BC-B2D2-BB4E-87FB-94D34273A144}" type="presOf" srcId="{4AE7C4B4-A10E-C644-9777-7BF73F80F40A}" destId="{767246D9-AD61-784C-B10D-4948D0B82340}" srcOrd="0" destOrd="0" presId="urn:microsoft.com/office/officeart/2005/8/layout/cycle5"/>
    <dgm:cxn modelId="{EFB800D5-E05C-F54B-A180-BCC3CE232150}" type="presOf" srcId="{E16B1802-228F-014F-9533-ECFBE83229A2}" destId="{C23323CF-63B9-4A4A-819C-42397A90D8DD}" srcOrd="0" destOrd="0" presId="urn:microsoft.com/office/officeart/2005/8/layout/cycle5"/>
    <dgm:cxn modelId="{787CB9DC-4BF8-214F-8127-61684B5342CD}" srcId="{B97148FC-8022-4E41-90BF-3A26D1D8E529}" destId="{15D52097-5850-A642-A977-0348AA2963FA}" srcOrd="3" destOrd="0" parTransId="{26FCF447-A234-7043-8666-AC6B823E9329}" sibTransId="{C123C68C-6D48-B841-9BD5-3D529B83B9D4}"/>
    <dgm:cxn modelId="{F7945DDD-52BD-9248-914F-1DCA7C4A3475}" type="presOf" srcId="{B97148FC-8022-4E41-90BF-3A26D1D8E529}" destId="{E6693980-67ED-3A45-AC68-462E03F41108}" srcOrd="0" destOrd="0" presId="urn:microsoft.com/office/officeart/2005/8/layout/cycle5"/>
    <dgm:cxn modelId="{2B1DEEEA-F500-2B43-B4F5-F758D83FE481}" type="presOf" srcId="{E7C3FA4C-E972-3D43-87CC-FEED9075893B}" destId="{64234121-9420-6E4B-9813-FE7CDCFF06CC}" srcOrd="0" destOrd="0" presId="urn:microsoft.com/office/officeart/2005/8/layout/cycle5"/>
    <dgm:cxn modelId="{8367C414-3EA9-1F43-B376-AB367A04C682}" type="presParOf" srcId="{E6693980-67ED-3A45-AC68-462E03F41108}" destId="{B513119F-EF57-CC4D-B321-5389838214AA}" srcOrd="0" destOrd="0" presId="urn:microsoft.com/office/officeart/2005/8/layout/cycle5"/>
    <dgm:cxn modelId="{89686604-84D4-8C46-94C7-90E3E4EFDF0F}" type="presParOf" srcId="{E6693980-67ED-3A45-AC68-462E03F41108}" destId="{3F37B7B6-ECE0-D949-B612-345EBC33CF99}" srcOrd="1" destOrd="0" presId="urn:microsoft.com/office/officeart/2005/8/layout/cycle5"/>
    <dgm:cxn modelId="{5860F6E3-D2AF-0C48-903F-0993FFE507B0}" type="presParOf" srcId="{E6693980-67ED-3A45-AC68-462E03F41108}" destId="{64234121-9420-6E4B-9813-FE7CDCFF06CC}" srcOrd="2" destOrd="0" presId="urn:microsoft.com/office/officeart/2005/8/layout/cycle5"/>
    <dgm:cxn modelId="{7C45C476-E23C-034A-9AFF-855A194BDBF4}" type="presParOf" srcId="{E6693980-67ED-3A45-AC68-462E03F41108}" destId="{F55F4D2D-C738-B64A-8FCE-D2EE61193C80}" srcOrd="3" destOrd="0" presId="urn:microsoft.com/office/officeart/2005/8/layout/cycle5"/>
    <dgm:cxn modelId="{D7D54A14-C74E-984F-877B-5A1E09194794}" type="presParOf" srcId="{E6693980-67ED-3A45-AC68-462E03F41108}" destId="{96E26667-A3E9-394C-A4DE-AD4C3670BE18}" srcOrd="4" destOrd="0" presId="urn:microsoft.com/office/officeart/2005/8/layout/cycle5"/>
    <dgm:cxn modelId="{7CD712E4-F2D4-EF44-AC75-70F2DF245C01}" type="presParOf" srcId="{E6693980-67ED-3A45-AC68-462E03F41108}" destId="{351EC126-16D9-3F44-8792-574690044FAD}" srcOrd="5" destOrd="0" presId="urn:microsoft.com/office/officeart/2005/8/layout/cycle5"/>
    <dgm:cxn modelId="{2DB88A26-F394-5740-BEB3-341DE03C2952}" type="presParOf" srcId="{E6693980-67ED-3A45-AC68-462E03F41108}" destId="{393E29D0-504D-1C4C-AFCF-16ACBE48BF82}" srcOrd="6" destOrd="0" presId="urn:microsoft.com/office/officeart/2005/8/layout/cycle5"/>
    <dgm:cxn modelId="{26745DB4-B033-684A-9BB0-EAB2714D9E9A}" type="presParOf" srcId="{E6693980-67ED-3A45-AC68-462E03F41108}" destId="{13C6419D-BAAB-9F41-9BE7-3744E6FAD355}" srcOrd="7" destOrd="0" presId="urn:microsoft.com/office/officeart/2005/8/layout/cycle5"/>
    <dgm:cxn modelId="{08290314-84DC-684B-AFDC-E7A978BFAA22}" type="presParOf" srcId="{E6693980-67ED-3A45-AC68-462E03F41108}" destId="{2BA852DD-3CFA-DD4F-BAF2-A10FB3275BF2}" srcOrd="8" destOrd="0" presId="urn:microsoft.com/office/officeart/2005/8/layout/cycle5"/>
    <dgm:cxn modelId="{196D0643-EF98-3041-A941-528EA4F6C5D0}" type="presParOf" srcId="{E6693980-67ED-3A45-AC68-462E03F41108}" destId="{E4496E0D-FD86-7844-89A1-3C1D3AC747AA}" srcOrd="9" destOrd="0" presId="urn:microsoft.com/office/officeart/2005/8/layout/cycle5"/>
    <dgm:cxn modelId="{67B2DCE5-DBA3-DE42-8D11-11C6344BD93C}" type="presParOf" srcId="{E6693980-67ED-3A45-AC68-462E03F41108}" destId="{63B7EE1E-FA48-714E-AA65-95105242BA19}" srcOrd="10" destOrd="0" presId="urn:microsoft.com/office/officeart/2005/8/layout/cycle5"/>
    <dgm:cxn modelId="{978AB307-5A37-9147-AC2D-0432D8FCC43D}" type="presParOf" srcId="{E6693980-67ED-3A45-AC68-462E03F41108}" destId="{248590C3-C8E7-5443-BFDD-2A8D52788C5D}" srcOrd="11" destOrd="0" presId="urn:microsoft.com/office/officeart/2005/8/layout/cycle5"/>
    <dgm:cxn modelId="{4F0152F5-E1E7-2041-BA11-B688EFF1EEB8}" type="presParOf" srcId="{E6693980-67ED-3A45-AC68-462E03F41108}" destId="{C9FEBAAD-D528-EE40-B0E0-23E4A0043BE8}" srcOrd="12" destOrd="0" presId="urn:microsoft.com/office/officeart/2005/8/layout/cycle5"/>
    <dgm:cxn modelId="{853ADFA0-FA32-0B4D-A685-BA7E1B9E11D1}" type="presParOf" srcId="{E6693980-67ED-3A45-AC68-462E03F41108}" destId="{DC386814-EE5B-F844-B86C-E3C386A97265}" srcOrd="13" destOrd="0" presId="urn:microsoft.com/office/officeart/2005/8/layout/cycle5"/>
    <dgm:cxn modelId="{43DFB218-45F9-3D48-A0B6-85A51F97F584}" type="presParOf" srcId="{E6693980-67ED-3A45-AC68-462E03F41108}" destId="{767246D9-AD61-784C-B10D-4948D0B82340}" srcOrd="14" destOrd="0" presId="urn:microsoft.com/office/officeart/2005/8/layout/cycle5"/>
    <dgm:cxn modelId="{57B1BC8F-578D-6C41-8501-3EE015B759B3}" type="presParOf" srcId="{E6693980-67ED-3A45-AC68-462E03F41108}" destId="{FF196E73-934D-9442-87C0-3038C52A66E9}" srcOrd="15" destOrd="0" presId="urn:microsoft.com/office/officeart/2005/8/layout/cycle5"/>
    <dgm:cxn modelId="{F5F166E6-67B2-554F-9821-4112F3FC0254}" type="presParOf" srcId="{E6693980-67ED-3A45-AC68-462E03F41108}" destId="{FEC5D680-F1B3-E245-8544-58FB311D4D0E}" srcOrd="16" destOrd="0" presId="urn:microsoft.com/office/officeart/2005/8/layout/cycle5"/>
    <dgm:cxn modelId="{31267A82-4A90-8D45-AE9C-2B5BE39CBD1D}" type="presParOf" srcId="{E6693980-67ED-3A45-AC68-462E03F41108}" destId="{C23323CF-63B9-4A4A-819C-42397A90D8D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B89E2-BADE-4951-845E-C5C95BE0DB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FF1666D-49A0-4A41-828B-DEC09A55ED1A}">
      <dgm:prSet/>
      <dgm:spPr/>
      <dgm:t>
        <a:bodyPr/>
        <a:lstStyle/>
        <a:p>
          <a:pPr>
            <a:defRPr cap="all"/>
          </a:pPr>
          <a:r>
            <a:rPr lang="en-US"/>
            <a:t>Do washups</a:t>
          </a:r>
        </a:p>
      </dgm:t>
    </dgm:pt>
    <dgm:pt modelId="{F90B8E4B-8D2A-4B81-81AA-B438B1C8C9F2}" type="parTrans" cxnId="{16CCAAB0-71EE-402B-ADE9-5B953B49BA5E}">
      <dgm:prSet/>
      <dgm:spPr/>
      <dgm:t>
        <a:bodyPr/>
        <a:lstStyle/>
        <a:p>
          <a:endParaRPr lang="en-US"/>
        </a:p>
      </dgm:t>
    </dgm:pt>
    <dgm:pt modelId="{6FB06CA4-8A62-4394-80F1-519DF5A5ECDE}" type="sibTrans" cxnId="{16CCAAB0-71EE-402B-ADE9-5B953B49BA5E}">
      <dgm:prSet/>
      <dgm:spPr/>
      <dgm:t>
        <a:bodyPr/>
        <a:lstStyle/>
        <a:p>
          <a:endParaRPr lang="en-US"/>
        </a:p>
      </dgm:t>
    </dgm:pt>
    <dgm:pt modelId="{11CBCD9F-035F-4823-8EF8-0EBE4378C886}">
      <dgm:prSet/>
      <dgm:spPr/>
      <dgm:t>
        <a:bodyPr/>
        <a:lstStyle/>
        <a:p>
          <a:pPr>
            <a:defRPr cap="all"/>
          </a:pPr>
          <a:r>
            <a:rPr lang="en-US"/>
            <a:t>Check your merging / release strategy</a:t>
          </a:r>
        </a:p>
      </dgm:t>
    </dgm:pt>
    <dgm:pt modelId="{DD922923-690E-4F28-B82A-A5C3C30B1652}" type="parTrans" cxnId="{48CD299B-5AD6-4101-9864-E88F97D49A14}">
      <dgm:prSet/>
      <dgm:spPr/>
      <dgm:t>
        <a:bodyPr/>
        <a:lstStyle/>
        <a:p>
          <a:endParaRPr lang="en-US"/>
        </a:p>
      </dgm:t>
    </dgm:pt>
    <dgm:pt modelId="{A141B7C9-92F5-4847-AA7F-0170B06FEC8C}" type="sibTrans" cxnId="{48CD299B-5AD6-4101-9864-E88F97D49A14}">
      <dgm:prSet/>
      <dgm:spPr/>
      <dgm:t>
        <a:bodyPr/>
        <a:lstStyle/>
        <a:p>
          <a:endParaRPr lang="en-US"/>
        </a:p>
      </dgm:t>
    </dgm:pt>
    <dgm:pt modelId="{B5F8549E-ACD3-4DE6-B014-23B6494E06B7}">
      <dgm:prSet/>
      <dgm:spPr/>
      <dgm:t>
        <a:bodyPr/>
        <a:lstStyle/>
        <a:p>
          <a:pPr>
            <a:defRPr cap="all"/>
          </a:pPr>
          <a:r>
            <a:rPr lang="en-US"/>
            <a:t>Schedule management</a:t>
          </a:r>
        </a:p>
      </dgm:t>
    </dgm:pt>
    <dgm:pt modelId="{F602A96D-B25A-46A1-ACE9-D35D7C6A2697}" type="parTrans" cxnId="{C9C1BD7F-2ECF-43A4-9569-EBA4211D4FD6}">
      <dgm:prSet/>
      <dgm:spPr/>
      <dgm:t>
        <a:bodyPr/>
        <a:lstStyle/>
        <a:p>
          <a:endParaRPr lang="en-US"/>
        </a:p>
      </dgm:t>
    </dgm:pt>
    <dgm:pt modelId="{663C53B9-5E1F-494D-9AB0-AA6A290232A0}" type="sibTrans" cxnId="{C9C1BD7F-2ECF-43A4-9569-EBA4211D4FD6}">
      <dgm:prSet/>
      <dgm:spPr/>
      <dgm:t>
        <a:bodyPr/>
        <a:lstStyle/>
        <a:p>
          <a:endParaRPr lang="en-US"/>
        </a:p>
      </dgm:t>
    </dgm:pt>
    <dgm:pt modelId="{21BB61AC-F4DB-48C9-880F-D900CE014837}" type="pres">
      <dgm:prSet presAssocID="{D81B89E2-BADE-4951-845E-C5C95BE0DB16}" presName="root" presStyleCnt="0">
        <dgm:presLayoutVars>
          <dgm:dir/>
          <dgm:resizeHandles val="exact"/>
        </dgm:presLayoutVars>
      </dgm:prSet>
      <dgm:spPr/>
    </dgm:pt>
    <dgm:pt modelId="{4A9F0CD9-99B4-429F-8FBC-1C0B79D70A84}" type="pres">
      <dgm:prSet presAssocID="{CFF1666D-49A0-4A41-828B-DEC09A55ED1A}" presName="compNode" presStyleCnt="0"/>
      <dgm:spPr/>
    </dgm:pt>
    <dgm:pt modelId="{49C9D672-6C2D-4B1E-960A-825C19FEC864}" type="pres">
      <dgm:prSet presAssocID="{CFF1666D-49A0-4A41-828B-DEC09A55ED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3E6F12-03FD-46FC-A7F4-1251E67AD8B7}" type="pres">
      <dgm:prSet presAssocID="{CFF1666D-49A0-4A41-828B-DEC09A55E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4D819A2-0967-4E62-B035-8F3FB1CC51A1}" type="pres">
      <dgm:prSet presAssocID="{CFF1666D-49A0-4A41-828B-DEC09A55ED1A}" presName="spaceRect" presStyleCnt="0"/>
      <dgm:spPr/>
    </dgm:pt>
    <dgm:pt modelId="{17D6C8A2-0727-443A-9F3F-57034DBA53B9}" type="pres">
      <dgm:prSet presAssocID="{CFF1666D-49A0-4A41-828B-DEC09A55ED1A}" presName="textRect" presStyleLbl="revTx" presStyleIdx="0" presStyleCnt="3">
        <dgm:presLayoutVars>
          <dgm:chMax val="1"/>
          <dgm:chPref val="1"/>
        </dgm:presLayoutVars>
      </dgm:prSet>
      <dgm:spPr/>
    </dgm:pt>
    <dgm:pt modelId="{3FCD4C3C-B26B-40DF-BC88-2617A1ED069A}" type="pres">
      <dgm:prSet presAssocID="{6FB06CA4-8A62-4394-80F1-519DF5A5ECDE}" presName="sibTrans" presStyleCnt="0"/>
      <dgm:spPr/>
    </dgm:pt>
    <dgm:pt modelId="{62CDCC8F-05EF-47B0-BA6E-AFF12C6F61DB}" type="pres">
      <dgm:prSet presAssocID="{11CBCD9F-035F-4823-8EF8-0EBE4378C886}" presName="compNode" presStyleCnt="0"/>
      <dgm:spPr/>
    </dgm:pt>
    <dgm:pt modelId="{0602EB75-EA77-4546-866B-B99DCA616F4C}" type="pres">
      <dgm:prSet presAssocID="{11CBCD9F-035F-4823-8EF8-0EBE4378C8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17D526-7AEF-43F2-BB06-113FFD0BD634}" type="pres">
      <dgm:prSet presAssocID="{11CBCD9F-035F-4823-8EF8-0EBE4378C8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2610002-FF9E-4225-9E1C-9A7AC18BF7B8}" type="pres">
      <dgm:prSet presAssocID="{11CBCD9F-035F-4823-8EF8-0EBE4378C886}" presName="spaceRect" presStyleCnt="0"/>
      <dgm:spPr/>
    </dgm:pt>
    <dgm:pt modelId="{DA6F9AD1-882B-4D28-A41F-184A4DA60D79}" type="pres">
      <dgm:prSet presAssocID="{11CBCD9F-035F-4823-8EF8-0EBE4378C886}" presName="textRect" presStyleLbl="revTx" presStyleIdx="1" presStyleCnt="3">
        <dgm:presLayoutVars>
          <dgm:chMax val="1"/>
          <dgm:chPref val="1"/>
        </dgm:presLayoutVars>
      </dgm:prSet>
      <dgm:spPr/>
    </dgm:pt>
    <dgm:pt modelId="{3B62E6D5-0BAE-42FE-A543-7DC606D65168}" type="pres">
      <dgm:prSet presAssocID="{A141B7C9-92F5-4847-AA7F-0170B06FEC8C}" presName="sibTrans" presStyleCnt="0"/>
      <dgm:spPr/>
    </dgm:pt>
    <dgm:pt modelId="{9EF0BE7C-BA5D-4851-BBAC-91902E701044}" type="pres">
      <dgm:prSet presAssocID="{B5F8549E-ACD3-4DE6-B014-23B6494E06B7}" presName="compNode" presStyleCnt="0"/>
      <dgm:spPr/>
    </dgm:pt>
    <dgm:pt modelId="{F82513C7-5FE8-4C58-A726-FA8F51C28B72}" type="pres">
      <dgm:prSet presAssocID="{B5F8549E-ACD3-4DE6-B014-23B6494E06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D0FCDC-E891-4AE4-A145-C021FFD9C4D1}" type="pres">
      <dgm:prSet presAssocID="{B5F8549E-ACD3-4DE6-B014-23B6494E0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00505A5-DD5D-47D7-94E7-5EC13F8FE499}" type="pres">
      <dgm:prSet presAssocID="{B5F8549E-ACD3-4DE6-B014-23B6494E06B7}" presName="spaceRect" presStyleCnt="0"/>
      <dgm:spPr/>
    </dgm:pt>
    <dgm:pt modelId="{2AA9A2BA-3ABB-4154-B0F9-44BDB7EC04C9}" type="pres">
      <dgm:prSet presAssocID="{B5F8549E-ACD3-4DE6-B014-23B6494E06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8DA0E-2DD9-4C0D-A84E-7BD76DBCD39D}" type="presOf" srcId="{B5F8549E-ACD3-4DE6-B014-23B6494E06B7}" destId="{2AA9A2BA-3ABB-4154-B0F9-44BDB7EC04C9}" srcOrd="0" destOrd="0" presId="urn:microsoft.com/office/officeart/2018/5/layout/IconLeafLabelList"/>
    <dgm:cxn modelId="{FA5B1F29-F825-452D-B049-CCBF2E902C47}" type="presOf" srcId="{D81B89E2-BADE-4951-845E-C5C95BE0DB16}" destId="{21BB61AC-F4DB-48C9-880F-D900CE014837}" srcOrd="0" destOrd="0" presId="urn:microsoft.com/office/officeart/2018/5/layout/IconLeafLabelList"/>
    <dgm:cxn modelId="{D6060568-7D7E-4C0F-BFCE-699A7245F068}" type="presOf" srcId="{CFF1666D-49A0-4A41-828B-DEC09A55ED1A}" destId="{17D6C8A2-0727-443A-9F3F-57034DBA53B9}" srcOrd="0" destOrd="0" presId="urn:microsoft.com/office/officeart/2018/5/layout/IconLeafLabelList"/>
    <dgm:cxn modelId="{BE805678-FC95-4BD2-9555-905A53C1C0D6}" type="presOf" srcId="{11CBCD9F-035F-4823-8EF8-0EBE4378C886}" destId="{DA6F9AD1-882B-4D28-A41F-184A4DA60D79}" srcOrd="0" destOrd="0" presId="urn:microsoft.com/office/officeart/2018/5/layout/IconLeafLabelList"/>
    <dgm:cxn modelId="{C9C1BD7F-2ECF-43A4-9569-EBA4211D4FD6}" srcId="{D81B89E2-BADE-4951-845E-C5C95BE0DB16}" destId="{B5F8549E-ACD3-4DE6-B014-23B6494E06B7}" srcOrd="2" destOrd="0" parTransId="{F602A96D-B25A-46A1-ACE9-D35D7C6A2697}" sibTransId="{663C53B9-5E1F-494D-9AB0-AA6A290232A0}"/>
    <dgm:cxn modelId="{48CD299B-5AD6-4101-9864-E88F97D49A14}" srcId="{D81B89E2-BADE-4951-845E-C5C95BE0DB16}" destId="{11CBCD9F-035F-4823-8EF8-0EBE4378C886}" srcOrd="1" destOrd="0" parTransId="{DD922923-690E-4F28-B82A-A5C3C30B1652}" sibTransId="{A141B7C9-92F5-4847-AA7F-0170B06FEC8C}"/>
    <dgm:cxn modelId="{16CCAAB0-71EE-402B-ADE9-5B953B49BA5E}" srcId="{D81B89E2-BADE-4951-845E-C5C95BE0DB16}" destId="{CFF1666D-49A0-4A41-828B-DEC09A55ED1A}" srcOrd="0" destOrd="0" parTransId="{F90B8E4B-8D2A-4B81-81AA-B438B1C8C9F2}" sibTransId="{6FB06CA4-8A62-4394-80F1-519DF5A5ECDE}"/>
    <dgm:cxn modelId="{E559C865-E3BA-447F-959D-A2011380B0CA}" type="presParOf" srcId="{21BB61AC-F4DB-48C9-880F-D900CE014837}" destId="{4A9F0CD9-99B4-429F-8FBC-1C0B79D70A84}" srcOrd="0" destOrd="0" presId="urn:microsoft.com/office/officeart/2018/5/layout/IconLeafLabelList"/>
    <dgm:cxn modelId="{BFC618FF-ED31-487D-A66B-0CCED59E24D8}" type="presParOf" srcId="{4A9F0CD9-99B4-429F-8FBC-1C0B79D70A84}" destId="{49C9D672-6C2D-4B1E-960A-825C19FEC864}" srcOrd="0" destOrd="0" presId="urn:microsoft.com/office/officeart/2018/5/layout/IconLeafLabelList"/>
    <dgm:cxn modelId="{E02F4FE3-BE68-401B-9718-153C373E5707}" type="presParOf" srcId="{4A9F0CD9-99B4-429F-8FBC-1C0B79D70A84}" destId="{6A3E6F12-03FD-46FC-A7F4-1251E67AD8B7}" srcOrd="1" destOrd="0" presId="urn:microsoft.com/office/officeart/2018/5/layout/IconLeafLabelList"/>
    <dgm:cxn modelId="{061509D6-A1BA-4186-ACDF-5824F6788552}" type="presParOf" srcId="{4A9F0CD9-99B4-429F-8FBC-1C0B79D70A84}" destId="{F4D819A2-0967-4E62-B035-8F3FB1CC51A1}" srcOrd="2" destOrd="0" presId="urn:microsoft.com/office/officeart/2018/5/layout/IconLeafLabelList"/>
    <dgm:cxn modelId="{23AA2994-C74F-416D-ADC8-47AC47ED6C65}" type="presParOf" srcId="{4A9F0CD9-99B4-429F-8FBC-1C0B79D70A84}" destId="{17D6C8A2-0727-443A-9F3F-57034DBA53B9}" srcOrd="3" destOrd="0" presId="urn:microsoft.com/office/officeart/2018/5/layout/IconLeafLabelList"/>
    <dgm:cxn modelId="{F7C5FF11-3AF6-42DA-BA76-96EEC632294D}" type="presParOf" srcId="{21BB61AC-F4DB-48C9-880F-D900CE014837}" destId="{3FCD4C3C-B26B-40DF-BC88-2617A1ED069A}" srcOrd="1" destOrd="0" presId="urn:microsoft.com/office/officeart/2018/5/layout/IconLeafLabelList"/>
    <dgm:cxn modelId="{A8DDEAA2-2C12-4268-8D24-718D84B0A07E}" type="presParOf" srcId="{21BB61AC-F4DB-48C9-880F-D900CE014837}" destId="{62CDCC8F-05EF-47B0-BA6E-AFF12C6F61DB}" srcOrd="2" destOrd="0" presId="urn:microsoft.com/office/officeart/2018/5/layout/IconLeafLabelList"/>
    <dgm:cxn modelId="{4E0CD8A6-2C16-416F-9389-DA48A9F44808}" type="presParOf" srcId="{62CDCC8F-05EF-47B0-BA6E-AFF12C6F61DB}" destId="{0602EB75-EA77-4546-866B-B99DCA616F4C}" srcOrd="0" destOrd="0" presId="urn:microsoft.com/office/officeart/2018/5/layout/IconLeafLabelList"/>
    <dgm:cxn modelId="{A274B036-7B85-48BA-87EE-D061597605EB}" type="presParOf" srcId="{62CDCC8F-05EF-47B0-BA6E-AFF12C6F61DB}" destId="{7D17D526-7AEF-43F2-BB06-113FFD0BD634}" srcOrd="1" destOrd="0" presId="urn:microsoft.com/office/officeart/2018/5/layout/IconLeafLabelList"/>
    <dgm:cxn modelId="{F9A37B18-5A4B-4AE6-86C8-BB41086F2A90}" type="presParOf" srcId="{62CDCC8F-05EF-47B0-BA6E-AFF12C6F61DB}" destId="{42610002-FF9E-4225-9E1C-9A7AC18BF7B8}" srcOrd="2" destOrd="0" presId="urn:microsoft.com/office/officeart/2018/5/layout/IconLeafLabelList"/>
    <dgm:cxn modelId="{63DAAA9E-7E61-443D-8084-F676852799D0}" type="presParOf" srcId="{62CDCC8F-05EF-47B0-BA6E-AFF12C6F61DB}" destId="{DA6F9AD1-882B-4D28-A41F-184A4DA60D79}" srcOrd="3" destOrd="0" presId="urn:microsoft.com/office/officeart/2018/5/layout/IconLeafLabelList"/>
    <dgm:cxn modelId="{5223630E-7D05-4918-B588-5111C667C450}" type="presParOf" srcId="{21BB61AC-F4DB-48C9-880F-D900CE014837}" destId="{3B62E6D5-0BAE-42FE-A543-7DC606D65168}" srcOrd="3" destOrd="0" presId="urn:microsoft.com/office/officeart/2018/5/layout/IconLeafLabelList"/>
    <dgm:cxn modelId="{EB6B5E19-28D2-474A-9D89-A47600DABE67}" type="presParOf" srcId="{21BB61AC-F4DB-48C9-880F-D900CE014837}" destId="{9EF0BE7C-BA5D-4851-BBAC-91902E701044}" srcOrd="4" destOrd="0" presId="urn:microsoft.com/office/officeart/2018/5/layout/IconLeafLabelList"/>
    <dgm:cxn modelId="{EA587389-6348-4A37-A831-357BA57A248A}" type="presParOf" srcId="{9EF0BE7C-BA5D-4851-BBAC-91902E701044}" destId="{F82513C7-5FE8-4C58-A726-FA8F51C28B72}" srcOrd="0" destOrd="0" presId="urn:microsoft.com/office/officeart/2018/5/layout/IconLeafLabelList"/>
    <dgm:cxn modelId="{F5436C9E-B87B-411E-ADA5-F7A2F1A0AF31}" type="presParOf" srcId="{9EF0BE7C-BA5D-4851-BBAC-91902E701044}" destId="{DED0FCDC-E891-4AE4-A145-C021FFD9C4D1}" srcOrd="1" destOrd="0" presId="urn:microsoft.com/office/officeart/2018/5/layout/IconLeafLabelList"/>
    <dgm:cxn modelId="{0C46F05D-913B-4E25-8C2B-E515C18D83E1}" type="presParOf" srcId="{9EF0BE7C-BA5D-4851-BBAC-91902E701044}" destId="{400505A5-DD5D-47D7-94E7-5EC13F8FE499}" srcOrd="2" destOrd="0" presId="urn:microsoft.com/office/officeart/2018/5/layout/IconLeafLabelList"/>
    <dgm:cxn modelId="{7D0A57B7-F985-41A2-9800-22B26FDBC793}" type="presParOf" srcId="{9EF0BE7C-BA5D-4851-BBAC-91902E701044}" destId="{2AA9A2BA-3ABB-4154-B0F9-44BDB7EC04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3119F-EF57-CC4D-B321-5389838214AA}">
      <dsp:nvSpPr>
        <dsp:cNvPr id="0" name=""/>
        <dsp:cNvSpPr/>
      </dsp:nvSpPr>
      <dsp:spPr>
        <a:xfrm>
          <a:off x="2316782" y="1436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</a:t>
          </a:r>
        </a:p>
      </dsp:txBody>
      <dsp:txXfrm>
        <a:off x="2353471" y="38125"/>
        <a:ext cx="1082892" cy="678197"/>
      </dsp:txXfrm>
    </dsp:sp>
    <dsp:sp modelId="{64234121-9420-6E4B-9813-FE7CDCFF06CC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493882" y="154595"/>
              </a:moveTo>
              <a:arcTo wR="1770362" hR="1770362" stAng="176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4D2D-C738-B64A-8FCE-D2EE61193C80}">
      <dsp:nvSpPr>
        <dsp:cNvPr id="0" name=""/>
        <dsp:cNvSpPr/>
      </dsp:nvSpPr>
      <dsp:spPr>
        <a:xfrm>
          <a:off x="3849960" y="886617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3886649" y="923306"/>
        <a:ext cx="1082892" cy="678197"/>
      </dsp:txXfrm>
    </dsp:sp>
    <dsp:sp modelId="{351EC126-16D9-3F44-8792-574690044FA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3513137" y="1459049"/>
              </a:moveTo>
              <a:arcTo wR="1770362" hR="1770362" stAng="209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29D0-504D-1C4C-AFCF-16ACBE48BF82}">
      <dsp:nvSpPr>
        <dsp:cNvPr id="0" name=""/>
        <dsp:cNvSpPr/>
      </dsp:nvSpPr>
      <dsp:spPr>
        <a:xfrm>
          <a:off x="3849960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886649" y="2693668"/>
        <a:ext cx="1082892" cy="678197"/>
      </dsp:txXfrm>
    </dsp:sp>
    <dsp:sp modelId="{2BA852DD-3CFA-DD4F-BAF2-A10FB3275BF2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896891" y="3136054"/>
              </a:moveTo>
              <a:arcTo wR="1770362" hR="1770362" stAng="30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6E0D-FD86-7844-89A1-3C1D3AC747AA}">
      <dsp:nvSpPr>
        <dsp:cNvPr id="0" name=""/>
        <dsp:cNvSpPr/>
      </dsp:nvSpPr>
      <dsp:spPr>
        <a:xfrm>
          <a:off x="2316782" y="3542160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2353471" y="3578849"/>
        <a:ext cx="1082892" cy="678197"/>
      </dsp:txXfrm>
    </dsp:sp>
    <dsp:sp modelId="{248590C3-C8E7-5443-BFDD-2A8D52788C5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1046842" y="3386128"/>
              </a:moveTo>
              <a:arcTo wR="1770362" hR="1770362" stAng="68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BAAD-D528-EE40-B0E0-23E4A0043BE8}">
      <dsp:nvSpPr>
        <dsp:cNvPr id="0" name=""/>
        <dsp:cNvSpPr/>
      </dsp:nvSpPr>
      <dsp:spPr>
        <a:xfrm>
          <a:off x="783603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Integration</a:t>
          </a:r>
        </a:p>
      </dsp:txBody>
      <dsp:txXfrm>
        <a:off x="820292" y="2693668"/>
        <a:ext cx="1082892" cy="678197"/>
      </dsp:txXfrm>
    </dsp:sp>
    <dsp:sp modelId="{767246D9-AD61-784C-B10D-4948D0B82340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7586" y="2081675"/>
              </a:moveTo>
              <a:arcTo wR="1770362" hR="1770362" stAng="101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96E73-934D-9442-87C0-3038C52A66E9}">
      <dsp:nvSpPr>
        <dsp:cNvPr id="0" name=""/>
        <dsp:cNvSpPr/>
      </dsp:nvSpPr>
      <dsp:spPr>
        <a:xfrm>
          <a:off x="783603" y="886617"/>
          <a:ext cx="1156270" cy="75157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820292" y="923306"/>
        <a:ext cx="1082892" cy="678197"/>
      </dsp:txXfrm>
    </dsp:sp>
    <dsp:sp modelId="{C23323CF-63B9-4A4A-819C-42397A90D8D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643833" y="404670"/>
              </a:moveTo>
              <a:arcTo wR="1770362" hR="1770362" stAng="138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D672-6C2D-4B1E-960A-825C19FEC86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6F12-03FD-46FC-A7F4-1251E67AD8B7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C8A2-0727-443A-9F3F-57034DBA53B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Do washups</a:t>
          </a:r>
        </a:p>
      </dsp:txBody>
      <dsp:txXfrm>
        <a:off x="75768" y="3056262"/>
        <a:ext cx="3093750" cy="720000"/>
      </dsp:txXfrm>
    </dsp:sp>
    <dsp:sp modelId="{0602EB75-EA77-4546-866B-B99DCA616F4C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D526-7AEF-43F2-BB06-113FFD0BD634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9AD1-882B-4D28-A41F-184A4DA60D7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Check your merging / release strategy</a:t>
          </a:r>
        </a:p>
      </dsp:txBody>
      <dsp:txXfrm>
        <a:off x="3710925" y="3056262"/>
        <a:ext cx="3093750" cy="720000"/>
      </dsp:txXfrm>
    </dsp:sp>
    <dsp:sp modelId="{F82513C7-5FE8-4C58-A726-FA8F51C28B72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0FCDC-E891-4AE4-A145-C021FFD9C4D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A2BA-3ABB-4154-B0F9-44BDB7EC04C9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Schedule management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F098-6159-9746-9D8A-604C3B2DE16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2265-B86F-074D-BC11-88042363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supporting applications for over 7 years, from greenfield startups to long running corporate apps. </a:t>
            </a:r>
          </a:p>
          <a:p>
            <a:endParaRPr lang="en-US" dirty="0"/>
          </a:p>
          <a:p>
            <a:r>
              <a:rPr lang="en-US" dirty="0"/>
              <a:t>When a personal app of mine reached 30,000 downloads a few years back, I was really worried because I had no structure of maintaining that user base. And I realized that what I put out there into the wild, might get used by a lot of people.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20th of April to the 20th of May 2018: TSB had over 1.9 million customers with no access to their accounts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 2018: O2 3rd party certificate non-renewal lead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Million customers with no cellular access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Virgin Media is focused in media reports when 10,000 customer complaints were registered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DownDetector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outage in 2 weeks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Facebook SDK’s cause Spotify, Pinterest, Tinder and other apps to fail</a:t>
            </a:r>
            <a:endParaRPr lang="en-US" dirty="0"/>
          </a:p>
          <a:p>
            <a:r>
              <a:rPr lang="en-US" dirty="0"/>
              <a:t>Aug 2020: Spotify TLS (Transport Layer Security) certificate was not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advocating for blanket overnight production support, however I do believe that we should be a part of making our systems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Affects others perceptions of you</a:t>
            </a:r>
          </a:p>
          <a:p>
            <a:r>
              <a:rPr lang="en-US" dirty="0" err="1"/>
              <a:t>Behaviour</a:t>
            </a:r>
            <a:r>
              <a:rPr lang="en-US" dirty="0"/>
              <a:t> is important to your reputation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our software fails, it doesn’t matter who is to blame, what matters is that it’s broken and the team wants to fix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O2 was very quick to point to when they found out that it was their fault the network went down.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Hardware Secure Module – Primary on load balancing and Secondary at communications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just stating a problem, rephrase as “could it be this component” </a:t>
            </a:r>
          </a:p>
          <a:p>
            <a:r>
              <a:rPr lang="en-US" dirty="0"/>
              <a:t>Don’t cry wolf unless you are absolutely sure, it distracts the team</a:t>
            </a:r>
          </a:p>
          <a:p>
            <a:r>
              <a:rPr lang="en-US" dirty="0"/>
              <a:t>QA’s and testers often tell me “click here and then go back” – “do I wait for the content to load or not “ could have saved me 30 minutes.</a:t>
            </a:r>
          </a:p>
          <a:p>
            <a:r>
              <a:rPr lang="en-US" dirty="0"/>
              <a:t>Some people don’t know the difference between “crash” and “lag” or “error”</a:t>
            </a:r>
          </a:p>
          <a:p>
            <a:endParaRPr lang="en-US" dirty="0"/>
          </a:p>
          <a:p>
            <a:r>
              <a:rPr lang="en-US" dirty="0"/>
              <a:t>Know where your report came from: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Social media / Call centre complaints - some experience is being affected and is more likely a subset of devices (e.g. Samsung Android devices) or a downstream service could be slow.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Historic baseline delta spike - normally these are anomalies, like people doing more or less transactions during Christmas or New Years.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Management personal account - sometimes a high level manager with a production account will report a problem to the support team. These are normally a personal connectivity issue.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Crash rate increase - these are the most concerning as there is usually something really serious going on.</a:t>
            </a:r>
          </a:p>
          <a:p>
            <a:endParaRPr lang="en-US" dirty="0"/>
          </a:p>
          <a:p>
            <a:r>
              <a:rPr lang="en-US" dirty="0" err="1"/>
              <a:t>Imapct</a:t>
            </a:r>
            <a:r>
              <a:rPr lang="en-US" dirty="0"/>
              <a:t> questions:</a:t>
            </a:r>
          </a:p>
          <a:p>
            <a:r>
              <a:rPr lang="en-US" dirty="0"/>
              <a:t>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cause: what actually caused the problem?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Feature affected: what did users see?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Reports: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did we know something was wrong?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do we know it is fixed?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Users affected: can we determine the total number of unique affected users?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Downtime: how long did it last?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Resolution: what did we do to fix it?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Reflection: how would we do it differently?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Stories:</a:t>
            </a:r>
          </a:p>
          <a:p>
            <a:r>
              <a:rPr lang="en-US" dirty="0"/>
              <a:t>AOL (Accounts On Line)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know what access you need and how to obtain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access to systems is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books should be ordered by feature and contain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team responsible for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Emergency contact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report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diagrams (dependency lists)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Reports can sometimes only give you half the picture. It’s very important you know how to read reports.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 in between the lines: 1000 crashes is not 1000 users impacted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recommend only having one communication tool. Eliminate distractions and ensure you keep company and client data absolutely confidential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- Once I was being pushed so hard for a fix I ended up creating 10 pull requests because people would not stop ”just pinging”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Bypassing code review and testing in the name of an immediate fix is reckless. </a:t>
            </a:r>
          </a:p>
          <a:p>
            <a:r>
              <a:rPr lang="en-US" dirty="0"/>
              <a:t>It also undermines the entire point of having those things there</a:t>
            </a:r>
          </a:p>
          <a:p>
            <a:endParaRPr lang="en-US" dirty="0"/>
          </a:p>
          <a:p>
            <a:r>
              <a:rPr lang="en-US" dirty="0"/>
              <a:t>When you do something – remember it’s being done on behalf of everyone.</a:t>
            </a:r>
          </a:p>
          <a:p>
            <a:endParaRPr lang="en-US" dirty="0"/>
          </a:p>
          <a:p>
            <a:r>
              <a:rPr lang="en-US" dirty="0"/>
              <a:t>You’re acting on behalf of yourself, the team and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been called out late at night, finish the call out by informing people you’ll be in later</a:t>
            </a:r>
          </a:p>
          <a:p>
            <a:endParaRPr lang="en-US" dirty="0"/>
          </a:p>
          <a:p>
            <a:r>
              <a:rPr lang="en-US" dirty="0"/>
              <a:t>It’s dangerous to be the guy everyone relies on, it’s just as bad NOT being that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5AD-CB77-BB4D-9EFB-E7062D29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81C55-F15A-2F43-8F99-75C4E1D9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8F8-D3AB-304A-AE0D-EDA6488C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6E2F-8F8E-CE44-B9D4-0DD7C7C6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22A5-E8D9-6443-BF94-A666871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100-C0C7-6746-8522-B1B8B5CA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505E-DDA8-6247-B2D9-042EC773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1323-3375-0446-9E67-EE9032D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50A6-3A36-4843-9D2F-54A7EF5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5DE5-0975-FE4C-AEE9-8EE6A06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386C-2F5F-4D48-A139-80C63B24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D14C-C4B2-F14C-B015-2D8A48E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CF59-A39D-7741-A05B-33422BD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97C6-634A-C042-ADD2-A9A33838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793F-CF27-3B4D-B27F-6639EC3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BDF-4D1F-E84F-AC54-6D646CE3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1CD7-2F0A-4048-80CA-52813C6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AA1-8D28-BF4C-B4F0-71E17508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5CE6-DA0E-584C-8CD2-0AAB8A18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A9E-8A8B-174C-9C00-AD9A4A2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C8E-97E7-BE4C-877B-27D420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C1A6-CF48-0F42-9668-A51F37B0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1EB-D60B-7949-AD5C-88D31F7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ACB7-DAE8-1540-A430-0AFAA6A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22E0-1A1E-0E47-A69D-D5B7B824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A15-3BA9-6045-AC01-D22BC0FD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4E5-0F66-6442-8BE9-7FF81B9C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4F91-859E-6340-921A-D5DC9828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A644-6C1A-164B-8CC6-92A1EFD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721A-4524-8A48-AD3A-C4E69E4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4D85-1BF2-6940-912D-64F327A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2ED-86B3-8E4C-9432-F1A18B6B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5FC3-B431-2448-9AAD-D926C072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039A-1B93-074B-878E-2999EC6F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59B0-060E-7343-806B-694C0932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3ABD-1802-ED4F-B039-1F2C4F5D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D3E4-41CD-4D4C-9334-693A745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E423D-0848-574C-A071-E45C7317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BED1-291F-B045-A030-461CA65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6977-6484-5447-9BDD-8474EFA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3221-2108-3647-9D0F-94EFA90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1145-2924-AC49-8D43-093C5EB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2864-D5F0-0F4B-AE23-366F6430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283E-AAE6-E346-ACF1-7CA33C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6E1D-E111-2F41-9532-7090888A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533C-A9BD-F947-9869-C4A5ABD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3E1-C6FC-114E-A811-E6D96863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5868-2889-B445-96A4-67BFB8A4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6AAC-1C22-0543-9053-606987E9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6D9E-588A-C14E-A015-A21D2CC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4B5F-E690-CC4E-999A-9E4F3D7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AB2-AA6D-6A4E-A326-8AA1C9F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CAD-F8C3-F84B-A5F3-2911238A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0E508-25F6-E64C-9D85-11E0747E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B517-C66B-8D4E-BEE0-0EFDE0F5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59D9-4271-414E-9C05-95175E5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1609-08EA-2641-9D47-4279452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4229-9636-C744-84E8-09BC1EF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B606-2F93-2149-93E9-5C3CC4C4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DCB0-0B62-2049-85F8-F5E48F8B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8034-E1D8-744A-B001-A7742B028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9B4E-256E-AD40-A7B8-8F0574836C3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EF7C-20EE-984C-80BE-0DB8EE8BF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A156-F3FD-B943-AAE0-898B3F3C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0C8B-29BD-814A-9B44-254288E5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sz="8100" dirty="0"/>
              <a:t>Sleeping with one eye open: Experiences in production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E097-77EE-E342-B71B-82A2AA44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Quintin Balsdon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BF2CA20-E13A-0740-AA0D-29AA133B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4123439"/>
            <a:ext cx="1551286" cy="16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F8146-9D2F-BD48-8A3E-677BC30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Should we support our software?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A9B1-CE29-D840-A213-2A3B424F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8806"/>
            <a:ext cx="4980432" cy="4553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Team collaboration</a:t>
            </a:r>
          </a:p>
          <a:p>
            <a:r>
              <a:rPr lang="en-US" sz="2200" dirty="0"/>
              <a:t>Outcome of work</a:t>
            </a:r>
          </a:p>
          <a:p>
            <a:r>
              <a:rPr lang="en-US" sz="2200" dirty="0"/>
              <a:t>Fixing issues</a:t>
            </a:r>
          </a:p>
          <a:p>
            <a:r>
              <a:rPr lang="en-US" sz="2200" dirty="0"/>
              <a:t>Overall domain understanding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6A24CE-DC45-FF42-8D39-3F185832D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380784"/>
              </p:ext>
            </p:extLst>
          </p:nvPr>
        </p:nvGraphicFramePr>
        <p:xfrm>
          <a:off x="5932773" y="2276856"/>
          <a:ext cx="5789835" cy="429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0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677B-B85C-294C-AF0A-3E6F9FAD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n-US" dirty="0"/>
              <a:t>Put on the right hat</a:t>
            </a:r>
          </a:p>
        </p:txBody>
      </p:sp>
      <p:pic>
        <p:nvPicPr>
          <p:cNvPr id="19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D6F2AB4C-893B-3549-BE62-81A32E28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35" y="749173"/>
            <a:ext cx="794443" cy="794443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3ADB36A-A537-0C41-9EAE-5977CBF4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Avoid agendas</a:t>
            </a:r>
          </a:p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Diagnose (without blame)</a:t>
            </a:r>
          </a:p>
          <a:p>
            <a:pPr lvl="1"/>
            <a:r>
              <a:rPr lang="en-US" sz="2000" dirty="0"/>
              <a:t>Delegate </a:t>
            </a:r>
          </a:p>
          <a:p>
            <a:pPr lvl="1"/>
            <a:r>
              <a:rPr lang="en-US" sz="2000" dirty="0"/>
              <a:t>Decide</a:t>
            </a:r>
          </a:p>
          <a:p>
            <a:r>
              <a:rPr lang="en-US" sz="2400" dirty="0"/>
              <a:t>Most useful role for the problem</a:t>
            </a:r>
          </a:p>
          <a:p>
            <a:r>
              <a:rPr lang="en-US" sz="2400" dirty="0"/>
              <a:t>Have a primary and secondary</a:t>
            </a:r>
          </a:p>
        </p:txBody>
      </p:sp>
      <p:pic>
        <p:nvPicPr>
          <p:cNvPr id="24" name="Content Placeholder 20">
            <a:extLst>
              <a:ext uri="{FF2B5EF4-FFF2-40B4-BE49-F238E27FC236}">
                <a16:creationId xmlns:a16="http://schemas.microsoft.com/office/drawing/2014/main" id="{FCF0FC6E-D35F-6D4B-8195-712C877A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43" y="1712794"/>
            <a:ext cx="1292047" cy="1292047"/>
          </a:xfrm>
          <a:prstGeom prst="rect">
            <a:avLst/>
          </a:prstGeom>
        </p:spPr>
      </p:pic>
      <p:pic>
        <p:nvPicPr>
          <p:cNvPr id="13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BDBFC0F2-424E-8B46-9592-2B2A378F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11851" y="4541746"/>
            <a:ext cx="981230" cy="98123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D675BC1-DDAA-B741-9DA9-BDC4850E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56507" y="2972556"/>
            <a:ext cx="2512241" cy="25122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721210-886D-9E42-A2B2-93DCD9761E75}"/>
              </a:ext>
            </a:extLst>
          </p:cNvPr>
          <p:cNvSpPr txBox="1"/>
          <p:nvPr/>
        </p:nvSpPr>
        <p:spPr>
          <a:xfrm>
            <a:off x="5243513" y="508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1C82-0458-C94B-97CA-322532EE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Ask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C36-3EB7-4F4C-AF7A-96323250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Use questions as a diagnostic tool</a:t>
            </a:r>
          </a:p>
          <a:p>
            <a:r>
              <a:rPr lang="en-US" sz="1700" dirty="0"/>
              <a:t>Rephrase to promote understanding</a:t>
            </a:r>
          </a:p>
          <a:p>
            <a:r>
              <a:rPr lang="en-US" sz="1700" dirty="0"/>
              <a:t>Be clear</a:t>
            </a:r>
          </a:p>
          <a:p>
            <a:r>
              <a:rPr lang="en-US" sz="1700" dirty="0"/>
              <a:t>Avoid “quick responses”</a:t>
            </a:r>
          </a:p>
          <a:p>
            <a:r>
              <a:rPr lang="en-US" sz="1700" dirty="0"/>
              <a:t>Source of error report</a:t>
            </a:r>
          </a:p>
          <a:p>
            <a:r>
              <a:rPr lang="en-US" sz="1700" dirty="0"/>
              <a:t>Why now? </a:t>
            </a:r>
          </a:p>
          <a:p>
            <a:r>
              <a:rPr lang="en-US" sz="1700" dirty="0"/>
              <a:t>Separate concerns</a:t>
            </a:r>
          </a:p>
          <a:p>
            <a:r>
              <a:rPr lang="en-US" sz="1700" dirty="0"/>
              <a:t>Determine the impact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9" name="Picture 2" descr="alt text">
            <a:extLst>
              <a:ext uri="{FF2B5EF4-FFF2-40B4-BE49-F238E27FC236}">
                <a16:creationId xmlns:a16="http://schemas.microsoft.com/office/drawing/2014/main" id="{0E3C452F-9BC0-F249-A8D1-6259FD660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5C90F-5A3E-114B-A7ED-3D67F1C2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Have your tools ready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F42-9647-2C43-871F-743D8550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Autofit/>
          </a:bodyPr>
          <a:lstStyle/>
          <a:p>
            <a:r>
              <a:rPr lang="en-US" sz="3600" dirty="0"/>
              <a:t>Access</a:t>
            </a:r>
          </a:p>
          <a:p>
            <a:r>
              <a:rPr lang="en-US" sz="3600" dirty="0"/>
              <a:t>Run books</a:t>
            </a:r>
          </a:p>
          <a:p>
            <a:r>
              <a:rPr lang="en-US" sz="3600" dirty="0"/>
              <a:t>Reports</a:t>
            </a:r>
          </a:p>
          <a:p>
            <a:r>
              <a:rPr lang="en-US" sz="3600" dirty="0"/>
              <a:t>Communication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51C6C39A-3516-1146-AD04-36CE3ACE4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r="6183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0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815E-0A23-C14C-9B8A-BBCAE883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Trust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48A2-68EB-9D40-B74A-347B42B6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Processes are there for a reason</a:t>
            </a:r>
          </a:p>
          <a:p>
            <a:r>
              <a:rPr lang="en-US" dirty="0"/>
              <a:t>Don’t be a hero</a:t>
            </a:r>
          </a:p>
          <a:p>
            <a:r>
              <a:rPr lang="en-US" dirty="0"/>
              <a:t>Sometimes things need to remain “unresolved”</a:t>
            </a:r>
          </a:p>
          <a:p>
            <a:r>
              <a:rPr lang="en-US" dirty="0"/>
              <a:t>Trust is precious, even more so when it’s lost</a:t>
            </a:r>
          </a:p>
          <a:p>
            <a:r>
              <a:rPr lang="en-US" dirty="0"/>
              <a:t>Ask for feedback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AF3438-1C65-1B44-8728-10AD1B80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-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6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ED00C2C-171A-DA45-94AE-4519870C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r="5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DED1-5417-C144-8341-7E23F3F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Take downtime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C30605-DFAA-6443-BA4B-85E1D64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Rest period</a:t>
            </a:r>
          </a:p>
          <a:p>
            <a:pPr lvl="1"/>
            <a:r>
              <a:rPr lang="en-US" dirty="0"/>
              <a:t>Directly after a call out</a:t>
            </a:r>
          </a:p>
          <a:p>
            <a:pPr lvl="1"/>
            <a:r>
              <a:rPr lang="en-US" dirty="0"/>
              <a:t>Between being on call</a:t>
            </a:r>
          </a:p>
          <a:p>
            <a:r>
              <a:rPr lang="en-US" dirty="0"/>
              <a:t>Draw lines</a:t>
            </a:r>
          </a:p>
          <a:p>
            <a:r>
              <a:rPr lang="en-US" dirty="0"/>
              <a:t>Know what sacrifices you are making</a:t>
            </a:r>
          </a:p>
        </p:txBody>
      </p:sp>
    </p:spTree>
    <p:extLst>
      <p:ext uri="{BB962C8B-B14F-4D97-AF65-F5344CB8AC3E}">
        <p14:creationId xmlns:p14="http://schemas.microsoft.com/office/powerpoint/2010/main" val="32150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88A4-A717-D144-8553-6A1BA27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0113-9904-4B7A-B165-674AFB951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238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60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971</Words>
  <Application>Microsoft Macintosh PowerPoint</Application>
  <PresentationFormat>Widescreen</PresentationFormat>
  <Paragraphs>132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Sleeping with one eye open: Experiences in production support</vt:lpstr>
      <vt:lpstr>Should we support our software?</vt:lpstr>
      <vt:lpstr>Put on the right hat</vt:lpstr>
      <vt:lpstr>Ask Questions</vt:lpstr>
      <vt:lpstr>Have your tools ready</vt:lpstr>
      <vt:lpstr>Trust the team</vt:lpstr>
      <vt:lpstr>Take downtime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with one eye open: Experiences in production support</dc:title>
  <dc:creator>Balsdon, Quintin</dc:creator>
  <cp:lastModifiedBy>Balsdon, Quintin</cp:lastModifiedBy>
  <cp:revision>2</cp:revision>
  <dcterms:created xsi:type="dcterms:W3CDTF">2020-11-23T11:09:34Z</dcterms:created>
  <dcterms:modified xsi:type="dcterms:W3CDTF">2020-11-23T16:20:44Z</dcterms:modified>
</cp:coreProperties>
</file>