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handoutMasterIdLst>
    <p:handoutMasterId r:id="rId15"/>
  </p:handoutMasterIdLst>
  <p:sldIdLst>
    <p:sldId id="256" r:id="rId2"/>
    <p:sldId id="259" r:id="rId3"/>
    <p:sldId id="257" r:id="rId4"/>
    <p:sldId id="260" r:id="rId5"/>
    <p:sldId id="266" r:id="rId6"/>
    <p:sldId id="264" r:id="rId7"/>
    <p:sldId id="265" r:id="rId8"/>
    <p:sldId id="267" r:id="rId9"/>
    <p:sldId id="271" r:id="rId10"/>
    <p:sldId id="268" r:id="rId11"/>
    <p:sldId id="269" r:id="rId12"/>
    <p:sldId id="270" r:id="rId13"/>
  </p:sldIdLst>
  <p:sldSz cx="12192000" cy="6858000"/>
  <p:notesSz cx="6858000" cy="9144000"/>
  <p:embeddedFontLst>
    <p:embeddedFont>
      <p:font typeface="AA Zuehlke" panose="02000503060000020004" pitchFamily="2" charset="77"/>
      <p:regular r:id="rId16"/>
      <p:italic r:id="rId17"/>
    </p:embeddedFont>
  </p:embeddedFontLst>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7">
          <p15:clr>
            <a:srgbClr val="A4A3A4"/>
          </p15:clr>
        </p15:guide>
        <p15:guide id="2" orient="horz" pos="4136">
          <p15:clr>
            <a:srgbClr val="A4A3A4"/>
          </p15:clr>
        </p15:guide>
        <p15:guide id="3" orient="horz" pos="588">
          <p15:clr>
            <a:srgbClr val="A4A3A4"/>
          </p15:clr>
        </p15:guide>
        <p15:guide id="4" orient="horz" pos="139">
          <p15:clr>
            <a:srgbClr val="A4A3A4"/>
          </p15:clr>
        </p15:guide>
        <p15:guide id="5" pos="488">
          <p15:clr>
            <a:srgbClr val="A4A3A4"/>
          </p15:clr>
        </p15:guide>
        <p15:guide id="6" pos="7552">
          <p15:clr>
            <a:srgbClr val="A4A3A4"/>
          </p15:clr>
        </p15:guide>
        <p15:guide id="7" pos="1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a:fontRef idx="minor">
          <a:prstClr val="black"/>
        </a:fontRef>
        <a:schemeClr val="lt1"/>
      </a:tcTxStyle>
      <a:tcStyle>
        <a:tcBdr/>
        <a:fill>
          <a:solidFill>
            <a:schemeClr val="accent5"/>
          </a:solidFill>
        </a:fill>
      </a:tcStyle>
    </a:lastCol>
    <a:firstCol>
      <a:tcTxStyle>
        <a:fontRef idx="major">
          <a:prstClr val="black"/>
        </a:fontRef>
        <a:schemeClr val="lt1"/>
      </a:tcTxStyle>
      <a:tcStyle>
        <a:tcBdr/>
        <a:fill>
          <a:solidFill>
            <a:schemeClr val="accent5"/>
          </a:solidFill>
        </a:fill>
      </a:tcStyle>
    </a:firstCol>
    <a:lastRow>
      <a:tcTxStyle>
        <a:fontRef idx="minor">
          <a:prstClr val="black"/>
        </a:fontRef>
        <a:schemeClr val="lt1"/>
      </a:tcTxStyle>
      <a:tcStyle>
        <a:tcBdr>
          <a:top>
            <a:ln w="38100" cmpd="sng">
              <a:solidFill>
                <a:schemeClr val="lt1"/>
              </a:solidFill>
            </a:ln>
          </a:top>
        </a:tcBdr>
        <a:fill>
          <a:solidFill>
            <a:schemeClr val="accent5"/>
          </a:solidFill>
        </a:fill>
      </a:tcStyle>
    </a:lastRow>
    <a:firstRow>
      <a:tcTxStyle>
        <a:fontRef idx="maj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75696"/>
  </p:normalViewPr>
  <p:slideViewPr>
    <p:cSldViewPr showGuides="1">
      <p:cViewPr varScale="1">
        <p:scale>
          <a:sx n="113" d="100"/>
          <a:sy n="113" d="100"/>
        </p:scale>
        <p:origin x="1264" y="176"/>
      </p:cViewPr>
      <p:guideLst>
        <p:guide orient="horz" pos="1127"/>
        <p:guide orient="horz" pos="4136"/>
        <p:guide orient="horz" pos="588"/>
        <p:guide orient="horz" pos="139"/>
        <p:guide pos="488"/>
        <p:guide pos="7552"/>
        <p:guide pos="128"/>
      </p:guideLst>
    </p:cSldViewPr>
  </p:slideViewPr>
  <p:notesTextViewPr>
    <p:cViewPr>
      <p:scale>
        <a:sx n="100" d="100"/>
        <a:sy n="100" d="100"/>
      </p:scale>
      <p:origin x="0" y="0"/>
    </p:cViewPr>
  </p:notesTextViewPr>
  <p:notesViewPr>
    <p:cSldViewPr showGuides="1">
      <p:cViewPr varScale="1">
        <p:scale>
          <a:sx n="98" d="100"/>
          <a:sy n="98" d="100"/>
        </p:scale>
        <p:origin x="-35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26.09.20</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9/26/20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reference/android/app/IntentService.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eveloper.android.com/reference/android/app/Activity.html" TargetMode="External"/><Relationship Id="rId4" Type="http://schemas.openxmlformats.org/officeDocument/2006/relationships/hyperlink" Target="https://developer.android.com/reference/android/os/AsyncTask.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yourself – 2 minutes</a:t>
            </a:r>
          </a:p>
          <a:p>
            <a:endParaRPr lang="en-US" dirty="0"/>
          </a:p>
          <a:p>
            <a:r>
              <a:rPr lang="en-US" dirty="0"/>
              <a:t>I have found the concepts here are particularly useful in getting across the core aspects of Android in an incremental way, and will get you developing your first app.</a:t>
            </a:r>
          </a:p>
        </p:txBody>
      </p:sp>
      <p:sp>
        <p:nvSpPr>
          <p:cNvPr id="4" name="Slide Number Placeholder 3"/>
          <p:cNvSpPr>
            <a:spLocks noGrp="1"/>
          </p:cNvSpPr>
          <p:nvPr>
            <p:ph type="sldNum" sz="quarter" idx="10"/>
          </p:nvPr>
        </p:nvSpPr>
        <p:spPr/>
        <p:txBody>
          <a:bodyPr/>
          <a:lstStyle/>
          <a:p>
            <a:fld id="{04E102C5-3B9C-48EE-BFF0-2E7AF2F2A1F4}" type="slidenum">
              <a:rPr lang="en-US" smtClean="0"/>
              <a:pPr/>
              <a:t>1</a:t>
            </a:fld>
            <a:endParaRPr lang="en-US" dirty="0"/>
          </a:p>
        </p:txBody>
      </p:sp>
    </p:spTree>
    <p:extLst>
      <p:ext uri="{BB962C8B-B14F-4D97-AF65-F5344CB8AC3E}">
        <p14:creationId xmlns:p14="http://schemas.microsoft.com/office/powerpoint/2010/main" val="4254087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A Zuehlke" pitchFamily="2" charset="0"/>
                <a:ea typeface="+mn-ea"/>
                <a:cs typeface="+mn-cs"/>
              </a:rPr>
              <a:t>Publisher subscribe model</a:t>
            </a:r>
          </a:p>
          <a:p>
            <a:endParaRPr lang="en-GB" sz="1200" b="0" i="0" kern="1200" dirty="0">
              <a:solidFill>
                <a:schemeClr val="tx1"/>
              </a:solidFill>
              <a:effectLst/>
              <a:latin typeface="AA Zuehlke" pitchFamily="2" charset="0"/>
              <a:ea typeface="+mn-ea"/>
              <a:cs typeface="+mn-cs"/>
            </a:endParaRPr>
          </a:p>
          <a:p>
            <a:r>
              <a:rPr lang="en-GB" sz="1200" b="0" i="0" kern="1200" dirty="0">
                <a:solidFill>
                  <a:schemeClr val="tx1"/>
                </a:solidFill>
                <a:effectLst/>
                <a:latin typeface="AA Zuehlke" pitchFamily="2" charset="0"/>
                <a:ea typeface="+mn-ea"/>
                <a:cs typeface="+mn-cs"/>
              </a:rPr>
              <a:t>However, you must be careful not to abuse the opportunity to respond to broadcasts and run jobs in the background that can contribute to a slow system performance,</a:t>
            </a:r>
          </a:p>
          <a:p>
            <a:endParaRPr lang="en-GB" sz="1200" b="0" i="0" kern="1200" dirty="0">
              <a:solidFill>
                <a:schemeClr val="tx1"/>
              </a:solidFill>
              <a:effectLst/>
              <a:latin typeface="AA Zuehlke" pitchFamily="2"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10</a:t>
            </a:fld>
            <a:endParaRPr lang="en-US" dirty="0"/>
          </a:p>
        </p:txBody>
      </p:sp>
    </p:spTree>
    <p:extLst>
      <p:ext uri="{BB962C8B-B14F-4D97-AF65-F5344CB8AC3E}">
        <p14:creationId xmlns:p14="http://schemas.microsoft.com/office/powerpoint/2010/main" val="1241538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database-style access to apps on the same device</a:t>
            </a:r>
          </a:p>
          <a:p>
            <a:endParaRPr lang="en-US" dirty="0"/>
          </a:p>
          <a:p>
            <a:endParaRPr lang="en-US" dirty="0"/>
          </a:p>
          <a:p>
            <a:r>
              <a:rPr lang="en-US" dirty="0"/>
              <a:t>Do not be afraid of the diagram!</a:t>
            </a:r>
          </a:p>
          <a:p>
            <a:endParaRPr lang="en-US" dirty="0"/>
          </a:p>
          <a:p>
            <a:r>
              <a:rPr lang="en-US" dirty="0"/>
              <a:t>Essentially as a “good citizen” you can have access to certain things on an Android device, like contacts, and read that information using standard database methods.</a:t>
            </a:r>
          </a:p>
        </p:txBody>
      </p:sp>
      <p:sp>
        <p:nvSpPr>
          <p:cNvPr id="4" name="Slide Number Placeholder 3"/>
          <p:cNvSpPr>
            <a:spLocks noGrp="1"/>
          </p:cNvSpPr>
          <p:nvPr>
            <p:ph type="sldNum" sz="quarter" idx="10"/>
          </p:nvPr>
        </p:nvSpPr>
        <p:spPr/>
        <p:txBody>
          <a:bodyPr/>
          <a:lstStyle/>
          <a:p>
            <a:fld id="{04E102C5-3B9C-48EE-BFF0-2E7AF2F2A1F4}" type="slidenum">
              <a:rPr lang="en-US" smtClean="0"/>
              <a:pPr/>
              <a:t>11</a:t>
            </a:fld>
            <a:endParaRPr lang="en-US" dirty="0"/>
          </a:p>
        </p:txBody>
      </p:sp>
    </p:spTree>
    <p:extLst>
      <p:ext uri="{BB962C8B-B14F-4D97-AF65-F5344CB8AC3E}">
        <p14:creationId xmlns:p14="http://schemas.microsoft.com/office/powerpoint/2010/main" val="258971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l"/>
            <a:r>
              <a:rPr lang="en-GB" sz="1200" b="0" i="0" kern="1200" dirty="0">
                <a:solidFill>
                  <a:schemeClr val="tx1"/>
                </a:solidFill>
                <a:effectLst/>
                <a:latin typeface="AA Zuehlke" pitchFamily="2" charset="0"/>
                <a:ea typeface="+mn-ea"/>
                <a:cs typeface="+mn-cs"/>
              </a:rPr>
              <a:t>it continues to run in the background even if the user switches to another application</a:t>
            </a:r>
            <a:br>
              <a:rPr lang="en-GB" dirty="0"/>
            </a:br>
            <a:br>
              <a:rPr lang="en-GB" dirty="0"/>
            </a:br>
            <a:r>
              <a:rPr lang="en-GB" dirty="0"/>
              <a:t>A </a:t>
            </a:r>
            <a:r>
              <a:rPr lang="en-GB" b="1" dirty="0"/>
              <a:t>foreground</a:t>
            </a:r>
            <a:r>
              <a:rPr lang="en-GB" dirty="0"/>
              <a:t> service performs some operation that is noticeable to the user. For example, an audio app would use a foreground service to play an audio track. Foreground services must display a </a:t>
            </a:r>
            <a:r>
              <a:rPr lang="en-GB" b="1" dirty="0"/>
              <a:t>notification</a:t>
            </a:r>
            <a:r>
              <a:rPr lang="en-GB" dirty="0"/>
              <a:t>. Foreground services continue running even when the user isn't interacting with the app.</a:t>
            </a:r>
          </a:p>
          <a:p>
            <a:pPr algn="just"/>
            <a:endParaRPr lang="en-GB" sz="1600" dirty="0">
              <a:latin typeface="AA Zuehlke"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600" dirty="0"/>
              <a:t>A </a:t>
            </a:r>
            <a:r>
              <a:rPr lang="en-GB" sz="1600" b="1" dirty="0"/>
              <a:t>background</a:t>
            </a:r>
            <a:r>
              <a:rPr lang="en-GB" sz="1600" dirty="0"/>
              <a:t> service performs an operation that isn't </a:t>
            </a:r>
            <a:r>
              <a:rPr lang="en-GB" sz="1600" b="1" dirty="0"/>
              <a:t>directly noticed by the user</a:t>
            </a:r>
            <a:r>
              <a:rPr lang="en-GB" sz="1600" dirty="0"/>
              <a:t>. For example, if an app used a service to compact its storage, that would usually be a background service.</a:t>
            </a:r>
            <a:endParaRPr lang="en-US" sz="2000" dirty="0">
              <a:latin typeface="AA Zuehlke" pitchFamily="2" charset="0"/>
            </a:endParaRPr>
          </a:p>
          <a:p>
            <a:pPr algn="just"/>
            <a:endParaRPr lang="en-US" sz="1600" dirty="0">
              <a:latin typeface="AA Zuehlke" pitchFamily="2" charset="0"/>
            </a:endParaRPr>
          </a:p>
          <a:p>
            <a:r>
              <a:rPr lang="en-GB" sz="1600" dirty="0"/>
              <a:t>A </a:t>
            </a:r>
            <a:r>
              <a:rPr lang="en-GB" sz="1600" b="1" dirty="0"/>
              <a:t>bound</a:t>
            </a:r>
            <a:r>
              <a:rPr lang="en-GB" sz="1600" dirty="0"/>
              <a:t> service offers a </a:t>
            </a:r>
            <a:r>
              <a:rPr lang="en-GB" sz="1600" b="1" dirty="0"/>
              <a:t>client-server interface </a:t>
            </a:r>
            <a:r>
              <a:rPr lang="en-GB" sz="1600" dirty="0"/>
              <a:t>that allows components to interact with the service, send requests, receive results, and even do so across processes with inter-process communication (IPC). A bound service runs only as long as another application component is bound to it. Multiple components can bind to the service at once, but when all of them unbind, the service is destroyed.</a:t>
            </a:r>
            <a:br>
              <a:rPr lang="en-GB" sz="1600" dirty="0"/>
            </a:br>
            <a:br>
              <a:rPr lang="en-GB" sz="1600" dirty="0"/>
            </a:br>
            <a:r>
              <a:rPr lang="en-GB" sz="1200" b="1" i="0" kern="1200" dirty="0">
                <a:solidFill>
                  <a:schemeClr val="tx1"/>
                </a:solidFill>
                <a:effectLst/>
                <a:latin typeface="AA Zuehlke" pitchFamily="2" charset="0"/>
                <a:ea typeface="+mn-ea"/>
                <a:cs typeface="+mn-cs"/>
              </a:rPr>
              <a:t>Caution:</a:t>
            </a:r>
            <a:r>
              <a:rPr lang="en-GB" sz="1200" b="0" i="0" kern="1200" dirty="0">
                <a:solidFill>
                  <a:schemeClr val="tx1"/>
                </a:solidFill>
                <a:effectLst/>
                <a:latin typeface="AA Zuehlke" pitchFamily="2" charset="0"/>
                <a:ea typeface="+mn-ea"/>
                <a:cs typeface="+mn-cs"/>
              </a:rPr>
              <a:t> A service runs in </a:t>
            </a:r>
            <a:r>
              <a:rPr lang="en-GB" sz="1200" b="1" i="0" kern="1200" dirty="0">
                <a:solidFill>
                  <a:schemeClr val="tx1"/>
                </a:solidFill>
                <a:effectLst/>
                <a:latin typeface="AA Zuehlke" pitchFamily="2" charset="0"/>
                <a:ea typeface="+mn-ea"/>
                <a:cs typeface="+mn-cs"/>
              </a:rPr>
              <a:t>the main thread </a:t>
            </a:r>
            <a:r>
              <a:rPr lang="en-GB" sz="1200" b="0" i="0" kern="1200" dirty="0">
                <a:solidFill>
                  <a:schemeClr val="tx1"/>
                </a:solidFill>
                <a:effectLst/>
                <a:latin typeface="AA Zuehlke" pitchFamily="2" charset="0"/>
                <a:ea typeface="+mn-ea"/>
                <a:cs typeface="+mn-cs"/>
              </a:rPr>
              <a:t>of its hosting process; the service does </a:t>
            </a:r>
            <a:r>
              <a:rPr lang="en-GB" sz="1200" b="1" i="0" kern="1200" dirty="0">
                <a:solidFill>
                  <a:schemeClr val="tx1"/>
                </a:solidFill>
                <a:effectLst/>
                <a:latin typeface="AA Zuehlke" pitchFamily="2" charset="0"/>
                <a:ea typeface="+mn-ea"/>
                <a:cs typeface="+mn-cs"/>
              </a:rPr>
              <a:t>not</a:t>
            </a:r>
            <a:r>
              <a:rPr lang="en-GB" sz="1200" b="0" i="0" kern="1200" dirty="0">
                <a:solidFill>
                  <a:schemeClr val="tx1"/>
                </a:solidFill>
                <a:effectLst/>
                <a:latin typeface="AA Zuehlke" pitchFamily="2" charset="0"/>
                <a:ea typeface="+mn-ea"/>
                <a:cs typeface="+mn-cs"/>
              </a:rPr>
              <a:t> create its own thread and does </a:t>
            </a:r>
            <a:r>
              <a:rPr lang="en-GB" sz="1200" b="1" i="0" kern="1200" dirty="0">
                <a:solidFill>
                  <a:schemeClr val="tx1"/>
                </a:solidFill>
                <a:effectLst/>
                <a:latin typeface="AA Zuehlke" pitchFamily="2" charset="0"/>
                <a:ea typeface="+mn-ea"/>
                <a:cs typeface="+mn-cs"/>
              </a:rPr>
              <a:t>not</a:t>
            </a:r>
            <a:r>
              <a:rPr lang="en-GB" sz="1200" b="0" i="0" kern="1200" dirty="0">
                <a:solidFill>
                  <a:schemeClr val="tx1"/>
                </a:solidFill>
                <a:effectLst/>
                <a:latin typeface="AA Zuehlke" pitchFamily="2" charset="0"/>
                <a:ea typeface="+mn-ea"/>
                <a:cs typeface="+mn-cs"/>
              </a:rPr>
              <a:t> run in a separate process unless you specify otherwise. If your service is going to perform any CPU-intensive work or blocking operations, such as MP3 playback or networking, you should create a new thread within the service to complete that work. By using a separate thread, you can reduce the risk of Application Not Responding (ANR) errors, and the application's main thread can remain dedicated to user interaction with your activities.</a:t>
            </a:r>
          </a:p>
          <a:p>
            <a:br>
              <a:rPr lang="en-GB" sz="2000" dirty="0"/>
            </a:br>
            <a:r>
              <a:rPr lang="en-GB" sz="1200" b="0" i="0" u="none" kern="1200" dirty="0">
                <a:solidFill>
                  <a:schemeClr val="tx1"/>
                </a:solidFill>
                <a:effectLst/>
                <a:latin typeface="AA Zuehlke" pitchFamily="2" charset="0"/>
                <a:ea typeface="+mn-ea"/>
                <a:cs typeface="+mn-cs"/>
              </a:rPr>
              <a:t>The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class provides a straightforward structure for running an operation on a </a:t>
            </a:r>
            <a:r>
              <a:rPr lang="en-GB" sz="1200" b="1" i="0" u="none" kern="1200" dirty="0">
                <a:solidFill>
                  <a:schemeClr val="tx1"/>
                </a:solidFill>
                <a:effectLst/>
                <a:latin typeface="AA Zuehlke" pitchFamily="2" charset="0"/>
                <a:ea typeface="+mn-ea"/>
                <a:cs typeface="+mn-cs"/>
              </a:rPr>
              <a:t>single background thread</a:t>
            </a:r>
            <a:r>
              <a:rPr lang="en-GB" sz="1200" b="0" i="0" u="none" kern="1200" dirty="0">
                <a:solidFill>
                  <a:schemeClr val="tx1"/>
                </a:solidFill>
                <a:effectLst/>
                <a:latin typeface="AA Zuehlke" pitchFamily="2" charset="0"/>
                <a:ea typeface="+mn-ea"/>
                <a:cs typeface="+mn-cs"/>
              </a:rPr>
              <a:t>. This allows it to handle long-running operations without affecting your user interface's responsiveness. Also, an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isn't affected by most user interface lifecycle events, so it continues to run in circumstances that would shut down an </a:t>
            </a:r>
            <a:r>
              <a:rPr lang="en-GB" sz="1200" b="0" i="0" u="none" strike="noStrike" kern="1200" dirty="0">
                <a:solidFill>
                  <a:schemeClr val="tx1"/>
                </a:solidFill>
                <a:effectLst/>
                <a:latin typeface="AA Zuehlke" pitchFamily="2" charset="0"/>
                <a:ea typeface="+mn-ea"/>
                <a:cs typeface="+mn-cs"/>
                <a:hlinkClick r:id="rId4"/>
              </a:rPr>
              <a:t>AsyncTask</a:t>
            </a:r>
            <a:endParaRPr lang="en-GB" sz="1200" b="0" i="0" u="none" kern="1200" dirty="0">
              <a:solidFill>
                <a:schemeClr val="tx1"/>
              </a:solidFill>
              <a:effectLst/>
              <a:latin typeface="AA Zuehlke" pitchFamily="2" charset="0"/>
              <a:ea typeface="+mn-ea"/>
              <a:cs typeface="+mn-cs"/>
            </a:endParaRPr>
          </a:p>
          <a:p>
            <a:r>
              <a:rPr lang="en-GB" sz="1200" b="0" i="0" u="none" kern="1200" dirty="0">
                <a:solidFill>
                  <a:schemeClr val="tx1"/>
                </a:solidFill>
                <a:effectLst/>
                <a:latin typeface="AA Zuehlke" pitchFamily="2" charset="0"/>
                <a:ea typeface="+mn-ea"/>
                <a:cs typeface="+mn-cs"/>
              </a:rPr>
              <a:t>An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has a few limitations:</a:t>
            </a:r>
          </a:p>
          <a:p>
            <a:r>
              <a:rPr lang="en-GB" sz="1200" b="0" i="0" u="none" kern="1200" dirty="0">
                <a:solidFill>
                  <a:schemeClr val="tx1"/>
                </a:solidFill>
                <a:effectLst/>
                <a:latin typeface="AA Zuehlke" pitchFamily="2" charset="0"/>
                <a:ea typeface="+mn-ea"/>
                <a:cs typeface="+mn-cs"/>
              </a:rPr>
              <a:t>1. It can't interact directly with your user interface. To put its results in the UI, you have to send them to an </a:t>
            </a:r>
            <a:r>
              <a:rPr lang="en-GB" sz="1200" b="0" i="0" u="none" strike="noStrike" kern="1200" dirty="0">
                <a:solidFill>
                  <a:schemeClr val="tx1"/>
                </a:solidFill>
                <a:effectLst/>
                <a:latin typeface="AA Zuehlke" pitchFamily="2" charset="0"/>
                <a:ea typeface="+mn-ea"/>
                <a:cs typeface="+mn-cs"/>
                <a:hlinkClick r:id="rId5"/>
              </a:rPr>
              <a:t>Activity</a:t>
            </a:r>
            <a:r>
              <a:rPr lang="en-GB" sz="1200" b="0" i="0" u="none" kern="1200" dirty="0">
                <a:solidFill>
                  <a:schemeClr val="tx1"/>
                </a:solidFill>
                <a:effectLst/>
                <a:latin typeface="AA Zuehlke" pitchFamily="2" charset="0"/>
                <a:ea typeface="+mn-ea"/>
                <a:cs typeface="+mn-cs"/>
              </a:rPr>
              <a:t>.</a:t>
            </a:r>
          </a:p>
          <a:p>
            <a:r>
              <a:rPr lang="en-GB" sz="1200" b="0" i="0" u="none" kern="1200" dirty="0">
                <a:solidFill>
                  <a:schemeClr val="tx1"/>
                </a:solidFill>
                <a:effectLst/>
                <a:latin typeface="AA Zuehlke" pitchFamily="2" charset="0"/>
                <a:ea typeface="+mn-ea"/>
                <a:cs typeface="+mn-cs"/>
              </a:rPr>
              <a:t>2. Work requests run sequentially. If an operation is running in an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and you send it another request, the request waits until the first operation is finished.</a:t>
            </a:r>
          </a:p>
          <a:p>
            <a:r>
              <a:rPr lang="en-GB" sz="1200" b="0" i="0" u="none" kern="1200" dirty="0">
                <a:solidFill>
                  <a:schemeClr val="tx1"/>
                </a:solidFill>
                <a:effectLst/>
                <a:latin typeface="AA Zuehlke" pitchFamily="2" charset="0"/>
                <a:ea typeface="+mn-ea"/>
                <a:cs typeface="+mn-cs"/>
              </a:rPr>
              <a:t>3. An operation running on an </a:t>
            </a:r>
            <a:r>
              <a:rPr lang="en-GB" sz="1200" b="0" i="0" u="none" strike="noStrike" kern="1200" dirty="0">
                <a:solidFill>
                  <a:schemeClr val="tx1"/>
                </a:solidFill>
                <a:effectLst/>
                <a:latin typeface="AA Zuehlke" pitchFamily="2" charset="0"/>
                <a:ea typeface="+mn-ea"/>
                <a:cs typeface="+mn-cs"/>
                <a:hlinkClick r:id="rId3"/>
              </a:rPr>
              <a:t>IntentService</a:t>
            </a:r>
            <a:r>
              <a:rPr lang="en-GB" sz="1200" b="0" i="0" u="none" kern="1200" dirty="0">
                <a:solidFill>
                  <a:schemeClr val="tx1"/>
                </a:solidFill>
                <a:effectLst/>
                <a:latin typeface="AA Zuehlke" pitchFamily="2" charset="0"/>
                <a:ea typeface="+mn-ea"/>
                <a:cs typeface="+mn-cs"/>
              </a:rPr>
              <a:t> can't be interrupted.</a:t>
            </a:r>
          </a:p>
          <a:p>
            <a:endParaRPr lang="en-US" sz="2000" dirty="0">
              <a:latin typeface="AA Zuehlke" pitchFamily="2" charset="0"/>
            </a:endParaRPr>
          </a:p>
          <a:p>
            <a:pPr algn="just"/>
            <a:endParaRPr lang="en-US" sz="1600" dirty="0" err="1">
              <a:latin typeface="AA Zuehlke" pitchFamily="2" charset="0"/>
            </a:endParaRPr>
          </a:p>
        </p:txBody>
      </p:sp>
      <p:sp>
        <p:nvSpPr>
          <p:cNvPr id="4" name="Slide Number Placeholder 3"/>
          <p:cNvSpPr>
            <a:spLocks noGrp="1"/>
          </p:cNvSpPr>
          <p:nvPr>
            <p:ph type="sldNum" sz="quarter" idx="10"/>
          </p:nvPr>
        </p:nvSpPr>
        <p:spPr/>
        <p:txBody>
          <a:bodyPr/>
          <a:lstStyle/>
          <a:p>
            <a:fld id="{04E102C5-3B9C-48EE-BFF0-2E7AF2F2A1F4}" type="slidenum">
              <a:rPr lang="en-US" smtClean="0"/>
              <a:pPr/>
              <a:t>12</a:t>
            </a:fld>
            <a:endParaRPr lang="en-US" dirty="0"/>
          </a:p>
        </p:txBody>
      </p:sp>
    </p:spTree>
    <p:extLst>
      <p:ext uri="{BB962C8B-B14F-4D97-AF65-F5344CB8AC3E}">
        <p14:creationId xmlns:p14="http://schemas.microsoft.com/office/powerpoint/2010/main" val="162150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hoping that this can eventually become part of a course that encourages younger people to start developing mobile applications for Android. </a:t>
            </a:r>
          </a:p>
          <a:p>
            <a:endParaRPr lang="en-US" dirty="0"/>
          </a:p>
          <a:p>
            <a:r>
              <a:rPr lang="en-US" dirty="0"/>
              <a:t>While I don’t necessarily cover every aspect of Android programming, hopefully people will be more away of the different parts of Android to the point where they can go learn more things themselves</a:t>
            </a:r>
          </a:p>
        </p:txBody>
      </p:sp>
      <p:sp>
        <p:nvSpPr>
          <p:cNvPr id="4" name="Slide Number Placeholder 3"/>
          <p:cNvSpPr>
            <a:spLocks noGrp="1"/>
          </p:cNvSpPr>
          <p:nvPr>
            <p:ph type="sldNum" sz="quarter" idx="10"/>
          </p:nvPr>
        </p:nvSpPr>
        <p:spPr/>
        <p:txBody>
          <a:bodyPr/>
          <a:lstStyle/>
          <a:p>
            <a:fld id="{04E102C5-3B9C-48EE-BFF0-2E7AF2F2A1F4}" type="slidenum">
              <a:rPr lang="en-US" smtClean="0"/>
              <a:pPr/>
              <a:t>2</a:t>
            </a:fld>
            <a:endParaRPr lang="en-US" dirty="0"/>
          </a:p>
        </p:txBody>
      </p:sp>
    </p:spTree>
    <p:extLst>
      <p:ext uri="{BB962C8B-B14F-4D97-AF65-F5344CB8AC3E}">
        <p14:creationId xmlns:p14="http://schemas.microsoft.com/office/powerpoint/2010/main" val="158546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4 main concepts in Android, and they are used in varying degrees in your Android application. </a:t>
            </a:r>
          </a:p>
          <a:p>
            <a:endParaRPr lang="en-US" dirty="0"/>
          </a:p>
          <a:p>
            <a:r>
              <a:rPr lang="en-US" dirty="0"/>
              <a:t>For example, you might never write a content provider, but you should be aware of them.</a:t>
            </a:r>
          </a:p>
          <a:p>
            <a:endParaRPr lang="en-US" dirty="0"/>
          </a:p>
          <a:p>
            <a:r>
              <a:rPr lang="en-US" dirty="0"/>
              <a:t>You should also be aware that just because you can do something, doesn’t mean it’s the only way or even the best way.</a:t>
            </a:r>
          </a:p>
          <a:p>
            <a:endParaRPr lang="en-US" dirty="0"/>
          </a:p>
          <a:p>
            <a:r>
              <a:rPr lang="en-US" dirty="0"/>
              <a:t>The hope is that with these four main ideas as hooks, we can start making sense of all the components in and Android application and how they all join together</a:t>
            </a:r>
          </a:p>
        </p:txBody>
      </p:sp>
      <p:sp>
        <p:nvSpPr>
          <p:cNvPr id="4" name="Slide Number Placeholder 3"/>
          <p:cNvSpPr>
            <a:spLocks noGrp="1"/>
          </p:cNvSpPr>
          <p:nvPr>
            <p:ph type="sldNum" sz="quarter" idx="10"/>
          </p:nvPr>
        </p:nvSpPr>
        <p:spPr/>
        <p:txBody>
          <a:bodyPr/>
          <a:lstStyle/>
          <a:p>
            <a:fld id="{04E102C5-3B9C-48EE-BFF0-2E7AF2F2A1F4}" type="slidenum">
              <a:rPr lang="en-US" smtClean="0"/>
              <a:pPr/>
              <a:t>3</a:t>
            </a:fld>
            <a:endParaRPr lang="en-US" dirty="0"/>
          </a:p>
        </p:txBody>
      </p:sp>
    </p:spTree>
    <p:extLst>
      <p:ext uri="{BB962C8B-B14F-4D97-AF65-F5344CB8AC3E}">
        <p14:creationId xmlns:p14="http://schemas.microsoft.com/office/powerpoint/2010/main" val="243407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android activity is the most essential component everyone should be aware of. </a:t>
            </a:r>
          </a:p>
          <a:p>
            <a:endParaRPr lang="en-US" dirty="0"/>
          </a:p>
          <a:p>
            <a:r>
              <a:rPr lang="en-US" dirty="0"/>
              <a:t>Most apps have screens that are displayed to the user. When you create an Android app, it creates a default ”Main” activity for you. </a:t>
            </a:r>
          </a:p>
          <a:p>
            <a:endParaRPr lang="en-US" dirty="0"/>
          </a:p>
          <a:p>
            <a:r>
              <a:rPr lang="en-US" dirty="0"/>
              <a:t>There are 3 files we now need to be aware of: </a:t>
            </a:r>
          </a:p>
          <a:p>
            <a:pPr marL="228600" indent="-228600">
              <a:buAutoNum type="arabicPeriod"/>
            </a:pPr>
            <a:r>
              <a:rPr lang="en-US" dirty="0"/>
              <a:t>The Activity class – this is the code behind the user interface</a:t>
            </a:r>
          </a:p>
          <a:p>
            <a:pPr marL="228600" indent="-228600">
              <a:buAutoNum type="arabicPeriod"/>
            </a:pPr>
            <a:r>
              <a:rPr lang="en-US" dirty="0"/>
              <a:t>The layout file – this is an XML file which we use to construct what the user actually sees on the screen</a:t>
            </a:r>
          </a:p>
          <a:p>
            <a:pPr marL="228600" indent="-228600">
              <a:buAutoNum type="arabicPeriod"/>
            </a:pPr>
            <a:r>
              <a:rPr lang="en-US" dirty="0"/>
              <a:t>The Android manifest – this is a application wide controller file. All activities, services, broadcasts, features and permissions must be listed here</a:t>
            </a:r>
          </a:p>
        </p:txBody>
      </p:sp>
      <p:sp>
        <p:nvSpPr>
          <p:cNvPr id="4" name="Slide Number Placeholder 3"/>
          <p:cNvSpPr>
            <a:spLocks noGrp="1"/>
          </p:cNvSpPr>
          <p:nvPr>
            <p:ph type="sldNum" sz="quarter" idx="10"/>
          </p:nvPr>
        </p:nvSpPr>
        <p:spPr/>
        <p:txBody>
          <a:bodyPr/>
          <a:lstStyle/>
          <a:p>
            <a:fld id="{04E102C5-3B9C-48EE-BFF0-2E7AF2F2A1F4}" type="slidenum">
              <a:rPr lang="en-US" smtClean="0"/>
              <a:pPr/>
              <a:t>4</a:t>
            </a:fld>
            <a:endParaRPr lang="en-US" dirty="0"/>
          </a:p>
        </p:txBody>
      </p:sp>
    </p:spTree>
    <p:extLst>
      <p:ext uri="{BB962C8B-B14F-4D97-AF65-F5344CB8AC3E}">
        <p14:creationId xmlns:p14="http://schemas.microsoft.com/office/powerpoint/2010/main" val="279916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5</a:t>
            </a:fld>
            <a:endParaRPr lang="en-US" dirty="0"/>
          </a:p>
        </p:txBody>
      </p:sp>
    </p:spTree>
    <p:extLst>
      <p:ext uri="{BB962C8B-B14F-4D97-AF65-F5344CB8AC3E}">
        <p14:creationId xmlns:p14="http://schemas.microsoft.com/office/powerpoint/2010/main" val="872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android activity is the most essential component everyone should be aware of. </a:t>
            </a:r>
          </a:p>
          <a:p>
            <a:endParaRPr lang="en-US" dirty="0"/>
          </a:p>
          <a:p>
            <a:r>
              <a:rPr lang="en-US" dirty="0"/>
              <a:t>There are tools to help you design user interfaces!</a:t>
            </a:r>
          </a:p>
          <a:p>
            <a:endParaRPr lang="en-US" dirty="0"/>
          </a:p>
          <a:p>
            <a:r>
              <a:rPr lang="en-US" dirty="0"/>
              <a:t>I feel that we could get our designers to learn this markup and then they would be able to produce the exact interfaces they would like</a:t>
            </a:r>
          </a:p>
        </p:txBody>
      </p:sp>
      <p:sp>
        <p:nvSpPr>
          <p:cNvPr id="4" name="Slide Number Placeholder 3"/>
          <p:cNvSpPr>
            <a:spLocks noGrp="1"/>
          </p:cNvSpPr>
          <p:nvPr>
            <p:ph type="sldNum" sz="quarter" idx="10"/>
          </p:nvPr>
        </p:nvSpPr>
        <p:spPr/>
        <p:txBody>
          <a:bodyPr/>
          <a:lstStyle/>
          <a:p>
            <a:fld id="{04E102C5-3B9C-48EE-BFF0-2E7AF2F2A1F4}" type="slidenum">
              <a:rPr lang="en-US" smtClean="0"/>
              <a:pPr/>
              <a:t>6</a:t>
            </a:fld>
            <a:endParaRPr lang="en-US" dirty="0"/>
          </a:p>
        </p:txBody>
      </p:sp>
    </p:spTree>
    <p:extLst>
      <p:ext uri="{BB962C8B-B14F-4D97-AF65-F5344CB8AC3E}">
        <p14:creationId xmlns:p14="http://schemas.microsoft.com/office/powerpoint/2010/main" val="98729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manifest is kind of like a “flight controller” of your app. You cannot show an activity that is not here, you may not use a feature that is not listed.</a:t>
            </a:r>
          </a:p>
        </p:txBody>
      </p:sp>
      <p:sp>
        <p:nvSpPr>
          <p:cNvPr id="4" name="Slide Number Placeholder 3"/>
          <p:cNvSpPr>
            <a:spLocks noGrp="1"/>
          </p:cNvSpPr>
          <p:nvPr>
            <p:ph type="sldNum" sz="quarter" idx="10"/>
          </p:nvPr>
        </p:nvSpPr>
        <p:spPr/>
        <p:txBody>
          <a:bodyPr/>
          <a:lstStyle/>
          <a:p>
            <a:fld id="{04E102C5-3B9C-48EE-BFF0-2E7AF2F2A1F4}" type="slidenum">
              <a:rPr lang="en-US" smtClean="0"/>
              <a:pPr/>
              <a:t>7</a:t>
            </a:fld>
            <a:endParaRPr lang="en-US" dirty="0"/>
          </a:p>
        </p:txBody>
      </p:sp>
    </p:spTree>
    <p:extLst>
      <p:ext uri="{BB962C8B-B14F-4D97-AF65-F5344CB8AC3E}">
        <p14:creationId xmlns:p14="http://schemas.microsoft.com/office/powerpoint/2010/main" val="37293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A Zuehlke" pitchFamily="2" charset="0"/>
                <a:ea typeface="+mn-ea"/>
                <a:cs typeface="+mn-cs"/>
              </a:rPr>
              <a:t>An Intent provides a facility for performing late runtime binding between the code in different applications. Its most significant use is in the launching of activities, where it can be thought of as the glue between activities. It is basically a passive data structure holding an abstract description of an action to be performed.</a:t>
            </a:r>
          </a:p>
          <a:p>
            <a:endParaRPr lang="en-GB" sz="1200" b="0" i="0" kern="1200" dirty="0">
              <a:solidFill>
                <a:schemeClr val="tx1"/>
              </a:solidFill>
              <a:effectLst/>
              <a:latin typeface="AA Zuehlke" pitchFamily="2" charset="0"/>
              <a:ea typeface="+mn-ea"/>
              <a:cs typeface="+mn-cs"/>
            </a:endParaRPr>
          </a:p>
          <a:p>
            <a:r>
              <a:rPr lang="en-GB" sz="1200" b="0" i="0" kern="1200" dirty="0">
                <a:solidFill>
                  <a:schemeClr val="tx1"/>
                </a:solidFill>
                <a:effectLst/>
                <a:latin typeface="AA Zuehlke" pitchFamily="2" charset="0"/>
                <a:ea typeface="+mn-ea"/>
                <a:cs typeface="+mn-cs"/>
              </a:rPr>
              <a:t>Intents are how we access most of these new concepts. Intents are used to start services, pass data, </a:t>
            </a:r>
            <a:endParaRPr lang="en-US"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8</a:t>
            </a:fld>
            <a:endParaRPr lang="en-US" dirty="0"/>
          </a:p>
        </p:txBody>
      </p:sp>
    </p:spTree>
    <p:extLst>
      <p:ext uri="{BB962C8B-B14F-4D97-AF65-F5344CB8AC3E}">
        <p14:creationId xmlns:p14="http://schemas.microsoft.com/office/powerpoint/2010/main" val="2715313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A Zuehlke" pitchFamily="2" charset="0"/>
                <a:ea typeface="+mn-ea"/>
                <a:cs typeface="+mn-cs"/>
              </a:rPr>
              <a:t>An Intent provides a facility for performing late runtime binding between the code in different applications. Its most significant use is in the launching of activities, where it can be thought of as the glue between activities. It is basically a passive data structure holding an abstract description of an action to be performed.</a:t>
            </a:r>
          </a:p>
          <a:p>
            <a:endParaRPr lang="en-GB" sz="1200" b="0" i="0" kern="1200" dirty="0">
              <a:solidFill>
                <a:schemeClr val="tx1"/>
              </a:solidFill>
              <a:effectLst/>
              <a:latin typeface="AA Zuehlke" pitchFamily="2" charset="0"/>
              <a:ea typeface="+mn-ea"/>
              <a:cs typeface="+mn-cs"/>
            </a:endParaRPr>
          </a:p>
          <a:p>
            <a:r>
              <a:rPr lang="en-GB" sz="1200" b="0" i="0" kern="1200" dirty="0">
                <a:solidFill>
                  <a:schemeClr val="tx1"/>
                </a:solidFill>
                <a:effectLst/>
                <a:latin typeface="AA Zuehlke" pitchFamily="2" charset="0"/>
                <a:ea typeface="+mn-ea"/>
                <a:cs typeface="+mn-cs"/>
              </a:rPr>
              <a:t>Intents are how we access most of these new concepts. Intents are used to start services, pass data, </a:t>
            </a:r>
            <a:endParaRPr lang="en-US"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9</a:t>
            </a:fld>
            <a:endParaRPr lang="en-US" dirty="0"/>
          </a:p>
        </p:txBody>
      </p:sp>
    </p:spTree>
    <p:extLst>
      <p:ext uri="{BB962C8B-B14F-4D97-AF65-F5344CB8AC3E}">
        <p14:creationId xmlns:p14="http://schemas.microsoft.com/office/powerpoint/2010/main" val="2777371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2282" y="4486156"/>
            <a:ext cx="9502236" cy="1536526"/>
          </a:xfrm>
        </p:spPr>
        <p:txBody>
          <a:bodyPr/>
          <a:lstStyle>
            <a:lvl1pPr>
              <a:defRPr sz="4800"/>
            </a:lvl1pPr>
          </a:lstStyle>
          <a:p>
            <a:r>
              <a:rPr lang="en-US"/>
              <a:t>Click to edit Master title style</a:t>
            </a:r>
            <a:endParaRPr lang="de-CH" dirty="0"/>
          </a:p>
        </p:txBody>
      </p:sp>
      <p:sp>
        <p:nvSpPr>
          <p:cNvPr id="4" name="Date Placeholder 3"/>
          <p:cNvSpPr>
            <a:spLocks noGrp="1"/>
          </p:cNvSpPr>
          <p:nvPr>
            <p:ph type="dt" sz="half" idx="10"/>
          </p:nvPr>
        </p:nvSpPr>
        <p:spPr/>
        <p:txBody>
          <a:bodyPr/>
          <a:lstStyle/>
          <a:p>
            <a:r>
              <a:rPr lang="de-CH"/>
              <a:t>7. January 2016</a:t>
            </a:r>
            <a:endParaRPr lang="de-CH" dirty="0"/>
          </a:p>
        </p:txBody>
      </p:sp>
      <p:sp>
        <p:nvSpPr>
          <p:cNvPr id="5" name="Footer Placeholder 4"/>
          <p:cNvSpPr>
            <a:spLocks noGrp="1"/>
          </p:cNvSpPr>
          <p:nvPr>
            <p:ph type="ftr" sz="quarter" idx="11"/>
          </p:nvPr>
        </p:nvSpPr>
        <p:spPr/>
        <p:txBody>
          <a:bodyPr/>
          <a:lstStyle/>
          <a:p>
            <a:r>
              <a:rPr lang="de-CH"/>
              <a:t>Empty Presentation</a:t>
            </a:r>
            <a:endParaRPr lang="de-CH" dirty="0"/>
          </a:p>
        </p:txBody>
      </p:sp>
      <p:sp>
        <p:nvSpPr>
          <p:cNvPr id="6" name="Slide Number Placeholder 5"/>
          <p:cNvSpPr>
            <a:spLocks noGrp="1"/>
          </p:cNvSpPr>
          <p:nvPr>
            <p:ph type="sldNum" sz="quarter" idx="12"/>
          </p:nvPr>
        </p:nvSpPr>
        <p:spPr/>
        <p:txBody>
          <a:bodyPr/>
          <a:lstStyle/>
          <a:p>
            <a:r>
              <a:rPr lang="de-CH"/>
              <a:t>Slide </a:t>
            </a:r>
            <a:fld id="{FF6CF27A-3F9E-4400-BCA2-42C29CB142B1}" type="slidenum">
              <a:rPr smtClean="0"/>
              <a:pPr/>
              <a:t>‹#›</a:t>
            </a:fld>
            <a:endParaRPr dirty="0"/>
          </a:p>
        </p:txBody>
      </p:sp>
      <p:sp>
        <p:nvSpPr>
          <p:cNvPr id="8" name="Picture Placeholder 7"/>
          <p:cNvSpPr>
            <a:spLocks noGrp="1"/>
          </p:cNvSpPr>
          <p:nvPr>
            <p:ph type="pic" sz="quarter" idx="13"/>
          </p:nvPr>
        </p:nvSpPr>
        <p:spPr>
          <a:xfrm>
            <a:off x="772584" y="1789112"/>
            <a:ext cx="9504000" cy="2424067"/>
          </a:xfrm>
        </p:spPr>
        <p:txBody>
          <a:bodyPr/>
          <a:lstStyle/>
          <a:p>
            <a:r>
              <a:rPr lang="en-US"/>
              <a:t>Click icon to add picture</a:t>
            </a:r>
            <a:endParaRPr lang="de-CH" dirty="0"/>
          </a:p>
        </p:txBody>
      </p:sp>
      <p:pic>
        <p:nvPicPr>
          <p:cNvPr id="7"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251608" y="389560"/>
            <a:ext cx="1023544" cy="1023544"/>
          </a:xfrm>
          <a:prstGeom prst="rect">
            <a:avLst/>
          </a:prstGeom>
        </p:spPr>
      </p:pic>
    </p:spTree>
    <p:extLst>
      <p:ext uri="{BB962C8B-B14F-4D97-AF65-F5344CB8AC3E}">
        <p14:creationId xmlns:p14="http://schemas.microsoft.com/office/powerpoint/2010/main" val="10263514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3"/>
            <a:ext cx="7793567" cy="712892"/>
          </a:xfrm>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5" y="1789113"/>
            <a:ext cx="11216215"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8926D858-83C2-4814-B93E-05D9A0C4316C}" type="slidenum">
              <a:rPr smtClean="0"/>
              <a:pPr/>
              <a:t>‹#›</a:t>
            </a:fld>
            <a:endParaRPr dirty="0"/>
          </a:p>
        </p:txBody>
      </p:sp>
      <p:sp>
        <p:nvSpPr>
          <p:cNvPr id="8" name="Text Placeholder 7"/>
          <p:cNvSpPr>
            <a:spLocks noGrp="1"/>
          </p:cNvSpPr>
          <p:nvPr>
            <p:ph type="body" sz="quarter" idx="13"/>
          </p:nvPr>
        </p:nvSpPr>
        <p:spPr>
          <a:xfrm>
            <a:off x="772585" y="930330"/>
            <a:ext cx="7793567"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pic>
        <p:nvPicPr>
          <p:cNvPr id="9" name="Picture 8"/>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251608" y="389560"/>
            <a:ext cx="1023544" cy="1023544"/>
          </a:xfrm>
          <a:prstGeom prst="rect">
            <a:avLst/>
          </a:prstGeom>
        </p:spPr>
      </p:pic>
    </p:spTree>
    <p:extLst>
      <p:ext uri="{BB962C8B-B14F-4D97-AF65-F5344CB8AC3E}">
        <p14:creationId xmlns:p14="http://schemas.microsoft.com/office/powerpoint/2010/main" val="266829357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Slide"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772584" y="5211226"/>
            <a:ext cx="11216216" cy="1354675"/>
          </a:xfrm>
        </p:spPr>
        <p:txBody>
          <a:bodyPr vert="horz" lIns="0" tIns="0" rIns="0" bIns="0" rtlCol="0" anchor="t" anchorCtr="0">
            <a:noAutofit/>
          </a:bodyPr>
          <a:lstStyle>
            <a:lvl1pPr>
              <a:defRPr lang="de-DE" sz="4800">
                <a:solidFill>
                  <a:srgbClr val="4D4D4D"/>
                </a:solidFill>
              </a:defRPr>
            </a:lvl1pPr>
          </a:lstStyle>
          <a:p>
            <a:pPr lvl="0"/>
            <a:r>
              <a:rPr lang="en-US"/>
              <a:t>Click to edit Master title style</a:t>
            </a:r>
            <a:endParaRPr lang="de-CH" dirty="0"/>
          </a:p>
        </p:txBody>
      </p:sp>
      <p:sp>
        <p:nvSpPr>
          <p:cNvPr id="4" name="Picture Placeholder 3"/>
          <p:cNvSpPr>
            <a:spLocks noGrp="1"/>
          </p:cNvSpPr>
          <p:nvPr>
            <p:ph type="pic" sz="quarter" idx="10"/>
          </p:nvPr>
        </p:nvSpPr>
        <p:spPr>
          <a:xfrm>
            <a:off x="772584" y="389555"/>
            <a:ext cx="4680000" cy="4680000"/>
          </a:xfrm>
        </p:spPr>
        <p:txBody>
          <a:bodyPr/>
          <a:lstStyle>
            <a:lvl1pPr>
              <a:defRPr>
                <a:solidFill>
                  <a:srgbClr val="4D4D4D"/>
                </a:solidFill>
              </a:defRPr>
            </a:lvl1pPr>
          </a:lstStyle>
          <a:p>
            <a:r>
              <a:rPr lang="en-US"/>
              <a:t>Click icon to add picture</a:t>
            </a:r>
            <a:endParaRPr lang="de-CH" dirty="0"/>
          </a:p>
        </p:txBody>
      </p:sp>
      <p:sp>
        <p:nvSpPr>
          <p:cNvPr id="3" name="Date Placeholder 2"/>
          <p:cNvSpPr>
            <a:spLocks noGrp="1"/>
          </p:cNvSpPr>
          <p:nvPr>
            <p:ph type="dt" sz="half" idx="11"/>
          </p:nvPr>
        </p:nvSpPr>
        <p:spPr/>
        <p:txBody>
          <a:bodyPr/>
          <a:lstStyle/>
          <a:p>
            <a:r>
              <a:rPr lang="de-CH"/>
              <a:t>7. January 2016</a:t>
            </a:r>
            <a:endParaRPr lang="de-CH" dirty="0"/>
          </a:p>
        </p:txBody>
      </p:sp>
      <p:sp>
        <p:nvSpPr>
          <p:cNvPr id="5" name="Footer Placeholder 4"/>
          <p:cNvSpPr>
            <a:spLocks noGrp="1"/>
          </p:cNvSpPr>
          <p:nvPr>
            <p:ph type="ftr" sz="quarter" idx="12"/>
          </p:nvPr>
        </p:nvSpPr>
        <p:spPr/>
        <p:txBody>
          <a:bodyPr/>
          <a:lstStyle/>
          <a:p>
            <a:r>
              <a:rPr lang="de-CH"/>
              <a:t>Empty Presentation</a:t>
            </a:r>
            <a:endParaRPr lang="de-CH" dirty="0"/>
          </a:p>
        </p:txBody>
      </p:sp>
      <p:sp>
        <p:nvSpPr>
          <p:cNvPr id="6" name="Slide Number Placeholder 5"/>
          <p:cNvSpPr>
            <a:spLocks noGrp="1"/>
          </p:cNvSpPr>
          <p:nvPr>
            <p:ph type="sldNum" sz="quarter" idx="13"/>
          </p:nvPr>
        </p:nvSpPr>
        <p:spPr/>
        <p:txBody>
          <a:bodyPr/>
          <a:lstStyle/>
          <a:p>
            <a:r>
              <a:rPr lang="de-CH"/>
              <a:t>Slide </a:t>
            </a:r>
            <a:fld id="{7BD498C5-0680-45DC-B779-79C0921CDD3F}" type="slidenum">
              <a:rPr smtClean="0"/>
              <a:pPr/>
              <a:t>‹#›</a:t>
            </a:fld>
            <a:endParaRPr dirty="0"/>
          </a:p>
        </p:txBody>
      </p:sp>
      <p:pic>
        <p:nvPicPr>
          <p:cNvPr id="8" name="Picture 7"/>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251608" y="389560"/>
            <a:ext cx="1023544" cy="1023544"/>
          </a:xfrm>
          <a:prstGeom prst="rect">
            <a:avLst/>
          </a:prstGeom>
        </p:spPr>
      </p:pic>
    </p:spTree>
    <p:extLst>
      <p:ext uri="{BB962C8B-B14F-4D97-AF65-F5344CB8AC3E}">
        <p14:creationId xmlns:p14="http://schemas.microsoft.com/office/powerpoint/2010/main" val="12960066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3"/>
            <a:ext cx="11216216" cy="712892"/>
          </a:xfrm>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5" y="1789113"/>
            <a:ext cx="11216215" cy="477678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C1840BAB-0FDA-4133-B698-D6AF7B3FCEA7}" type="slidenum">
              <a:rPr smtClean="0"/>
              <a:pPr/>
              <a:t>‹#›</a:t>
            </a:fld>
            <a:endParaRPr dirty="0"/>
          </a:p>
        </p:txBody>
      </p:sp>
      <p:sp>
        <p:nvSpPr>
          <p:cNvPr id="8" name="Text Placeholder 7"/>
          <p:cNvSpPr>
            <a:spLocks noGrp="1"/>
          </p:cNvSpPr>
          <p:nvPr>
            <p:ph type="body" sz="quarter" idx="13"/>
          </p:nvPr>
        </p:nvSpPr>
        <p:spPr>
          <a:xfrm>
            <a:off x="772585" y="930330"/>
            <a:ext cx="11216215"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Tree>
    <p:extLst>
      <p:ext uri="{BB962C8B-B14F-4D97-AF65-F5344CB8AC3E}">
        <p14:creationId xmlns:p14="http://schemas.microsoft.com/office/powerpoint/2010/main" val="174404557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3"/>
            <a:ext cx="11216216" cy="712892"/>
          </a:xfrm>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4" y="1789113"/>
            <a:ext cx="5544000" cy="4776787"/>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14F69864-D8FA-41DE-B367-177661217216}" type="slidenum">
              <a:rPr smtClean="0"/>
              <a:pPr/>
              <a:t>‹#›</a:t>
            </a:fld>
            <a:endParaRPr dirty="0"/>
          </a:p>
        </p:txBody>
      </p:sp>
      <p:sp>
        <p:nvSpPr>
          <p:cNvPr id="8" name="Text Placeholder 7"/>
          <p:cNvSpPr>
            <a:spLocks noGrp="1"/>
          </p:cNvSpPr>
          <p:nvPr>
            <p:ph type="body" sz="quarter" idx="13"/>
          </p:nvPr>
        </p:nvSpPr>
        <p:spPr>
          <a:xfrm>
            <a:off x="772585" y="930330"/>
            <a:ext cx="11216215"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9" name="Content Placeholder 2"/>
          <p:cNvSpPr>
            <a:spLocks noGrp="1"/>
          </p:cNvSpPr>
          <p:nvPr>
            <p:ph idx="14"/>
          </p:nvPr>
        </p:nvSpPr>
        <p:spPr>
          <a:xfrm>
            <a:off x="6444800" y="1789113"/>
            <a:ext cx="5544000" cy="4776787"/>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Tree>
    <p:extLst>
      <p:ext uri="{BB962C8B-B14F-4D97-AF65-F5344CB8AC3E}">
        <p14:creationId xmlns:p14="http://schemas.microsoft.com/office/powerpoint/2010/main" val="48715505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Text Boxes" preserve="1" userDrawn="1">
  <p:cSld name="Four Text Boxes">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3"/>
            <a:ext cx="11216216" cy="712892"/>
          </a:xfrm>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4" y="1789112"/>
            <a:ext cx="5544000" cy="2281489"/>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7590E208-2AB0-4F26-A080-1B7C293AD046}" type="slidenum">
              <a:rPr smtClean="0"/>
              <a:pPr/>
              <a:t>‹#›</a:t>
            </a:fld>
            <a:endParaRPr dirty="0"/>
          </a:p>
        </p:txBody>
      </p:sp>
      <p:sp>
        <p:nvSpPr>
          <p:cNvPr id="8" name="Text Placeholder 7"/>
          <p:cNvSpPr>
            <a:spLocks noGrp="1"/>
          </p:cNvSpPr>
          <p:nvPr>
            <p:ph type="body" sz="quarter" idx="13"/>
          </p:nvPr>
        </p:nvSpPr>
        <p:spPr>
          <a:xfrm>
            <a:off x="772585" y="930330"/>
            <a:ext cx="11216215"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9" name="Content Placeholder 2"/>
          <p:cNvSpPr>
            <a:spLocks noGrp="1"/>
          </p:cNvSpPr>
          <p:nvPr>
            <p:ph idx="14"/>
          </p:nvPr>
        </p:nvSpPr>
        <p:spPr>
          <a:xfrm>
            <a:off x="6444800" y="1789112"/>
            <a:ext cx="5544000" cy="2281489"/>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10" name="Content Placeholder 2"/>
          <p:cNvSpPr>
            <a:spLocks noGrp="1"/>
          </p:cNvSpPr>
          <p:nvPr>
            <p:ph idx="15"/>
          </p:nvPr>
        </p:nvSpPr>
        <p:spPr>
          <a:xfrm>
            <a:off x="772584" y="4217861"/>
            <a:ext cx="5544000" cy="2352777"/>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11" name="Content Placeholder 2"/>
          <p:cNvSpPr>
            <a:spLocks noGrp="1"/>
          </p:cNvSpPr>
          <p:nvPr>
            <p:ph idx="16"/>
          </p:nvPr>
        </p:nvSpPr>
        <p:spPr>
          <a:xfrm>
            <a:off x="6444800" y="4217861"/>
            <a:ext cx="5544000" cy="2352777"/>
          </a:xfrm>
        </p:spPr>
        <p:txBody>
          <a:bodyPr/>
          <a:lstStyle>
            <a:lvl1pPr>
              <a:defRPr sz="1800">
                <a:solidFill>
                  <a:srgbClr val="4D4D4D"/>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Tree>
    <p:extLst>
      <p:ext uri="{BB962C8B-B14F-4D97-AF65-F5344CB8AC3E}">
        <p14:creationId xmlns:p14="http://schemas.microsoft.com/office/powerpoint/2010/main" val="207620353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preserve="1" userDrawn="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2584" y="220662"/>
            <a:ext cx="7794768" cy="1354823"/>
          </a:xfrm>
        </p:spPr>
        <p:txBody>
          <a:bodyPr vert="horz" lIns="0" tIns="0" rIns="0" bIns="0" rtlCol="0" anchor="t" anchorCtr="0">
            <a:noAutofit/>
          </a:bodyPr>
          <a:lstStyle>
            <a:lvl1pPr algn="l" defTabSz="914400" rtl="0" eaLnBrk="1" latinLnBrk="0" hangingPunct="1">
              <a:lnSpc>
                <a:spcPct val="98000"/>
              </a:lnSpc>
              <a:spcBef>
                <a:spcPct val="0"/>
              </a:spcBef>
              <a:buNone/>
              <a:defRPr lang="en-US" sz="4800" kern="1200">
                <a:solidFill>
                  <a:srgbClr val="4D4D4D"/>
                </a:solidFill>
                <a:latin typeface="AA Zuehlke" panose="02000503060000020004" pitchFamily="2" charset="0"/>
                <a:ea typeface="+mj-ea"/>
                <a:cs typeface="+mj-cs"/>
              </a:defRPr>
            </a:lvl1pPr>
          </a:lstStyle>
          <a:p>
            <a:r>
              <a:rPr lang="de-CH" dirty="0"/>
              <a:t>Click </a:t>
            </a:r>
            <a:r>
              <a:rPr lang="de-CH" dirty="0" err="1"/>
              <a:t>to</a:t>
            </a:r>
            <a:r>
              <a:rPr lang="de-CH" dirty="0"/>
              <a:t> </a:t>
            </a:r>
            <a:r>
              <a:rPr lang="de-CH" dirty="0" err="1"/>
              <a:t>add</a:t>
            </a:r>
            <a:r>
              <a:rPr lang="de-CH" dirty="0"/>
              <a:t> </a:t>
            </a:r>
            <a:r>
              <a:rPr lang="de-CH" dirty="0" err="1"/>
              <a:t>chapter</a:t>
            </a:r>
            <a:r>
              <a:rPr lang="de-CH" dirty="0"/>
              <a:t> title</a:t>
            </a:r>
          </a:p>
        </p:txBody>
      </p:sp>
      <p:sp>
        <p:nvSpPr>
          <p:cNvPr id="3" name="Text Placeholder 2"/>
          <p:cNvSpPr>
            <a:spLocks noGrp="1"/>
          </p:cNvSpPr>
          <p:nvPr>
            <p:ph type="body" idx="1"/>
          </p:nvPr>
        </p:nvSpPr>
        <p:spPr>
          <a:xfrm>
            <a:off x="772584" y="1789356"/>
            <a:ext cx="11216217" cy="784179"/>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400" kern="1200" smtClean="0">
                <a:solidFill>
                  <a:srgbClr val="4D4D4D"/>
                </a:solidFill>
                <a:latin typeface="AA Zuehlke" panose="02000503060000020004"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2" name="Picture Placeholder 4"/>
          <p:cNvSpPr>
            <a:spLocks noGrp="1"/>
          </p:cNvSpPr>
          <p:nvPr>
            <p:ph type="pic" sz="quarter" idx="10"/>
          </p:nvPr>
        </p:nvSpPr>
        <p:spPr>
          <a:xfrm>
            <a:off x="773113" y="2965902"/>
            <a:ext cx="3600000" cy="3600000"/>
          </a:xfrm>
        </p:spPr>
        <p:txBody>
          <a:bodyPr/>
          <a:lstStyle>
            <a:lvl1pPr>
              <a:defRPr>
                <a:solidFill>
                  <a:srgbClr val="4D4D4D"/>
                </a:solidFill>
              </a:defRPr>
            </a:lvl1pPr>
          </a:lstStyle>
          <a:p>
            <a:r>
              <a:rPr lang="en-US"/>
              <a:t>Click icon to add picture</a:t>
            </a:r>
            <a:endParaRPr lang="de-CH" dirty="0"/>
          </a:p>
        </p:txBody>
      </p:sp>
      <p:sp>
        <p:nvSpPr>
          <p:cNvPr id="23" name="Picture Placeholder 4"/>
          <p:cNvSpPr>
            <a:spLocks noGrp="1"/>
          </p:cNvSpPr>
          <p:nvPr>
            <p:ph type="pic" sz="quarter" idx="11"/>
          </p:nvPr>
        </p:nvSpPr>
        <p:spPr>
          <a:xfrm>
            <a:off x="4580956" y="2965900"/>
            <a:ext cx="3600000" cy="3600000"/>
          </a:xfrm>
        </p:spPr>
        <p:txBody>
          <a:bodyPr/>
          <a:lstStyle>
            <a:lvl1pPr>
              <a:defRPr>
                <a:solidFill>
                  <a:srgbClr val="4D4D4D"/>
                </a:solidFill>
              </a:defRPr>
            </a:lvl1pPr>
          </a:lstStyle>
          <a:p>
            <a:r>
              <a:rPr lang="en-US"/>
              <a:t>Click icon to add picture</a:t>
            </a:r>
            <a:endParaRPr lang="de-CH" dirty="0"/>
          </a:p>
        </p:txBody>
      </p:sp>
      <p:sp>
        <p:nvSpPr>
          <p:cNvPr id="24" name="Picture Placeholder 4"/>
          <p:cNvSpPr>
            <a:spLocks noGrp="1"/>
          </p:cNvSpPr>
          <p:nvPr>
            <p:ph type="pic" sz="quarter" idx="12"/>
          </p:nvPr>
        </p:nvSpPr>
        <p:spPr>
          <a:xfrm>
            <a:off x="8388800" y="2965900"/>
            <a:ext cx="3600000" cy="3600000"/>
          </a:xfrm>
        </p:spPr>
        <p:txBody>
          <a:bodyPr/>
          <a:lstStyle>
            <a:lvl1pPr>
              <a:defRPr>
                <a:solidFill>
                  <a:srgbClr val="4D4D4D"/>
                </a:solidFill>
              </a:defRPr>
            </a:lvl1pPr>
          </a:lstStyle>
          <a:p>
            <a:r>
              <a:rPr lang="en-US"/>
              <a:t>Click icon to add picture</a:t>
            </a:r>
            <a:endParaRPr lang="de-CH" dirty="0"/>
          </a:p>
        </p:txBody>
      </p:sp>
      <p:sp>
        <p:nvSpPr>
          <p:cNvPr id="4" name="Date Placeholder 3"/>
          <p:cNvSpPr>
            <a:spLocks noGrp="1"/>
          </p:cNvSpPr>
          <p:nvPr>
            <p:ph type="dt" sz="half" idx="13"/>
          </p:nvPr>
        </p:nvSpPr>
        <p:spPr/>
        <p:txBody>
          <a:bodyPr/>
          <a:lstStyle/>
          <a:p>
            <a:r>
              <a:rPr lang="de-CH"/>
              <a:t>7. January 2016</a:t>
            </a:r>
            <a:endParaRPr lang="de-CH" dirty="0"/>
          </a:p>
        </p:txBody>
      </p:sp>
      <p:sp>
        <p:nvSpPr>
          <p:cNvPr id="5" name="Footer Placeholder 4"/>
          <p:cNvSpPr>
            <a:spLocks noGrp="1"/>
          </p:cNvSpPr>
          <p:nvPr>
            <p:ph type="ftr" sz="quarter" idx="14"/>
          </p:nvPr>
        </p:nvSpPr>
        <p:spPr/>
        <p:txBody>
          <a:bodyPr/>
          <a:lstStyle/>
          <a:p>
            <a:r>
              <a:rPr lang="de-CH"/>
              <a:t>Empty Presentation</a:t>
            </a:r>
          </a:p>
        </p:txBody>
      </p:sp>
      <p:sp>
        <p:nvSpPr>
          <p:cNvPr id="6" name="Slide Number Placeholder 5"/>
          <p:cNvSpPr>
            <a:spLocks noGrp="1"/>
          </p:cNvSpPr>
          <p:nvPr>
            <p:ph type="sldNum" sz="quarter" idx="15"/>
          </p:nvPr>
        </p:nvSpPr>
        <p:spPr/>
        <p:txBody>
          <a:bodyPr/>
          <a:lstStyle/>
          <a:p>
            <a:r>
              <a:rPr lang="de-CH"/>
              <a:t>Slide </a:t>
            </a:r>
            <a:fld id="{4CF4CF41-7503-432A-B2DA-8F5FE58F2E26}" type="slidenum">
              <a:rPr smtClean="0"/>
              <a:pPr/>
              <a:t>‹#›</a:t>
            </a:fld>
            <a:endParaRPr dirty="0"/>
          </a:p>
        </p:txBody>
      </p:sp>
      <p:pic>
        <p:nvPicPr>
          <p:cNvPr id="8" name="Picture 7"/>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251608" y="389560"/>
            <a:ext cx="1023544" cy="1023544"/>
          </a:xfrm>
          <a:prstGeom prst="rect">
            <a:avLst/>
          </a:prstGeom>
        </p:spPr>
      </p:pic>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and Three Images" preserve="1" userDrawn="1">
  <p:cSld name="Text and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772585" y="220994"/>
            <a:ext cx="7604663" cy="712892"/>
          </a:xfrm>
        </p:spPr>
        <p:txBody>
          <a:bodyPr/>
          <a:lstStyle>
            <a:lvl1pPr>
              <a:defRPr>
                <a:solidFill>
                  <a:srgbClr val="4D4D4D"/>
                </a:solidFill>
              </a:defRPr>
            </a:lvl1pPr>
          </a:lstStyle>
          <a:p>
            <a:r>
              <a:rPr lang="en-US"/>
              <a:t>Click to edit Master title style</a:t>
            </a:r>
            <a:endParaRPr lang="de-CH" dirty="0"/>
          </a:p>
        </p:txBody>
      </p:sp>
      <p:sp>
        <p:nvSpPr>
          <p:cNvPr id="3" name="Date Placeholder 2"/>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de-CH"/>
              <a:t>Slide </a:t>
            </a:r>
            <a:fld id="{F7FC1B4D-809A-4604-AEC2-CC9A5877171E}" type="slidenum">
              <a:rPr smtClean="0"/>
              <a:pPr/>
              <a:t>‹#›</a:t>
            </a:fld>
            <a:endParaRPr dirty="0"/>
          </a:p>
        </p:txBody>
      </p:sp>
      <p:sp>
        <p:nvSpPr>
          <p:cNvPr id="6" name="Text Placeholder 7"/>
          <p:cNvSpPr>
            <a:spLocks noGrp="1"/>
          </p:cNvSpPr>
          <p:nvPr>
            <p:ph type="body" sz="quarter" idx="13"/>
          </p:nvPr>
        </p:nvSpPr>
        <p:spPr>
          <a:xfrm>
            <a:off x="772585" y="930330"/>
            <a:ext cx="7604663" cy="645156"/>
          </a:xfrm>
        </p:spPr>
        <p:txBody>
          <a:bodyPr/>
          <a:lstStyle>
            <a:lvl1pPr>
              <a:spcBef>
                <a:spcPts val="0"/>
              </a:spcBef>
              <a:buFontTx/>
              <a:buNone/>
              <a:defRPr sz="24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7" name="Picture Placeholder 4"/>
          <p:cNvSpPr>
            <a:spLocks noGrp="1"/>
          </p:cNvSpPr>
          <p:nvPr>
            <p:ph type="pic" sz="quarter" idx="14"/>
          </p:nvPr>
        </p:nvSpPr>
        <p:spPr>
          <a:xfrm>
            <a:off x="9972800" y="292284"/>
            <a:ext cx="2016000" cy="2016000"/>
          </a:xfrm>
        </p:spPr>
        <p:txBody>
          <a:bodyPr/>
          <a:lstStyle>
            <a:lvl1pPr>
              <a:defRPr>
                <a:solidFill>
                  <a:srgbClr val="4D4D4D"/>
                </a:solidFill>
              </a:defRPr>
            </a:lvl1pPr>
          </a:lstStyle>
          <a:p>
            <a:r>
              <a:rPr lang="en-US"/>
              <a:t>Click icon to add picture</a:t>
            </a:r>
            <a:endParaRPr lang="de-CH" dirty="0"/>
          </a:p>
        </p:txBody>
      </p:sp>
      <p:sp>
        <p:nvSpPr>
          <p:cNvPr id="8" name="Picture Placeholder 4"/>
          <p:cNvSpPr>
            <a:spLocks noGrp="1"/>
          </p:cNvSpPr>
          <p:nvPr>
            <p:ph type="pic" sz="quarter" idx="15"/>
          </p:nvPr>
        </p:nvSpPr>
        <p:spPr>
          <a:xfrm>
            <a:off x="9972800" y="2421092"/>
            <a:ext cx="2016000" cy="2016000"/>
          </a:xfrm>
        </p:spPr>
        <p:txBody>
          <a:bodyPr/>
          <a:lstStyle>
            <a:lvl1pPr>
              <a:defRPr>
                <a:solidFill>
                  <a:srgbClr val="4D4D4D"/>
                </a:solidFill>
              </a:defRPr>
            </a:lvl1pPr>
          </a:lstStyle>
          <a:p>
            <a:r>
              <a:rPr lang="en-US"/>
              <a:t>Click icon to add picture</a:t>
            </a:r>
            <a:endParaRPr lang="de-CH" dirty="0"/>
          </a:p>
        </p:txBody>
      </p:sp>
      <p:sp>
        <p:nvSpPr>
          <p:cNvPr id="9" name="Picture Placeholder 4"/>
          <p:cNvSpPr>
            <a:spLocks noGrp="1"/>
          </p:cNvSpPr>
          <p:nvPr>
            <p:ph type="pic" sz="quarter" idx="16"/>
          </p:nvPr>
        </p:nvSpPr>
        <p:spPr>
          <a:xfrm>
            <a:off x="9972800" y="4549900"/>
            <a:ext cx="2016000" cy="2016000"/>
          </a:xfrm>
        </p:spPr>
        <p:txBody>
          <a:bodyPr/>
          <a:lstStyle>
            <a:lvl1pPr>
              <a:defRPr>
                <a:solidFill>
                  <a:srgbClr val="4D4D4D"/>
                </a:solidFill>
              </a:defRPr>
            </a:lvl1pPr>
          </a:lstStyle>
          <a:p>
            <a:r>
              <a:rPr lang="en-US"/>
              <a:t>Click icon to add picture</a:t>
            </a:r>
            <a:endParaRPr lang="de-CH" dirty="0"/>
          </a:p>
        </p:txBody>
      </p:sp>
      <p:sp>
        <p:nvSpPr>
          <p:cNvPr id="10" name="Content Placeholder 2"/>
          <p:cNvSpPr>
            <a:spLocks noGrp="1"/>
          </p:cNvSpPr>
          <p:nvPr>
            <p:ph idx="1"/>
          </p:nvPr>
        </p:nvSpPr>
        <p:spPr>
          <a:xfrm>
            <a:off x="772584" y="1789353"/>
            <a:ext cx="7604664" cy="477654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pic>
        <p:nvPicPr>
          <p:cNvPr id="11" name="Picture 10">
            <a:extLst>
              <a:ext uri="{FF2B5EF4-FFF2-40B4-BE49-F238E27FC236}">
                <a16:creationId xmlns:a16="http://schemas.microsoft.com/office/drawing/2014/main" id="{95E63683-8ADC-8F4F-B30F-CF740435C1FC}"/>
              </a:ext>
            </a:extLst>
          </p:cNvPr>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8655582" y="233968"/>
            <a:ext cx="1023544" cy="1023544"/>
          </a:xfrm>
          <a:prstGeom prst="rect">
            <a:avLst/>
          </a:prstGeom>
        </p:spPr>
      </p:pic>
    </p:spTree>
    <p:extLst>
      <p:ext uri="{BB962C8B-B14F-4D97-AF65-F5344CB8AC3E}">
        <p14:creationId xmlns:p14="http://schemas.microsoft.com/office/powerpoint/2010/main" val="320803454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and Two Images" preserve="1" userDrawn="1">
  <p:cSld name="Text and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772584" y="1789353"/>
            <a:ext cx="7604664" cy="4776547"/>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9BA5D6F5-926B-49B4-BEB7-0C82E78F9997}" type="slidenum">
              <a:rPr smtClean="0"/>
              <a:pPr/>
              <a:t>‹#›</a:t>
            </a:fld>
            <a:endParaRPr dirty="0"/>
          </a:p>
        </p:txBody>
      </p:sp>
      <p:sp>
        <p:nvSpPr>
          <p:cNvPr id="8" name="Text Placeholder 7"/>
          <p:cNvSpPr>
            <a:spLocks noGrp="1"/>
          </p:cNvSpPr>
          <p:nvPr>
            <p:ph type="body" sz="quarter" idx="13"/>
          </p:nvPr>
        </p:nvSpPr>
        <p:spPr>
          <a:xfrm>
            <a:off x="772586" y="930330"/>
            <a:ext cx="11216215"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9" name="Picture Placeholder 4"/>
          <p:cNvSpPr>
            <a:spLocks noGrp="1"/>
          </p:cNvSpPr>
          <p:nvPr>
            <p:ph type="pic" sz="quarter" idx="14"/>
          </p:nvPr>
        </p:nvSpPr>
        <p:spPr>
          <a:xfrm>
            <a:off x="9972800" y="1860642"/>
            <a:ext cx="2016000" cy="2016000"/>
          </a:xfrm>
        </p:spPr>
        <p:txBody>
          <a:bodyPr/>
          <a:lstStyle>
            <a:lvl1pPr>
              <a:defRPr>
                <a:solidFill>
                  <a:srgbClr val="4D4D4D"/>
                </a:solidFill>
              </a:defRPr>
            </a:lvl1pPr>
          </a:lstStyle>
          <a:p>
            <a:r>
              <a:rPr lang="en-US"/>
              <a:t>Click icon to add picture</a:t>
            </a:r>
            <a:endParaRPr lang="de-CH" dirty="0"/>
          </a:p>
        </p:txBody>
      </p:sp>
      <p:sp>
        <p:nvSpPr>
          <p:cNvPr id="10" name="Picture Placeholder 4"/>
          <p:cNvSpPr>
            <a:spLocks noGrp="1"/>
          </p:cNvSpPr>
          <p:nvPr>
            <p:ph type="pic" sz="quarter" idx="15"/>
          </p:nvPr>
        </p:nvSpPr>
        <p:spPr>
          <a:xfrm>
            <a:off x="9972800" y="4141890"/>
            <a:ext cx="2016000" cy="2016000"/>
          </a:xfrm>
        </p:spPr>
        <p:txBody>
          <a:bodyPr/>
          <a:lstStyle>
            <a:lvl1pPr>
              <a:defRPr>
                <a:solidFill>
                  <a:srgbClr val="4D4D4D"/>
                </a:solidFill>
              </a:defRPr>
            </a:lvl1pPr>
          </a:lstStyle>
          <a:p>
            <a:r>
              <a:rPr lang="en-US"/>
              <a:t>Click icon to add picture</a:t>
            </a:r>
            <a:endParaRPr lang="de-CH" dirty="0"/>
          </a:p>
        </p:txBody>
      </p:sp>
    </p:spTree>
    <p:extLst>
      <p:ext uri="{BB962C8B-B14F-4D97-AF65-F5344CB8AC3E}">
        <p14:creationId xmlns:p14="http://schemas.microsoft.com/office/powerpoint/2010/main" val="393642835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preserve="1" userDrawn="1">
  <p:cSld name="Imag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D4D4D"/>
                </a:solidFill>
              </a:defRPr>
            </a:lvl1pPr>
          </a:lstStyle>
          <a:p>
            <a:r>
              <a:rPr lang="en-US"/>
              <a:t>Click to edit Master title style</a:t>
            </a:r>
            <a:endParaRPr lang="de-CH" dirty="0"/>
          </a:p>
        </p:txBody>
      </p:sp>
      <p:sp>
        <p:nvSpPr>
          <p:cNvPr id="3" name="Content Placeholder 2"/>
          <p:cNvSpPr>
            <a:spLocks noGrp="1"/>
          </p:cNvSpPr>
          <p:nvPr>
            <p:ph idx="1"/>
          </p:nvPr>
        </p:nvSpPr>
        <p:spPr>
          <a:xfrm>
            <a:off x="5810844" y="1789112"/>
            <a:ext cx="6177957" cy="4776788"/>
          </a:xfrm>
        </p:spPr>
        <p:txBody>
          <a:bodyPr/>
          <a:lstStyle>
            <a:lvl1pPr>
              <a:defRPr>
                <a:solidFill>
                  <a:srgbClr val="4D4D4D"/>
                </a:solidFill>
              </a:defRPr>
            </a:lvl1pPr>
            <a:lvl2pPr>
              <a:defRPr>
                <a:solidFill>
                  <a:srgbClr val="4D4D4D"/>
                </a:solidFill>
              </a:defRPr>
            </a:lvl2pPr>
            <a:lvl3pPr>
              <a:defRPr>
                <a:solidFill>
                  <a:srgbClr val="4D4D4D"/>
                </a:solidFill>
              </a:defRPr>
            </a:lvl3pPr>
            <a:lvl4pPr>
              <a:defRPr>
                <a:solidFill>
                  <a:srgbClr val="4D4D4D"/>
                </a:solidFill>
              </a:defRPr>
            </a:lvl4pPr>
            <a:lvl5pPr>
              <a:defRPr>
                <a:solidFill>
                  <a:srgbClr val="4D4D4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5" name="Footer Placeholder 4"/>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6" name="Slide Number Placeholder 5"/>
          <p:cNvSpPr>
            <a:spLocks noGrp="1"/>
          </p:cNvSpPr>
          <p:nvPr>
            <p:ph type="sldNum" sz="quarter" idx="12"/>
          </p:nvPr>
        </p:nvSpPr>
        <p:spPr/>
        <p:txBody>
          <a:bodyPr/>
          <a:lstStyle>
            <a:lvl1pPr>
              <a:defRPr>
                <a:solidFill>
                  <a:srgbClr val="4D4D4D"/>
                </a:solidFill>
              </a:defRPr>
            </a:lvl1pPr>
          </a:lstStyle>
          <a:p>
            <a:r>
              <a:rPr lang="de-CH"/>
              <a:t>Slide </a:t>
            </a:r>
            <a:fld id="{EB21AD07-C30F-4165-B2BD-A4F9CA76BEF1}" type="slidenum">
              <a:rPr smtClean="0"/>
              <a:pPr/>
              <a:t>‹#›</a:t>
            </a:fld>
            <a:endParaRPr dirty="0"/>
          </a:p>
        </p:txBody>
      </p:sp>
      <p:sp>
        <p:nvSpPr>
          <p:cNvPr id="8" name="Text Placeholder 7"/>
          <p:cNvSpPr>
            <a:spLocks noGrp="1"/>
          </p:cNvSpPr>
          <p:nvPr>
            <p:ph type="body" sz="quarter" idx="13"/>
          </p:nvPr>
        </p:nvSpPr>
        <p:spPr>
          <a:xfrm>
            <a:off x="772585" y="930330"/>
            <a:ext cx="11216215" cy="645156"/>
          </a:xfrm>
        </p:spPr>
        <p:txBody>
          <a:bodyPr/>
          <a:lstStyle>
            <a:lvl1pPr>
              <a:spcBef>
                <a:spcPts val="0"/>
              </a:spcBef>
              <a:buFontTx/>
              <a:buNone/>
              <a:defRPr sz="2200"/>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US"/>
              <a:t>Edit Master text styles</a:t>
            </a:r>
          </a:p>
        </p:txBody>
      </p:sp>
      <p:sp>
        <p:nvSpPr>
          <p:cNvPr id="10" name="Picture Placeholder 9"/>
          <p:cNvSpPr>
            <a:spLocks noGrp="1"/>
          </p:cNvSpPr>
          <p:nvPr>
            <p:ph type="pic" sz="quarter" idx="14"/>
          </p:nvPr>
        </p:nvSpPr>
        <p:spPr>
          <a:xfrm>
            <a:off x="773113" y="1789112"/>
            <a:ext cx="4680000" cy="4680000"/>
          </a:xfrm>
        </p:spPr>
        <p:txBody>
          <a:bodyPr/>
          <a:lstStyle/>
          <a:p>
            <a:r>
              <a:rPr lang="en-US"/>
              <a:t>Click icon to add picture</a:t>
            </a:r>
            <a:endParaRPr lang="de-CH" dirty="0"/>
          </a:p>
        </p:txBody>
      </p:sp>
    </p:spTree>
    <p:extLst>
      <p:ext uri="{BB962C8B-B14F-4D97-AF65-F5344CB8AC3E}">
        <p14:creationId xmlns:p14="http://schemas.microsoft.com/office/powerpoint/2010/main" val="13856244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4D4D4D"/>
                </a:solidFill>
              </a:defRPr>
            </a:lvl1pPr>
          </a:lstStyle>
          <a:p>
            <a:r>
              <a:rPr lang="de-CH"/>
              <a:t>7. January 2016</a:t>
            </a:r>
            <a:endParaRPr lang="de-CH" dirty="0"/>
          </a:p>
        </p:txBody>
      </p:sp>
      <p:sp>
        <p:nvSpPr>
          <p:cNvPr id="4" name="Footer Placeholder 3"/>
          <p:cNvSpPr>
            <a:spLocks noGrp="1"/>
          </p:cNvSpPr>
          <p:nvPr>
            <p:ph type="ftr" sz="quarter" idx="11"/>
          </p:nvPr>
        </p:nvSpPr>
        <p:spPr/>
        <p:txBody>
          <a:bodyPr/>
          <a:lstStyle>
            <a:lvl1pPr>
              <a:defRPr>
                <a:solidFill>
                  <a:srgbClr val="4D4D4D"/>
                </a:solidFill>
              </a:defRPr>
            </a:lvl1pPr>
          </a:lstStyle>
          <a:p>
            <a:r>
              <a:rPr lang="de-CH"/>
              <a:t>Empty Presentation</a:t>
            </a:r>
            <a:endParaRPr lang="de-CH" dirty="0"/>
          </a:p>
        </p:txBody>
      </p:sp>
      <p:sp>
        <p:nvSpPr>
          <p:cNvPr id="5" name="Slide Number Placeholder 4"/>
          <p:cNvSpPr>
            <a:spLocks noGrp="1"/>
          </p:cNvSpPr>
          <p:nvPr>
            <p:ph type="sldNum" sz="quarter" idx="12"/>
          </p:nvPr>
        </p:nvSpPr>
        <p:spPr/>
        <p:txBody>
          <a:bodyPr/>
          <a:lstStyle>
            <a:lvl1pPr>
              <a:defRPr>
                <a:solidFill>
                  <a:srgbClr val="4D4D4D"/>
                </a:solidFill>
              </a:defRPr>
            </a:lvl1pPr>
          </a:lstStyle>
          <a:p>
            <a:r>
              <a:rPr lang="de-CH"/>
              <a:t>Slide </a:t>
            </a:r>
            <a:fld id="{54C083C9-5239-484F-9ED8-F7F02A298010}" type="slidenum">
              <a:rPr smtClean="0"/>
              <a:pPr/>
              <a:t>‹#›</a:t>
            </a:fld>
            <a:endParaRPr dirty="0"/>
          </a:p>
        </p:txBody>
      </p:sp>
      <p:sp>
        <p:nvSpPr>
          <p:cNvPr id="6" name="Title 5"/>
          <p:cNvSpPr>
            <a:spLocks noGrp="1"/>
          </p:cNvSpPr>
          <p:nvPr>
            <p:ph type="title"/>
          </p:nvPr>
        </p:nvSpPr>
        <p:spPr/>
        <p:txBody>
          <a:bodyPr/>
          <a:lstStyle/>
          <a:p>
            <a:r>
              <a:rPr lang="en-US"/>
              <a:t>Click to edit Master title style</a:t>
            </a:r>
            <a:endParaRPr lang="de-CH"/>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2585" y="220994"/>
            <a:ext cx="11216216" cy="712892"/>
          </a:xfrm>
          <a:prstGeom prst="rect">
            <a:avLst/>
          </a:prstGeom>
        </p:spPr>
        <p:txBody>
          <a:bodyPr vert="horz" lIns="0" tIns="0" rIns="0" bIns="0" rtlCol="0" anchor="t" anchorCtr="0">
            <a:noAutofit/>
          </a:bodyPr>
          <a:lstStyle/>
          <a:p>
            <a:r>
              <a:rPr lang="en-US"/>
              <a:t>Click to edit Master title style</a:t>
            </a:r>
            <a:endParaRPr lang="de-CH" dirty="0"/>
          </a:p>
        </p:txBody>
      </p:sp>
      <p:sp>
        <p:nvSpPr>
          <p:cNvPr id="3" name="Text Placeholder 2"/>
          <p:cNvSpPr>
            <a:spLocks noGrp="1"/>
          </p:cNvSpPr>
          <p:nvPr>
            <p:ph type="body" idx="1"/>
          </p:nvPr>
        </p:nvSpPr>
        <p:spPr>
          <a:xfrm>
            <a:off x="772585" y="1789354"/>
            <a:ext cx="11216217" cy="47763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dirty="0"/>
          </a:p>
        </p:txBody>
      </p:sp>
      <p:sp>
        <p:nvSpPr>
          <p:cNvPr id="4" name="Date Placeholder 3"/>
          <p:cNvSpPr>
            <a:spLocks noGrp="1"/>
          </p:cNvSpPr>
          <p:nvPr>
            <p:ph type="dt" sz="half" idx="2"/>
          </p:nvPr>
        </p:nvSpPr>
        <p:spPr>
          <a:xfrm>
            <a:off x="7046385" y="6673220"/>
            <a:ext cx="1519767" cy="148999"/>
          </a:xfrm>
          <a:prstGeom prst="rect">
            <a:avLst/>
          </a:prstGeom>
        </p:spPr>
        <p:txBody>
          <a:bodyPr vert="horz" wrap="square" lIns="0" tIns="0" rIns="0" bIns="0" rtlCol="0" anchor="t" anchorCtr="0"/>
          <a:lstStyle>
            <a:lvl1pPr>
              <a:defRPr lang="en-US" sz="900" noProof="1" smtClean="0">
                <a:solidFill>
                  <a:srgbClr val="4D4D4D"/>
                </a:solidFill>
                <a:latin typeface="AA Zuehlke" pitchFamily="2" charset="0"/>
              </a:defRPr>
            </a:lvl1pPr>
          </a:lstStyle>
          <a:p>
            <a:r>
              <a:rPr lang="de-CH"/>
              <a:t>7. January 2016</a:t>
            </a:r>
            <a:endParaRPr lang="de-CH" dirty="0"/>
          </a:p>
        </p:txBody>
      </p:sp>
      <p:sp>
        <p:nvSpPr>
          <p:cNvPr id="5" name="Footer Placeholder 4"/>
          <p:cNvSpPr>
            <a:spLocks noGrp="1"/>
          </p:cNvSpPr>
          <p:nvPr>
            <p:ph type="ftr" sz="quarter" idx="3"/>
          </p:nvPr>
        </p:nvSpPr>
        <p:spPr>
          <a:xfrm>
            <a:off x="772585" y="6673220"/>
            <a:ext cx="6083300" cy="148999"/>
          </a:xfrm>
          <a:prstGeom prst="rect">
            <a:avLst/>
          </a:prstGeom>
        </p:spPr>
        <p:txBody>
          <a:bodyPr vert="horz" wrap="square" lIns="0" tIns="0" rIns="0" bIns="0" rtlCol="0" anchor="t" anchorCtr="0"/>
          <a:lstStyle>
            <a:lvl1pPr>
              <a:defRPr lang="de-CH" sz="900" dirty="0">
                <a:solidFill>
                  <a:srgbClr val="4D4D4D"/>
                </a:solidFill>
                <a:latin typeface="AA Zuehlke" pitchFamily="2" charset="0"/>
              </a:defRPr>
            </a:lvl1pPr>
          </a:lstStyle>
          <a:p>
            <a:r>
              <a:rPr lang="de-CH"/>
              <a:t>Empty Presentation</a:t>
            </a:r>
          </a:p>
        </p:txBody>
      </p:sp>
      <p:sp>
        <p:nvSpPr>
          <p:cNvPr id="6" name="Slide Number Placeholder 5"/>
          <p:cNvSpPr>
            <a:spLocks noGrp="1"/>
          </p:cNvSpPr>
          <p:nvPr>
            <p:ph type="sldNum" sz="quarter" idx="4"/>
          </p:nvPr>
        </p:nvSpPr>
        <p:spPr>
          <a:xfrm>
            <a:off x="8756651" y="6673220"/>
            <a:ext cx="1519767" cy="148999"/>
          </a:xfrm>
          <a:prstGeom prst="rect">
            <a:avLst/>
          </a:prstGeom>
        </p:spPr>
        <p:txBody>
          <a:bodyPr vert="horz" wrap="square" lIns="0" tIns="0" rIns="0" bIns="0" rtlCol="0" anchor="t" anchorCtr="0"/>
          <a:lstStyle>
            <a:lvl1pPr>
              <a:defRPr lang="de-CH" sz="900" smtClean="0">
                <a:solidFill>
                  <a:srgbClr val="4D4D4D"/>
                </a:solidFill>
                <a:latin typeface="AA Zuehlke" pitchFamily="2" charset="0"/>
              </a:defRPr>
            </a:lvl1pPr>
          </a:lstStyle>
          <a:p>
            <a:r>
              <a:rPr lang="de-CH"/>
              <a:t>Slide </a:t>
            </a:r>
            <a:fld id="{8E22B249-3A54-473F-8DA9-8DAA68FAE2B7}" type="slidenum">
              <a:rPr smtClean="0"/>
              <a:pPr/>
              <a:t>‹#›</a:t>
            </a:fld>
            <a:endParaRPr dirty="0"/>
          </a:p>
        </p:txBody>
      </p:sp>
      <p:sp>
        <p:nvSpPr>
          <p:cNvPr id="46" name="TextBox 45"/>
          <p:cNvSpPr txBox="1">
            <a:spLocks/>
          </p:cNvSpPr>
          <p:nvPr userDrawn="1">
            <p:custDataLst>
              <p:tags r:id="rId13"/>
            </p:custDataLst>
          </p:nvPr>
        </p:nvSpPr>
        <p:spPr>
          <a:xfrm>
            <a:off x="10469034" y="6673220"/>
            <a:ext cx="1534583" cy="148999"/>
          </a:xfrm>
          <a:prstGeom prst="rect">
            <a:avLst/>
          </a:prstGeom>
        </p:spPr>
        <p:txBody>
          <a:bodyPr vert="horz" wrap="square" lIns="0" tIns="0" rIns="0" bIns="0" rtlCol="0" anchor="t" anchorCtr="0"/>
          <a:lstStyle/>
          <a:p>
            <a:pPr marL="0" algn="l" defTabSz="914400" rtl="0" eaLnBrk="1" latinLnBrk="0" hangingPunct="1"/>
            <a:r>
              <a:rPr lang="de-CH" sz="900" kern="1200" noProof="1">
                <a:solidFill>
                  <a:srgbClr val="4D4D4D"/>
                </a:solidFill>
                <a:latin typeface="AA Zuehlke" pitchFamily="2" charset="0"/>
                <a:ea typeface="+mn-ea"/>
                <a:cs typeface="+mn-cs"/>
              </a:rPr>
              <a:t>© Zühlke 2016</a:t>
            </a:r>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9" r:id="rId3"/>
    <p:sldLayoutId id="2147483680" r:id="rId4"/>
    <p:sldLayoutId id="2147483651" r:id="rId5"/>
    <p:sldLayoutId id="2147483673" r:id="rId6"/>
    <p:sldLayoutId id="2147483675" r:id="rId7"/>
    <p:sldLayoutId id="2147483674" r:id="rId8"/>
    <p:sldLayoutId id="2147483654" r:id="rId9"/>
    <p:sldLayoutId id="2147483678" r:id="rId10"/>
    <p:sldLayoutId id="2147483672" r:id="rId11"/>
  </p:sldLayoutIdLst>
  <p:hf hdr="0"/>
  <p:txStyles>
    <p:titleStyle>
      <a:lvl1pPr algn="l" defTabSz="914400" rtl="0" eaLnBrk="1" latinLnBrk="0" hangingPunct="1">
        <a:lnSpc>
          <a:spcPct val="98000"/>
        </a:lnSpc>
        <a:spcBef>
          <a:spcPct val="0"/>
        </a:spcBef>
        <a:buNone/>
        <a:defRPr sz="3700" kern="1200">
          <a:solidFill>
            <a:srgbClr val="4D4D4D"/>
          </a:solidFill>
          <a:latin typeface="AA Zuehlke" panose="02000503060000020004" pitchFamily="2" charset="0"/>
          <a:ea typeface="+mj-ea"/>
          <a:cs typeface="+mj-cs"/>
        </a:defRPr>
      </a:lvl1pPr>
    </p:titleStyle>
    <p:bodyStyle>
      <a:lvl1pPr marL="0" indent="0" algn="l" defTabSz="914400" rtl="0" eaLnBrk="1" latinLnBrk="0" hangingPunct="1">
        <a:lnSpc>
          <a:spcPct val="98000"/>
        </a:lnSpc>
        <a:spcBef>
          <a:spcPts val="1320"/>
        </a:spcBef>
        <a:buFontTx/>
        <a:buNone/>
        <a:defRPr sz="2400" kern="1200">
          <a:solidFill>
            <a:srgbClr val="4D4D4D"/>
          </a:solidFill>
          <a:latin typeface="AA Zuehlke" panose="02000503060000020004" pitchFamily="2" charset="0"/>
          <a:ea typeface="+mn-ea"/>
          <a:cs typeface="+mn-cs"/>
        </a:defRPr>
      </a:lvl1pPr>
      <a:lvl2pPr marL="357188" indent="-357188" algn="l" defTabSz="914400" rtl="0" eaLnBrk="1" latinLnBrk="0" hangingPunct="1">
        <a:lnSpc>
          <a:spcPct val="98000"/>
        </a:lnSpc>
        <a:spcBef>
          <a:spcPts val="1320"/>
        </a:spcBef>
        <a:buClr>
          <a:srgbClr val="4D4D4D"/>
        </a:buClr>
        <a:buSzPct val="75000"/>
        <a:buFont typeface="AA Zuehlke" pitchFamily="2" charset="0"/>
        <a:buChar char="•"/>
        <a:defRPr sz="2400" kern="1200">
          <a:solidFill>
            <a:srgbClr val="4D4D4D"/>
          </a:solidFill>
          <a:latin typeface="AA Zuehlke" pitchFamily="2" charset="0"/>
          <a:ea typeface="+mn-ea"/>
          <a:cs typeface="+mn-cs"/>
        </a:defRPr>
      </a:lvl2pPr>
      <a:lvl3pPr marL="625475" indent="-273050" algn="l" defTabSz="914400" rtl="0" eaLnBrk="1" latinLnBrk="0" hangingPunct="1">
        <a:lnSpc>
          <a:spcPct val="98000"/>
        </a:lnSpc>
        <a:spcBef>
          <a:spcPts val="0"/>
        </a:spcBef>
        <a:buClr>
          <a:srgbClr val="4D4D4D"/>
        </a:buClr>
        <a:buFont typeface="AA Zuehlke" pitchFamily="2" charset="0"/>
        <a:buChar char="–"/>
        <a:defRPr sz="1900" kern="1200">
          <a:solidFill>
            <a:srgbClr val="4D4D4D"/>
          </a:solidFill>
          <a:latin typeface="AA Zuehlke" pitchFamily="2" charset="0"/>
          <a:ea typeface="+mn-ea"/>
          <a:cs typeface="+mn-cs"/>
        </a:defRPr>
      </a:lvl3pPr>
      <a:lvl4pPr marL="898525" indent="-265113" algn="l" defTabSz="914400" rtl="0" eaLnBrk="1" latinLnBrk="0" hangingPunct="1">
        <a:lnSpc>
          <a:spcPct val="98000"/>
        </a:lnSpc>
        <a:spcBef>
          <a:spcPts val="0"/>
        </a:spcBef>
        <a:buClr>
          <a:srgbClr val="4D4D4D"/>
        </a:buClr>
        <a:buFont typeface="AA Zuehlke" pitchFamily="2" charset="0"/>
        <a:buChar char="–"/>
        <a:defRPr sz="1900" kern="1200">
          <a:solidFill>
            <a:srgbClr val="4D4D4D"/>
          </a:solidFill>
          <a:latin typeface="AA Zuehlke" pitchFamily="2" charset="0"/>
          <a:ea typeface="+mn-ea"/>
          <a:cs typeface="+mn-cs"/>
        </a:defRPr>
      </a:lvl4pPr>
      <a:lvl5pPr marL="1171575" indent="-273050" algn="l" defTabSz="914400" rtl="0" eaLnBrk="1" latinLnBrk="0" hangingPunct="1">
        <a:lnSpc>
          <a:spcPct val="98000"/>
        </a:lnSpc>
        <a:spcBef>
          <a:spcPts val="0"/>
        </a:spcBef>
        <a:buClr>
          <a:srgbClr val="4D4D4D"/>
        </a:buClr>
        <a:buFont typeface="AA Zuehlke" pitchFamily="2" charset="0"/>
        <a:buChar char="–"/>
        <a:defRPr sz="1900" kern="1200">
          <a:solidFill>
            <a:srgbClr val="4D4D4D"/>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tif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tif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The ABC’s of Android: Learn Android in 20 Minutes</a:t>
            </a:r>
          </a:p>
        </p:txBody>
      </p:sp>
      <p:sp>
        <p:nvSpPr>
          <p:cNvPr id="8" name="Footer Placeholder 7"/>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EEEC7BE0-3C00-466B-B8A3-1FDBB2EE32BE}" type="slidenum">
              <a:rPr lang="de-CH" smtClean="0"/>
              <a:t>1</a:t>
            </a:fld>
            <a:endParaRPr dirty="0"/>
          </a:p>
        </p:txBody>
      </p:sp>
      <p:pic>
        <p:nvPicPr>
          <p:cNvPr id="6" name="Picture 5">
            <a:extLst>
              <a:ext uri="{FF2B5EF4-FFF2-40B4-BE49-F238E27FC236}">
                <a16:creationId xmlns:a16="http://schemas.microsoft.com/office/drawing/2014/main" id="{0A03B5C9-AE0C-B84B-8A96-8D76D80B6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3701"/>
            <a:ext cx="3675725" cy="4116286"/>
          </a:xfrm>
          <a:prstGeom prst="rect">
            <a:avLst/>
          </a:prstGeom>
        </p:spPr>
      </p:pic>
    </p:spTree>
    <p:extLst>
      <p:ext uri="{BB962C8B-B14F-4D97-AF65-F5344CB8AC3E}">
        <p14:creationId xmlns:p14="http://schemas.microsoft.com/office/powerpoint/2010/main" val="91597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Broadcasts</a:t>
            </a:r>
          </a:p>
        </p:txBody>
      </p:sp>
      <p:sp>
        <p:nvSpPr>
          <p:cNvPr id="5" name="Text Placeholder 4"/>
          <p:cNvSpPr>
            <a:spLocks noGrp="1"/>
          </p:cNvSpPr>
          <p:nvPr>
            <p:ph type="body" sz="quarter" idx="13"/>
          </p:nvPr>
        </p:nvSpPr>
        <p:spPr/>
        <p:txBody>
          <a:bodyPr/>
          <a:lstStyle/>
          <a:p>
            <a:r>
              <a:rPr lang="en-GB" b="1" i="1" dirty="0"/>
              <a:t>Broadcasts can be used as a messaging system across apps and outside of the normal user flow</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10</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solidFill>
                    <a:schemeClr val="tx1">
                      <a:alpha val="40000"/>
                    </a:schemeClr>
                  </a:solidFill>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a:effectLst>
            <a:glow rad="228600">
              <a:srgbClr val="FF0000">
                <a:alpha val="40000"/>
              </a:srgbClr>
            </a:glow>
          </a:effectLst>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a:effectLst/>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a:effectLst/>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effectLst/>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9" name="Picture 8">
            <a:extLst>
              <a:ext uri="{FF2B5EF4-FFF2-40B4-BE49-F238E27FC236}">
                <a16:creationId xmlns:a16="http://schemas.microsoft.com/office/drawing/2014/main" id="{123AD276-056D-0C44-8149-68736FA40F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585" y="4859212"/>
            <a:ext cx="8940800" cy="1727200"/>
          </a:xfrm>
          <a:prstGeom prst="rect">
            <a:avLst/>
          </a:prstGeom>
        </p:spPr>
      </p:pic>
      <p:pic>
        <p:nvPicPr>
          <p:cNvPr id="15" name="Picture 14">
            <a:extLst>
              <a:ext uri="{FF2B5EF4-FFF2-40B4-BE49-F238E27FC236}">
                <a16:creationId xmlns:a16="http://schemas.microsoft.com/office/drawing/2014/main" id="{D471D54C-2ACF-B546-935A-CD78EF0961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2585" y="1646907"/>
            <a:ext cx="8660493" cy="2992004"/>
          </a:xfrm>
          <a:prstGeom prst="rect">
            <a:avLst/>
          </a:prstGeom>
        </p:spPr>
      </p:pic>
      <p:pic>
        <p:nvPicPr>
          <p:cNvPr id="7" name="Picture 6">
            <a:extLst>
              <a:ext uri="{FF2B5EF4-FFF2-40B4-BE49-F238E27FC236}">
                <a16:creationId xmlns:a16="http://schemas.microsoft.com/office/drawing/2014/main" id="{4C2FA065-D41E-D545-95EA-7458ACF069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2585" y="1673015"/>
            <a:ext cx="9139839" cy="1496393"/>
          </a:xfrm>
          <a:prstGeom prst="rect">
            <a:avLst/>
          </a:prstGeom>
        </p:spPr>
      </p:pic>
    </p:spTree>
    <p:extLst>
      <p:ext uri="{BB962C8B-B14F-4D97-AF65-F5344CB8AC3E}">
        <p14:creationId xmlns:p14="http://schemas.microsoft.com/office/powerpoint/2010/main" val="25747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 provider</a:t>
            </a:r>
          </a:p>
        </p:txBody>
      </p:sp>
      <p:sp>
        <p:nvSpPr>
          <p:cNvPr id="5" name="Text Placeholder 4"/>
          <p:cNvSpPr>
            <a:spLocks noGrp="1"/>
          </p:cNvSpPr>
          <p:nvPr>
            <p:ph type="body" sz="quarter" idx="13"/>
          </p:nvPr>
        </p:nvSpPr>
        <p:spPr/>
        <p:txBody>
          <a:bodyPr/>
          <a:lstStyle/>
          <a:p>
            <a:r>
              <a:rPr lang="en-GB" b="1" i="1" dirty="0"/>
              <a:t>A content provider manages access to a central repository of data</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11</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solidFill>
                    <a:schemeClr val="tx1">
                      <a:alpha val="40000"/>
                    </a:schemeClr>
                  </a:solidFill>
                  <a:latin typeface="AA Zuehlke" pitchFamily="2" charset="0"/>
                </a:rPr>
                <a:t>Activities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a:effectLst>
            <a:glow rad="228600">
              <a:schemeClr val="accent4">
                <a:satMod val="175000"/>
                <a:alpha val="40000"/>
              </a:schemeClr>
            </a:glow>
          </a:effectLst>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grpSp>
        <p:nvGrpSpPr>
          <p:cNvPr id="21" name="Group 20">
            <a:extLst>
              <a:ext uri="{FF2B5EF4-FFF2-40B4-BE49-F238E27FC236}">
                <a16:creationId xmlns:a16="http://schemas.microsoft.com/office/drawing/2014/main" id="{8EB2BA4A-36C9-DB4E-A537-62FC9AAB8E20}"/>
              </a:ext>
            </a:extLst>
          </p:cNvPr>
          <p:cNvGrpSpPr/>
          <p:nvPr/>
        </p:nvGrpSpPr>
        <p:grpSpPr>
          <a:xfrm>
            <a:off x="10562778" y="2140956"/>
            <a:ext cx="1180421" cy="1194818"/>
            <a:chOff x="10580428" y="1865414"/>
            <a:chExt cx="1180421" cy="1194818"/>
          </a:xfrm>
        </p:grpSpPr>
        <p:pic>
          <p:nvPicPr>
            <p:cNvPr id="27" name="Picture 26">
              <a:extLst>
                <a:ext uri="{FF2B5EF4-FFF2-40B4-BE49-F238E27FC236}">
                  <a16:creationId xmlns:a16="http://schemas.microsoft.com/office/drawing/2014/main" id="{A6C2A0A0-00BC-324B-8C15-89D51DE3B77C}"/>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8" name="TextBox 27">
              <a:extLst>
                <a:ext uri="{FF2B5EF4-FFF2-40B4-BE49-F238E27FC236}">
                  <a16:creationId xmlns:a16="http://schemas.microsoft.com/office/drawing/2014/main" id="{8DC8779A-F65B-1345-9E4B-FBEAA87C7D65}"/>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pic>
        <p:nvPicPr>
          <p:cNvPr id="6" name="Picture 5">
            <a:extLst>
              <a:ext uri="{FF2B5EF4-FFF2-40B4-BE49-F238E27FC236}">
                <a16:creationId xmlns:a16="http://schemas.microsoft.com/office/drawing/2014/main" id="{A436A3F5-9670-174C-A495-EB6176AF84F5}"/>
              </a:ext>
            </a:extLst>
          </p:cNvPr>
          <p:cNvPicPr>
            <a:picLocks noChangeAspect="1"/>
          </p:cNvPicPr>
          <p:nvPr/>
        </p:nvPicPr>
        <p:blipFill>
          <a:blip r:embed="rId7"/>
          <a:stretch>
            <a:fillRect/>
          </a:stretch>
        </p:blipFill>
        <p:spPr>
          <a:xfrm>
            <a:off x="772584" y="1858563"/>
            <a:ext cx="5971487" cy="4172623"/>
          </a:xfrm>
          <a:prstGeom prst="rect">
            <a:avLst/>
          </a:prstGeom>
        </p:spPr>
      </p:pic>
    </p:spTree>
    <p:extLst>
      <p:ext uri="{BB962C8B-B14F-4D97-AF65-F5344CB8AC3E}">
        <p14:creationId xmlns:p14="http://schemas.microsoft.com/office/powerpoint/2010/main" val="306176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Services</a:t>
            </a:r>
          </a:p>
        </p:txBody>
      </p:sp>
      <p:sp>
        <p:nvSpPr>
          <p:cNvPr id="5" name="Text Placeholder 4"/>
          <p:cNvSpPr>
            <a:spLocks noGrp="1"/>
          </p:cNvSpPr>
          <p:nvPr>
            <p:ph type="body" sz="quarter" idx="13"/>
          </p:nvPr>
        </p:nvSpPr>
        <p:spPr>
          <a:xfrm>
            <a:off x="772585" y="930330"/>
            <a:ext cx="7604663" cy="1130518"/>
          </a:xfrm>
        </p:spPr>
        <p:txBody>
          <a:bodyPr/>
          <a:lstStyle/>
          <a:p>
            <a:r>
              <a:rPr lang="en-GB" b="1" i="1" dirty="0"/>
              <a:t>A Service is an application component that can perform long-running operations in the background, and it does not provide a user interface.</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12</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solidFill>
                    <a:schemeClr val="tx1">
                      <a:alpha val="40000"/>
                    </a:schemeClr>
                  </a:solidFill>
                  <a:latin typeface="AA Zuehlke" pitchFamily="2" charset="0"/>
                </a:rPr>
                <a:t>Activities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a:effectLst>
            <a:glow rad="228600">
              <a:srgbClr val="FFFF00">
                <a:alpha val="40000"/>
              </a:srgbClr>
            </a:glow>
          </a:effectLst>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latin typeface="AA Zuehlke" pitchFamily="2" charset="0"/>
                </a:rPr>
                <a:t>Services</a:t>
              </a:r>
            </a:p>
          </p:txBody>
        </p:sp>
      </p:grpSp>
      <p:grpSp>
        <p:nvGrpSpPr>
          <p:cNvPr id="21" name="Group 20">
            <a:extLst>
              <a:ext uri="{FF2B5EF4-FFF2-40B4-BE49-F238E27FC236}">
                <a16:creationId xmlns:a16="http://schemas.microsoft.com/office/drawing/2014/main" id="{569D10FA-16B0-5D43-BC07-B354E56A2421}"/>
              </a:ext>
            </a:extLst>
          </p:cNvPr>
          <p:cNvGrpSpPr/>
          <p:nvPr/>
        </p:nvGrpSpPr>
        <p:grpSpPr>
          <a:xfrm>
            <a:off x="10562778" y="2140956"/>
            <a:ext cx="1180421" cy="1194818"/>
            <a:chOff x="10580428" y="1865414"/>
            <a:chExt cx="1180421" cy="1194818"/>
          </a:xfrm>
        </p:grpSpPr>
        <p:pic>
          <p:nvPicPr>
            <p:cNvPr id="27" name="Picture 26">
              <a:extLst>
                <a:ext uri="{FF2B5EF4-FFF2-40B4-BE49-F238E27FC236}">
                  <a16:creationId xmlns:a16="http://schemas.microsoft.com/office/drawing/2014/main" id="{66E0D15A-A6F6-0447-9F98-D07AD14C8748}"/>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8" name="TextBox 27">
              <a:extLst>
                <a:ext uri="{FF2B5EF4-FFF2-40B4-BE49-F238E27FC236}">
                  <a16:creationId xmlns:a16="http://schemas.microsoft.com/office/drawing/2014/main" id="{9C442914-1497-2A45-B0C6-D37DB30E1E7D}"/>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pic>
        <p:nvPicPr>
          <p:cNvPr id="8" name="Picture 7">
            <a:extLst>
              <a:ext uri="{FF2B5EF4-FFF2-40B4-BE49-F238E27FC236}">
                <a16:creationId xmlns:a16="http://schemas.microsoft.com/office/drawing/2014/main" id="{45C436F4-07AF-574A-91A7-53076886D3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027" y="3050339"/>
            <a:ext cx="1219200" cy="1219200"/>
          </a:xfrm>
          <a:prstGeom prst="rect">
            <a:avLst/>
          </a:prstGeom>
        </p:spPr>
      </p:pic>
      <p:pic>
        <p:nvPicPr>
          <p:cNvPr id="11" name="Picture 10">
            <a:extLst>
              <a:ext uri="{FF2B5EF4-FFF2-40B4-BE49-F238E27FC236}">
                <a16:creationId xmlns:a16="http://schemas.microsoft.com/office/drawing/2014/main" id="{A645BAEB-E8F3-3B45-ABC4-EA23D977E7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5537" y="3052678"/>
            <a:ext cx="1219200" cy="1219200"/>
          </a:xfrm>
          <a:prstGeom prst="rect">
            <a:avLst/>
          </a:prstGeom>
        </p:spPr>
      </p:pic>
      <p:pic>
        <p:nvPicPr>
          <p:cNvPr id="18" name="Picture 17">
            <a:extLst>
              <a:ext uri="{FF2B5EF4-FFF2-40B4-BE49-F238E27FC236}">
                <a16:creationId xmlns:a16="http://schemas.microsoft.com/office/drawing/2014/main" id="{8F42CF67-9C0C-534E-922F-68B55B4856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58048" y="3050339"/>
            <a:ext cx="1219200" cy="1219200"/>
          </a:xfrm>
          <a:prstGeom prst="rect">
            <a:avLst/>
          </a:prstGeom>
        </p:spPr>
      </p:pic>
      <p:sp>
        <p:nvSpPr>
          <p:cNvPr id="31" name="TextBox 30">
            <a:extLst>
              <a:ext uri="{FF2B5EF4-FFF2-40B4-BE49-F238E27FC236}">
                <a16:creationId xmlns:a16="http://schemas.microsoft.com/office/drawing/2014/main" id="{C527648B-61E7-B448-8322-7562BC43AE33}"/>
              </a:ext>
            </a:extLst>
          </p:cNvPr>
          <p:cNvSpPr txBox="1"/>
          <p:nvPr/>
        </p:nvSpPr>
        <p:spPr>
          <a:xfrm>
            <a:off x="446523" y="4283651"/>
            <a:ext cx="1872208" cy="486274"/>
          </a:xfrm>
          <a:prstGeom prst="rect">
            <a:avLst/>
          </a:prstGeom>
          <a:noFill/>
        </p:spPr>
        <p:txBody>
          <a:bodyPr wrap="none" rtlCol="0">
            <a:noAutofit/>
          </a:bodyPr>
          <a:lstStyle/>
          <a:p>
            <a:pPr algn="ctr"/>
            <a:r>
              <a:rPr lang="en-US" sz="2200" dirty="0">
                <a:latin typeface="AA Zuehlke" pitchFamily="2" charset="0"/>
              </a:rPr>
              <a:t>Foreground</a:t>
            </a:r>
          </a:p>
        </p:txBody>
      </p:sp>
      <p:sp>
        <p:nvSpPr>
          <p:cNvPr id="32" name="TextBox 31">
            <a:extLst>
              <a:ext uri="{FF2B5EF4-FFF2-40B4-BE49-F238E27FC236}">
                <a16:creationId xmlns:a16="http://schemas.microsoft.com/office/drawing/2014/main" id="{72B69136-EF4E-5F4D-9926-BF5A0D8BE1E0}"/>
              </a:ext>
            </a:extLst>
          </p:cNvPr>
          <p:cNvSpPr txBox="1"/>
          <p:nvPr/>
        </p:nvSpPr>
        <p:spPr>
          <a:xfrm>
            <a:off x="3638812" y="4283651"/>
            <a:ext cx="1872208" cy="486274"/>
          </a:xfrm>
          <a:prstGeom prst="rect">
            <a:avLst/>
          </a:prstGeom>
          <a:noFill/>
        </p:spPr>
        <p:txBody>
          <a:bodyPr wrap="none" rtlCol="0">
            <a:noAutofit/>
          </a:bodyPr>
          <a:lstStyle/>
          <a:p>
            <a:pPr algn="ctr"/>
            <a:r>
              <a:rPr lang="en-US" sz="2200" dirty="0">
                <a:latin typeface="AA Zuehlke" pitchFamily="2" charset="0"/>
              </a:rPr>
              <a:t>Background</a:t>
            </a:r>
          </a:p>
        </p:txBody>
      </p:sp>
      <p:sp>
        <p:nvSpPr>
          <p:cNvPr id="33" name="TextBox 32">
            <a:extLst>
              <a:ext uri="{FF2B5EF4-FFF2-40B4-BE49-F238E27FC236}">
                <a16:creationId xmlns:a16="http://schemas.microsoft.com/office/drawing/2014/main" id="{0B56A53B-39C0-B349-A851-C57B730323A3}"/>
              </a:ext>
            </a:extLst>
          </p:cNvPr>
          <p:cNvSpPr txBox="1"/>
          <p:nvPr/>
        </p:nvSpPr>
        <p:spPr>
          <a:xfrm>
            <a:off x="6831544" y="4283651"/>
            <a:ext cx="1872208" cy="486274"/>
          </a:xfrm>
          <a:prstGeom prst="rect">
            <a:avLst/>
          </a:prstGeom>
          <a:noFill/>
        </p:spPr>
        <p:txBody>
          <a:bodyPr wrap="none" rtlCol="0">
            <a:noAutofit/>
          </a:bodyPr>
          <a:lstStyle/>
          <a:p>
            <a:pPr algn="ctr"/>
            <a:r>
              <a:rPr lang="en-US" sz="2200" dirty="0">
                <a:latin typeface="AA Zuehlke" pitchFamily="2" charset="0"/>
              </a:rPr>
              <a:t>Bound</a:t>
            </a:r>
          </a:p>
        </p:txBody>
      </p:sp>
    </p:spTree>
    <p:extLst>
      <p:ext uri="{BB962C8B-B14F-4D97-AF65-F5344CB8AC3E}">
        <p14:creationId xmlns:p14="http://schemas.microsoft.com/office/powerpoint/2010/main" val="126816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you know how to code</a:t>
            </a:r>
          </a:p>
        </p:txBody>
      </p:sp>
      <p:sp>
        <p:nvSpPr>
          <p:cNvPr id="3" name="Content Placeholder 2"/>
          <p:cNvSpPr>
            <a:spLocks noGrp="1"/>
          </p:cNvSpPr>
          <p:nvPr>
            <p:ph idx="1"/>
          </p:nvPr>
        </p:nvSpPr>
        <p:spPr/>
        <p:txBody>
          <a:bodyPr/>
          <a:lstStyle/>
          <a:p>
            <a:r>
              <a:rPr lang="en-GB" dirty="0"/>
              <a:t>Assumptions:</a:t>
            </a:r>
          </a:p>
          <a:p>
            <a:pPr marL="342900" indent="-342900">
              <a:buFont typeface="Arial" panose="020B0604020202020204" pitchFamily="34" charset="0"/>
              <a:buChar char="•"/>
            </a:pPr>
            <a:r>
              <a:rPr lang="en-GB" dirty="0"/>
              <a:t>You know at least the basic concepts of programming</a:t>
            </a:r>
          </a:p>
          <a:p>
            <a:pPr marL="342900" indent="-342900">
              <a:buFont typeface="Arial" panose="020B0604020202020204" pitchFamily="34" charset="0"/>
              <a:buChar char="•"/>
            </a:pPr>
            <a:r>
              <a:rPr lang="en-GB" dirty="0"/>
              <a:t>You don’t mind a bit of Java / </a:t>
            </a:r>
            <a:r>
              <a:rPr lang="en-GB" dirty="0" err="1"/>
              <a:t>Kotlin</a:t>
            </a:r>
            <a:r>
              <a:rPr lang="en-GB" dirty="0"/>
              <a:t> every now and then</a:t>
            </a:r>
          </a:p>
          <a:p>
            <a:pPr marL="342900" indent="-342900">
              <a:buFont typeface="Arial" panose="020B0604020202020204" pitchFamily="34" charset="0"/>
              <a:buChar char="•"/>
            </a:pPr>
            <a:r>
              <a:rPr lang="en-GB" dirty="0"/>
              <a:t>You want to get to know Android, but don’t really know where to start</a:t>
            </a:r>
          </a:p>
          <a:p>
            <a:endParaRPr lang="en-GB" dirty="0"/>
          </a:p>
        </p:txBody>
      </p:sp>
      <p:sp>
        <p:nvSpPr>
          <p:cNvPr id="6" name="Text Placeholder 5"/>
          <p:cNvSpPr>
            <a:spLocks noGrp="1"/>
          </p:cNvSpPr>
          <p:nvPr>
            <p:ph type="body" sz="quarter" idx="13"/>
          </p:nvPr>
        </p:nvSpPr>
        <p:spPr/>
        <p:txBody>
          <a:bodyPr/>
          <a:lstStyle/>
          <a:p>
            <a:r>
              <a:rPr lang="en-GB" dirty="0"/>
              <a:t>What the presentation assumes</a:t>
            </a:r>
          </a:p>
          <a:p>
            <a:endParaRPr lang="en-GB" dirty="0"/>
          </a:p>
        </p:txBody>
      </p:sp>
      <p:sp>
        <p:nvSpPr>
          <p:cNvPr id="9" name="Footer Placeholder 8"/>
          <p:cNvSpPr>
            <a:spLocks noGrp="1"/>
          </p:cNvSpPr>
          <p:nvPr>
            <p:ph type="ftr" sz="quarter" idx="11"/>
          </p:nvPr>
        </p:nvSpPr>
        <p:spPr/>
        <p:txBody>
          <a:bodyPr/>
          <a:lstStyle/>
          <a:p>
            <a:r>
              <a:rPr lang="en-GB" dirty="0"/>
              <a:t>ABC’s of Android</a:t>
            </a:r>
          </a:p>
        </p:txBody>
      </p:sp>
      <p:sp>
        <p:nvSpPr>
          <p:cNvPr id="4" name="Date Placeholder 3"/>
          <p:cNvSpPr>
            <a:spLocks noGrp="1"/>
          </p:cNvSpPr>
          <p:nvPr>
            <p:ph type="dt" sz="half" idx="10"/>
          </p:nvPr>
        </p:nvSpPr>
        <p:spPr/>
        <p:txBody>
          <a:bodyPr/>
          <a:lstStyle/>
          <a:p>
            <a:r>
              <a:rPr lang="de-CH" dirty="0"/>
              <a:t>23 March 2018</a:t>
            </a:r>
          </a:p>
        </p:txBody>
      </p:sp>
      <p:sp>
        <p:nvSpPr>
          <p:cNvPr id="5" name="Slide Number Placeholder 4"/>
          <p:cNvSpPr>
            <a:spLocks noGrp="1"/>
          </p:cNvSpPr>
          <p:nvPr>
            <p:ph type="sldNum" sz="quarter" idx="12"/>
          </p:nvPr>
        </p:nvSpPr>
        <p:spPr/>
        <p:txBody>
          <a:bodyPr/>
          <a:lstStyle/>
          <a:p>
            <a:r>
              <a:rPr lang="de-CH"/>
              <a:t>Slide </a:t>
            </a:r>
            <a:fld id="{FC56AC31-F4F0-40BB-A639-FC77554C5BD6}" type="slidenum">
              <a:rPr lang="de-CH" smtClean="0"/>
              <a:t>2</a:t>
            </a:fld>
            <a:endParaRPr dirty="0"/>
          </a:p>
        </p:txBody>
      </p:sp>
    </p:spTree>
    <p:extLst>
      <p:ext uri="{BB962C8B-B14F-4D97-AF65-F5344CB8AC3E}">
        <p14:creationId xmlns:p14="http://schemas.microsoft.com/office/powerpoint/2010/main" val="391245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makes Android different </a:t>
            </a:r>
          </a:p>
        </p:txBody>
      </p:sp>
      <p:sp>
        <p:nvSpPr>
          <p:cNvPr id="3" name="Text Placeholder 2"/>
          <p:cNvSpPr>
            <a:spLocks noGrp="1"/>
          </p:cNvSpPr>
          <p:nvPr>
            <p:ph type="body" idx="1"/>
          </p:nvPr>
        </p:nvSpPr>
        <p:spPr>
          <a:xfrm>
            <a:off x="772585" y="1789356"/>
            <a:ext cx="10652008" cy="784179"/>
          </a:xfrm>
        </p:spPr>
        <p:txBody>
          <a:bodyPr/>
          <a:lstStyle/>
          <a:p>
            <a:r>
              <a:rPr lang="en-GB" dirty="0"/>
              <a:t>We know what a database is, we know what web pages are… but there are a few new concepts that need to be grasped in Android as a system</a:t>
            </a:r>
          </a:p>
        </p:txBody>
      </p:sp>
      <p:sp>
        <p:nvSpPr>
          <p:cNvPr id="11" name="Footer Placeholder 10"/>
          <p:cNvSpPr>
            <a:spLocks noGrp="1"/>
          </p:cNvSpPr>
          <p:nvPr>
            <p:ph type="ftr" sz="quarter" idx="14"/>
          </p:nvPr>
        </p:nvSpPr>
        <p:spPr/>
        <p:txBody>
          <a:bodyPr/>
          <a:lstStyle/>
          <a:p>
            <a:r>
              <a:rPr lang="en-GB" dirty="0"/>
              <a:t>ABC’s of Android</a:t>
            </a:r>
          </a:p>
        </p:txBody>
      </p:sp>
      <p:sp>
        <p:nvSpPr>
          <p:cNvPr id="7" name="Date Placeholder 6"/>
          <p:cNvSpPr>
            <a:spLocks noGrp="1"/>
          </p:cNvSpPr>
          <p:nvPr>
            <p:ph type="dt" sz="half" idx="13"/>
          </p:nvPr>
        </p:nvSpPr>
        <p:spPr/>
        <p:txBody>
          <a:bodyPr/>
          <a:lstStyle/>
          <a:p>
            <a:r>
              <a:rPr lang="de-CH" dirty="0"/>
              <a:t>23 March 2018</a:t>
            </a:r>
          </a:p>
        </p:txBody>
      </p:sp>
      <p:sp>
        <p:nvSpPr>
          <p:cNvPr id="8" name="Slide Number Placeholder 7"/>
          <p:cNvSpPr>
            <a:spLocks noGrp="1"/>
          </p:cNvSpPr>
          <p:nvPr>
            <p:ph type="sldNum" sz="quarter" idx="15"/>
          </p:nvPr>
        </p:nvSpPr>
        <p:spPr/>
        <p:txBody>
          <a:bodyPr/>
          <a:lstStyle/>
          <a:p>
            <a:r>
              <a:rPr lang="de-CH"/>
              <a:t>Slide </a:t>
            </a:r>
            <a:fld id="{0ACF4967-67E6-43A1-B5FA-0A686AB99C35}" type="slidenum">
              <a:rPr lang="de-CH" smtClean="0"/>
              <a:t>3</a:t>
            </a:fld>
            <a:endParaRPr dirty="0"/>
          </a:p>
        </p:txBody>
      </p:sp>
      <p:grpSp>
        <p:nvGrpSpPr>
          <p:cNvPr id="24" name="Group 23">
            <a:extLst>
              <a:ext uri="{FF2B5EF4-FFF2-40B4-BE49-F238E27FC236}">
                <a16:creationId xmlns:a16="http://schemas.microsoft.com/office/drawing/2014/main" id="{BE6B22E3-B50F-644A-A51F-916AC3AF6F0B}"/>
              </a:ext>
            </a:extLst>
          </p:cNvPr>
          <p:cNvGrpSpPr/>
          <p:nvPr/>
        </p:nvGrpSpPr>
        <p:grpSpPr>
          <a:xfrm>
            <a:off x="695400" y="3717032"/>
            <a:ext cx="1219200" cy="1800200"/>
            <a:chOff x="695400" y="3717032"/>
            <a:chExt cx="1219200" cy="1800200"/>
          </a:xfrm>
        </p:grpSpPr>
        <p:pic>
          <p:nvPicPr>
            <p:cNvPr id="13" name="Picture 12">
              <a:extLst>
                <a:ext uri="{FF2B5EF4-FFF2-40B4-BE49-F238E27FC236}">
                  <a16:creationId xmlns:a16="http://schemas.microsoft.com/office/drawing/2014/main" id="{8A112518-C4F7-ED4D-B061-E5C569C19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3717032"/>
              <a:ext cx="1219200" cy="1219200"/>
            </a:xfrm>
            <a:prstGeom prst="rect">
              <a:avLst/>
            </a:prstGeom>
          </p:spPr>
        </p:pic>
        <p:sp>
          <p:nvSpPr>
            <p:cNvPr id="20" name="TextBox 19">
              <a:extLst>
                <a:ext uri="{FF2B5EF4-FFF2-40B4-BE49-F238E27FC236}">
                  <a16:creationId xmlns:a16="http://schemas.microsoft.com/office/drawing/2014/main" id="{2E037BEE-704F-954F-AD94-987B34A80BC8}"/>
                </a:ext>
              </a:extLst>
            </p:cNvPr>
            <p:cNvSpPr txBox="1"/>
            <p:nvPr/>
          </p:nvSpPr>
          <p:spPr>
            <a:xfrm>
              <a:off x="736468" y="5013176"/>
              <a:ext cx="1169105" cy="504056"/>
            </a:xfrm>
            <a:prstGeom prst="rect">
              <a:avLst/>
            </a:prstGeom>
            <a:noFill/>
          </p:spPr>
          <p:txBody>
            <a:bodyPr wrap="none" rtlCol="0">
              <a:noAutofit/>
            </a:bodyPr>
            <a:lstStyle/>
            <a:p>
              <a:r>
                <a:rPr lang="en-US" sz="2200" dirty="0">
                  <a:latin typeface="AA Zuehlke" pitchFamily="2" charset="0"/>
                </a:rPr>
                <a:t>Activities</a:t>
              </a:r>
            </a:p>
          </p:txBody>
        </p:sp>
      </p:grpSp>
      <p:grpSp>
        <p:nvGrpSpPr>
          <p:cNvPr id="25" name="Group 24">
            <a:extLst>
              <a:ext uri="{FF2B5EF4-FFF2-40B4-BE49-F238E27FC236}">
                <a16:creationId xmlns:a16="http://schemas.microsoft.com/office/drawing/2014/main" id="{4BB9981C-2FF1-9A48-B1EA-DD1A200541E5}"/>
              </a:ext>
            </a:extLst>
          </p:cNvPr>
          <p:cNvGrpSpPr/>
          <p:nvPr/>
        </p:nvGrpSpPr>
        <p:grpSpPr>
          <a:xfrm>
            <a:off x="3771600" y="3717032"/>
            <a:ext cx="1363238" cy="1723256"/>
            <a:chOff x="3771600" y="3717032"/>
            <a:chExt cx="1363238" cy="1723256"/>
          </a:xfrm>
        </p:grpSpPr>
        <p:pic>
          <p:nvPicPr>
            <p:cNvPr id="19" name="Picture 18">
              <a:extLst>
                <a:ext uri="{FF2B5EF4-FFF2-40B4-BE49-F238E27FC236}">
                  <a16:creationId xmlns:a16="http://schemas.microsoft.com/office/drawing/2014/main" id="{87E583CD-806A-C147-9461-7823C2B4A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3619" y="3717032"/>
              <a:ext cx="1219200" cy="1219200"/>
            </a:xfrm>
            <a:prstGeom prst="rect">
              <a:avLst/>
            </a:prstGeom>
          </p:spPr>
        </p:pic>
        <p:sp>
          <p:nvSpPr>
            <p:cNvPr id="21" name="TextBox 20">
              <a:extLst>
                <a:ext uri="{FF2B5EF4-FFF2-40B4-BE49-F238E27FC236}">
                  <a16:creationId xmlns:a16="http://schemas.microsoft.com/office/drawing/2014/main" id="{4E11E58E-002C-1843-8D5C-4EFD91579E61}"/>
                </a:ext>
              </a:extLst>
            </p:cNvPr>
            <p:cNvSpPr txBox="1"/>
            <p:nvPr/>
          </p:nvSpPr>
          <p:spPr>
            <a:xfrm>
              <a:off x="3771600" y="4936232"/>
              <a:ext cx="1363238" cy="504056"/>
            </a:xfrm>
            <a:prstGeom prst="rect">
              <a:avLst/>
            </a:prstGeom>
            <a:noFill/>
          </p:spPr>
          <p:txBody>
            <a:bodyPr wrap="none" rtlCol="0">
              <a:noAutofit/>
            </a:bodyPr>
            <a:lstStyle/>
            <a:p>
              <a:r>
                <a:rPr lang="en-US" sz="2200" dirty="0">
                  <a:latin typeface="AA Zuehlke" pitchFamily="2" charset="0"/>
                </a:rPr>
                <a:t>Broadcasts</a:t>
              </a:r>
            </a:p>
          </p:txBody>
        </p:sp>
      </p:grpSp>
      <p:grpSp>
        <p:nvGrpSpPr>
          <p:cNvPr id="26" name="Group 25">
            <a:extLst>
              <a:ext uri="{FF2B5EF4-FFF2-40B4-BE49-F238E27FC236}">
                <a16:creationId xmlns:a16="http://schemas.microsoft.com/office/drawing/2014/main" id="{34B55FC7-143A-B04F-A4B9-7567DCF5C2AA}"/>
              </a:ext>
            </a:extLst>
          </p:cNvPr>
          <p:cNvGrpSpPr/>
          <p:nvPr/>
        </p:nvGrpSpPr>
        <p:grpSpPr>
          <a:xfrm>
            <a:off x="6509272" y="3717032"/>
            <a:ext cx="2185309" cy="1723256"/>
            <a:chOff x="6509272" y="3717032"/>
            <a:chExt cx="2185309" cy="1723256"/>
          </a:xfrm>
        </p:grpSpPr>
        <p:pic>
          <p:nvPicPr>
            <p:cNvPr id="17" name="Picture 16">
              <a:extLst>
                <a:ext uri="{FF2B5EF4-FFF2-40B4-BE49-F238E27FC236}">
                  <a16:creationId xmlns:a16="http://schemas.microsoft.com/office/drawing/2014/main" id="{30C62009-0FC1-544E-AFB8-57FCC63216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2327" y="3717032"/>
              <a:ext cx="1219200" cy="1219200"/>
            </a:xfrm>
            <a:prstGeom prst="rect">
              <a:avLst/>
            </a:prstGeom>
          </p:spPr>
        </p:pic>
        <p:sp>
          <p:nvSpPr>
            <p:cNvPr id="22" name="TextBox 21">
              <a:extLst>
                <a:ext uri="{FF2B5EF4-FFF2-40B4-BE49-F238E27FC236}">
                  <a16:creationId xmlns:a16="http://schemas.microsoft.com/office/drawing/2014/main" id="{B95F88E9-7B4C-F145-97A6-0BBEAB182B4E}"/>
                </a:ext>
              </a:extLst>
            </p:cNvPr>
            <p:cNvSpPr txBox="1"/>
            <p:nvPr/>
          </p:nvSpPr>
          <p:spPr>
            <a:xfrm>
              <a:off x="6509272" y="4936232"/>
              <a:ext cx="2185309" cy="504056"/>
            </a:xfrm>
            <a:prstGeom prst="rect">
              <a:avLst/>
            </a:prstGeom>
            <a:noFill/>
          </p:spPr>
          <p:txBody>
            <a:bodyPr wrap="none" rtlCol="0">
              <a:noAutofit/>
            </a:bodyPr>
            <a:lstStyle/>
            <a:p>
              <a:r>
                <a:rPr lang="en-US" sz="2200" dirty="0">
                  <a:latin typeface="AA Zuehlke" pitchFamily="2" charset="0"/>
                </a:rPr>
                <a:t>Content Providers</a:t>
              </a:r>
            </a:p>
          </p:txBody>
        </p:sp>
      </p:grpSp>
      <p:grpSp>
        <p:nvGrpSpPr>
          <p:cNvPr id="27" name="Group 26">
            <a:extLst>
              <a:ext uri="{FF2B5EF4-FFF2-40B4-BE49-F238E27FC236}">
                <a16:creationId xmlns:a16="http://schemas.microsoft.com/office/drawing/2014/main" id="{38CD9AAF-6BB8-1B45-988A-A5781D622EAA}"/>
              </a:ext>
            </a:extLst>
          </p:cNvPr>
          <p:cNvGrpSpPr/>
          <p:nvPr/>
        </p:nvGrpSpPr>
        <p:grpSpPr>
          <a:xfrm>
            <a:off x="10141035" y="3668367"/>
            <a:ext cx="1219200" cy="1771921"/>
            <a:chOff x="10141035" y="3668367"/>
            <a:chExt cx="1219200" cy="1771921"/>
          </a:xfrm>
        </p:grpSpPr>
        <p:pic>
          <p:nvPicPr>
            <p:cNvPr id="15" name="Picture 14">
              <a:extLst>
                <a:ext uri="{FF2B5EF4-FFF2-40B4-BE49-F238E27FC236}">
                  <a16:creationId xmlns:a16="http://schemas.microsoft.com/office/drawing/2014/main" id="{92A28EF4-6070-0840-A59C-4EFE4B52A4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1035" y="3668367"/>
              <a:ext cx="1219200" cy="1219200"/>
            </a:xfrm>
            <a:prstGeom prst="rect">
              <a:avLst/>
            </a:prstGeom>
          </p:spPr>
        </p:pic>
        <p:sp>
          <p:nvSpPr>
            <p:cNvPr id="23" name="TextBox 22">
              <a:extLst>
                <a:ext uri="{FF2B5EF4-FFF2-40B4-BE49-F238E27FC236}">
                  <a16:creationId xmlns:a16="http://schemas.microsoft.com/office/drawing/2014/main" id="{133B3B85-189D-0840-9EDF-35E64FAA2DCB}"/>
                </a:ext>
              </a:extLst>
            </p:cNvPr>
            <p:cNvSpPr txBox="1"/>
            <p:nvPr/>
          </p:nvSpPr>
          <p:spPr>
            <a:xfrm>
              <a:off x="10166082" y="4936232"/>
              <a:ext cx="1169105" cy="504056"/>
            </a:xfrm>
            <a:prstGeom prst="rect">
              <a:avLst/>
            </a:prstGeom>
            <a:noFill/>
          </p:spPr>
          <p:txBody>
            <a:bodyPr wrap="none" rtlCol="0">
              <a:noAutofit/>
            </a:bodyPr>
            <a:lstStyle/>
            <a:p>
              <a:r>
                <a:rPr lang="en-US" sz="2200" dirty="0">
                  <a:latin typeface="AA Zuehlke" pitchFamily="2" charset="0"/>
                </a:rPr>
                <a:t>Services</a:t>
              </a:r>
            </a:p>
          </p:txBody>
        </p:sp>
      </p:grpSp>
    </p:spTree>
    <p:extLst>
      <p:ext uri="{BB962C8B-B14F-4D97-AF65-F5344CB8AC3E}">
        <p14:creationId xmlns:p14="http://schemas.microsoft.com/office/powerpoint/2010/main" val="218539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1+#ppt_w/2"/>
                                          </p:val>
                                        </p:tav>
                                        <p:tav tm="100000">
                                          <p:val>
                                            <p:strVal val="#ppt_x"/>
                                          </p:val>
                                        </p:tav>
                                      </p:tavLst>
                                    </p:anim>
                                    <p:anim calcmode="lin" valueType="num">
                                      <p:cBhvr additive="base">
                                        <p:cTn id="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F8716BC-5B2C-CF41-8AEA-E1F14B38F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85" y="1614250"/>
            <a:ext cx="8890000" cy="4292600"/>
          </a:xfrm>
          <a:prstGeom prst="rect">
            <a:avLst/>
          </a:prstGeom>
        </p:spPr>
      </p:pic>
      <p:sp>
        <p:nvSpPr>
          <p:cNvPr id="2" name="Title 1"/>
          <p:cNvSpPr>
            <a:spLocks noGrp="1"/>
          </p:cNvSpPr>
          <p:nvPr>
            <p:ph type="title"/>
          </p:nvPr>
        </p:nvSpPr>
        <p:spPr/>
        <p:txBody>
          <a:bodyPr/>
          <a:lstStyle/>
          <a:p>
            <a:r>
              <a:rPr lang="en-GB" dirty="0"/>
              <a:t>Activities</a:t>
            </a:r>
          </a:p>
        </p:txBody>
      </p:sp>
      <p:sp>
        <p:nvSpPr>
          <p:cNvPr id="5" name="Text Placeholder 4"/>
          <p:cNvSpPr>
            <a:spLocks noGrp="1"/>
          </p:cNvSpPr>
          <p:nvPr>
            <p:ph type="body" sz="quarter" idx="13"/>
          </p:nvPr>
        </p:nvSpPr>
        <p:spPr/>
        <p:txBody>
          <a:bodyPr/>
          <a:lstStyle/>
          <a:p>
            <a:r>
              <a:rPr lang="en-GB" b="1" i="1" dirty="0"/>
              <a:t>An activity provides the window in which the app draws its UI.</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4</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7">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sp>
        <p:nvSpPr>
          <p:cNvPr id="29" name="Rectangle 28">
            <a:extLst>
              <a:ext uri="{FF2B5EF4-FFF2-40B4-BE49-F238E27FC236}">
                <a16:creationId xmlns:a16="http://schemas.microsoft.com/office/drawing/2014/main" id="{6B30C7B9-2BF4-1045-A974-F770F0AEB878}"/>
              </a:ext>
            </a:extLst>
          </p:cNvPr>
          <p:cNvSpPr/>
          <p:nvPr/>
        </p:nvSpPr>
        <p:spPr>
          <a:xfrm>
            <a:off x="5001599" y="4734087"/>
            <a:ext cx="3038617" cy="36000"/>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err="1">
              <a:latin typeface="AA Zuehlke" pitchFamily="2" charset="0"/>
            </a:endParaRPr>
          </a:p>
        </p:txBody>
      </p:sp>
      <p:sp>
        <p:nvSpPr>
          <p:cNvPr id="30" name="Rectangle 29">
            <a:extLst>
              <a:ext uri="{FF2B5EF4-FFF2-40B4-BE49-F238E27FC236}">
                <a16:creationId xmlns:a16="http://schemas.microsoft.com/office/drawing/2014/main" id="{B69E9D86-3E96-8A44-BC39-726F26CE0E51}"/>
              </a:ext>
            </a:extLst>
          </p:cNvPr>
          <p:cNvSpPr/>
          <p:nvPr/>
        </p:nvSpPr>
        <p:spPr>
          <a:xfrm>
            <a:off x="6111782" y="5320468"/>
            <a:ext cx="2198385" cy="36000"/>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err="1">
              <a:latin typeface="AA Zuehlke" pitchFamily="2" charset="0"/>
            </a:endParaRPr>
          </a:p>
        </p:txBody>
      </p:sp>
    </p:spTree>
    <p:extLst>
      <p:ext uri="{BB962C8B-B14F-4D97-AF65-F5344CB8AC3E}">
        <p14:creationId xmlns:p14="http://schemas.microsoft.com/office/powerpoint/2010/main" val="158575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edge">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edge">
                                      <p:cBhvr>
                                        <p:cTn id="12"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a:t>
            </a:r>
          </a:p>
        </p:txBody>
      </p:sp>
      <p:sp>
        <p:nvSpPr>
          <p:cNvPr id="5" name="Text Placeholder 4"/>
          <p:cNvSpPr>
            <a:spLocks noGrp="1"/>
          </p:cNvSpPr>
          <p:nvPr>
            <p:ph type="body" sz="quarter" idx="13"/>
          </p:nvPr>
        </p:nvSpPr>
        <p:spPr/>
        <p:txBody>
          <a:bodyPr/>
          <a:lstStyle/>
          <a:p>
            <a:r>
              <a:rPr lang="en-GB" b="1" i="1" dirty="0"/>
              <a:t>Project structure</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5</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9" name="Picture 8">
            <a:extLst>
              <a:ext uri="{FF2B5EF4-FFF2-40B4-BE49-F238E27FC236}">
                <a16:creationId xmlns:a16="http://schemas.microsoft.com/office/drawing/2014/main" id="{54088566-5441-5447-8CB4-82F74A1767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699" y="1300558"/>
            <a:ext cx="4779299" cy="4991464"/>
          </a:xfrm>
          <a:prstGeom prst="rect">
            <a:avLst/>
          </a:prstGeom>
        </p:spPr>
      </p:pic>
    </p:spTree>
    <p:extLst>
      <p:ext uri="{BB962C8B-B14F-4D97-AF65-F5344CB8AC3E}">
        <p14:creationId xmlns:p14="http://schemas.microsoft.com/office/powerpoint/2010/main" val="193337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a:t>
            </a:r>
          </a:p>
        </p:txBody>
      </p:sp>
      <p:sp>
        <p:nvSpPr>
          <p:cNvPr id="5" name="Text Placeholder 4"/>
          <p:cNvSpPr>
            <a:spLocks noGrp="1"/>
          </p:cNvSpPr>
          <p:nvPr>
            <p:ph type="body" sz="quarter" idx="13"/>
          </p:nvPr>
        </p:nvSpPr>
        <p:spPr/>
        <p:txBody>
          <a:bodyPr/>
          <a:lstStyle/>
          <a:p>
            <a:r>
              <a:rPr lang="en-GB" b="1" i="1" dirty="0"/>
              <a:t>Layout file</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6</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8" name="Picture 7">
            <a:extLst>
              <a:ext uri="{FF2B5EF4-FFF2-40B4-BE49-F238E27FC236}">
                <a16:creationId xmlns:a16="http://schemas.microsoft.com/office/drawing/2014/main" id="{B5F54D76-0FE8-FD41-A055-62F4A962BA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078" y="1392289"/>
            <a:ext cx="8506273" cy="4901548"/>
          </a:xfrm>
          <a:prstGeom prst="rect">
            <a:avLst/>
          </a:prstGeom>
        </p:spPr>
      </p:pic>
    </p:spTree>
    <p:extLst>
      <p:ext uri="{BB962C8B-B14F-4D97-AF65-F5344CB8AC3E}">
        <p14:creationId xmlns:p14="http://schemas.microsoft.com/office/powerpoint/2010/main" val="199519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a:t>
            </a:r>
          </a:p>
        </p:txBody>
      </p:sp>
      <p:sp>
        <p:nvSpPr>
          <p:cNvPr id="5" name="Text Placeholder 4"/>
          <p:cNvSpPr>
            <a:spLocks noGrp="1"/>
          </p:cNvSpPr>
          <p:nvPr>
            <p:ph type="body" sz="quarter" idx="13"/>
          </p:nvPr>
        </p:nvSpPr>
        <p:spPr/>
        <p:txBody>
          <a:bodyPr/>
          <a:lstStyle/>
          <a:p>
            <a:r>
              <a:rPr lang="en-GB" b="1" i="1" dirty="0"/>
              <a:t>Manifest</a:t>
            </a:r>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7</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7" name="Picture 6">
            <a:extLst>
              <a:ext uri="{FF2B5EF4-FFF2-40B4-BE49-F238E27FC236}">
                <a16:creationId xmlns:a16="http://schemas.microsoft.com/office/drawing/2014/main" id="{9B84795A-B40C-8145-8F84-33C7F228E2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878" y="1455444"/>
            <a:ext cx="9857515" cy="4981303"/>
          </a:xfrm>
          <a:prstGeom prst="rect">
            <a:avLst/>
          </a:prstGeom>
        </p:spPr>
      </p:pic>
    </p:spTree>
    <p:extLst>
      <p:ext uri="{BB962C8B-B14F-4D97-AF65-F5344CB8AC3E}">
        <p14:creationId xmlns:p14="http://schemas.microsoft.com/office/powerpoint/2010/main" val="278055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Intents: Android glue</a:t>
            </a:r>
          </a:p>
        </p:txBody>
      </p:sp>
      <p:sp>
        <p:nvSpPr>
          <p:cNvPr id="5" name="Text Placeholder 4"/>
          <p:cNvSpPr>
            <a:spLocks noGrp="1"/>
          </p:cNvSpPr>
          <p:nvPr>
            <p:ph type="body" sz="quarter" idx="13"/>
          </p:nvPr>
        </p:nvSpPr>
        <p:spPr/>
        <p:txBody>
          <a:bodyPr/>
          <a:lstStyle/>
          <a:p>
            <a:r>
              <a:rPr lang="en-GB" sz="2000" i="1" dirty="0">
                <a:solidFill>
                  <a:schemeClr val="tx1"/>
                </a:solidFill>
              </a:rPr>
              <a:t>It is basically a passive data structure holding an abstract description of an action to be performed</a:t>
            </a:r>
            <a:endParaRPr lang="en-GB" sz="2000" b="1" i="1" dirty="0"/>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8</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15" name="Picture 14">
            <a:extLst>
              <a:ext uri="{FF2B5EF4-FFF2-40B4-BE49-F238E27FC236}">
                <a16:creationId xmlns:a16="http://schemas.microsoft.com/office/drawing/2014/main" id="{FCB5E6E0-7CCA-9A47-AE61-E3CE0DB568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585" y="1976452"/>
            <a:ext cx="6807200" cy="939800"/>
          </a:xfrm>
          <a:prstGeom prst="rect">
            <a:avLst/>
          </a:prstGeom>
        </p:spPr>
      </p:pic>
      <p:pic>
        <p:nvPicPr>
          <p:cNvPr id="28" name="Picture 27">
            <a:extLst>
              <a:ext uri="{FF2B5EF4-FFF2-40B4-BE49-F238E27FC236}">
                <a16:creationId xmlns:a16="http://schemas.microsoft.com/office/drawing/2014/main" id="{5DA6461C-F307-594F-ABF2-7DB4B4E96D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457" y="3118645"/>
            <a:ext cx="6464300" cy="2260600"/>
          </a:xfrm>
          <a:prstGeom prst="rect">
            <a:avLst/>
          </a:prstGeom>
        </p:spPr>
      </p:pic>
    </p:spTree>
    <p:extLst>
      <p:ext uri="{BB962C8B-B14F-4D97-AF65-F5344CB8AC3E}">
        <p14:creationId xmlns:p14="http://schemas.microsoft.com/office/powerpoint/2010/main" val="162731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 It’s a wonderful lifecycle</a:t>
            </a:r>
          </a:p>
        </p:txBody>
      </p:sp>
      <p:sp>
        <p:nvSpPr>
          <p:cNvPr id="5" name="Text Placeholder 4"/>
          <p:cNvSpPr>
            <a:spLocks noGrp="1"/>
          </p:cNvSpPr>
          <p:nvPr>
            <p:ph type="body" sz="quarter" idx="13"/>
          </p:nvPr>
        </p:nvSpPr>
        <p:spPr/>
        <p:txBody>
          <a:bodyPr/>
          <a:lstStyle/>
          <a:p>
            <a:r>
              <a:rPr lang="en-GB" sz="2000" i="1" dirty="0">
                <a:solidFill>
                  <a:schemeClr val="tx1"/>
                </a:solidFill>
              </a:rPr>
              <a:t>Always be aware that in Android your app can have different states</a:t>
            </a:r>
            <a:endParaRPr lang="en-GB" sz="2000" b="1" i="1" dirty="0"/>
          </a:p>
        </p:txBody>
      </p:sp>
      <p:sp>
        <p:nvSpPr>
          <p:cNvPr id="12" name="Footer Placeholder 11"/>
          <p:cNvSpPr>
            <a:spLocks noGrp="1"/>
          </p:cNvSpPr>
          <p:nvPr>
            <p:ph type="ftr" sz="quarter" idx="11"/>
          </p:nvPr>
        </p:nvSpPr>
        <p:spPr/>
        <p:txBody>
          <a:bodyPr/>
          <a:lstStyle/>
          <a:p>
            <a:r>
              <a:rPr lang="en-GB" dirty="0"/>
              <a:t>ABC’s of Android</a:t>
            </a:r>
          </a:p>
        </p:txBody>
      </p:sp>
      <p:sp>
        <p:nvSpPr>
          <p:cNvPr id="3" name="Date Placeholder 2"/>
          <p:cNvSpPr>
            <a:spLocks noGrp="1"/>
          </p:cNvSpPr>
          <p:nvPr>
            <p:ph type="dt" sz="half" idx="10"/>
          </p:nvPr>
        </p:nvSpPr>
        <p:spPr/>
        <p:txBody>
          <a:bodyPr/>
          <a:lstStyle/>
          <a:p>
            <a:r>
              <a:rPr lang="de-CH" dirty="0"/>
              <a:t>23 March 2018</a:t>
            </a:r>
          </a:p>
        </p:txBody>
      </p:sp>
      <p:sp>
        <p:nvSpPr>
          <p:cNvPr id="4" name="Slide Number Placeholder 3"/>
          <p:cNvSpPr>
            <a:spLocks noGrp="1"/>
          </p:cNvSpPr>
          <p:nvPr>
            <p:ph type="sldNum" sz="quarter" idx="12"/>
          </p:nvPr>
        </p:nvSpPr>
        <p:spPr/>
        <p:txBody>
          <a:bodyPr/>
          <a:lstStyle/>
          <a:p>
            <a:r>
              <a:rPr lang="de-CH"/>
              <a:t>Slide </a:t>
            </a:r>
            <a:fld id="{BE36FC4A-C2EC-4A9F-B963-50B9111F29DB}" type="slidenum">
              <a:rPr lang="de-CH" smtClean="0"/>
              <a:t>9</a:t>
            </a:fld>
            <a:endParaRPr dirty="0"/>
          </a:p>
        </p:txBody>
      </p:sp>
      <p:grpSp>
        <p:nvGrpSpPr>
          <p:cNvPr id="10" name="Group 9">
            <a:extLst>
              <a:ext uri="{FF2B5EF4-FFF2-40B4-BE49-F238E27FC236}">
                <a16:creationId xmlns:a16="http://schemas.microsoft.com/office/drawing/2014/main" id="{60D81D9F-D4F2-6049-A7AB-C2D86C72F0DE}"/>
              </a:ext>
            </a:extLst>
          </p:cNvPr>
          <p:cNvGrpSpPr/>
          <p:nvPr/>
        </p:nvGrpSpPr>
        <p:grpSpPr>
          <a:xfrm>
            <a:off x="10520239" y="546061"/>
            <a:ext cx="1265500" cy="1313265"/>
            <a:chOff x="10537888" y="413660"/>
            <a:chExt cx="1265500" cy="1313265"/>
          </a:xfrm>
          <a:effectLst>
            <a:glow rad="228600">
              <a:srgbClr val="00B050">
                <a:alpha val="40000"/>
              </a:srgbClr>
            </a:glow>
          </a:effectLst>
        </p:grpSpPr>
        <p:pic>
          <p:nvPicPr>
            <p:cNvPr id="13" name="Picture 12">
              <a:extLst>
                <a:ext uri="{FF2B5EF4-FFF2-40B4-BE49-F238E27FC236}">
                  <a16:creationId xmlns:a16="http://schemas.microsoft.com/office/drawing/2014/main" id="{FAE5C653-26D9-5645-8A46-0CBF2259B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948" y="413660"/>
              <a:ext cx="909383" cy="909383"/>
            </a:xfrm>
            <a:prstGeom prst="rect">
              <a:avLst/>
            </a:prstGeom>
          </p:spPr>
        </p:pic>
        <p:sp>
          <p:nvSpPr>
            <p:cNvPr id="14" name="TextBox 13">
              <a:extLst>
                <a:ext uri="{FF2B5EF4-FFF2-40B4-BE49-F238E27FC236}">
                  <a16:creationId xmlns:a16="http://schemas.microsoft.com/office/drawing/2014/main" id="{12403997-4BD1-8841-BF03-EBC969E000C5}"/>
                </a:ext>
              </a:extLst>
            </p:cNvPr>
            <p:cNvSpPr txBox="1"/>
            <p:nvPr/>
          </p:nvSpPr>
          <p:spPr>
            <a:xfrm>
              <a:off x="10537888" y="1354303"/>
              <a:ext cx="1265500" cy="372622"/>
            </a:xfrm>
            <a:prstGeom prst="rect">
              <a:avLst/>
            </a:prstGeom>
            <a:noFill/>
          </p:spPr>
          <p:txBody>
            <a:bodyPr wrap="none" rtlCol="0">
              <a:noAutofit/>
            </a:bodyPr>
            <a:lstStyle/>
            <a:p>
              <a:pPr algn="ctr"/>
              <a:r>
                <a:rPr lang="en-US" dirty="0">
                  <a:latin typeface="AA Zuehlke" pitchFamily="2" charset="0"/>
                </a:rPr>
                <a:t>Activities</a:t>
              </a:r>
            </a:p>
          </p:txBody>
        </p:sp>
      </p:grpSp>
      <p:grpSp>
        <p:nvGrpSpPr>
          <p:cNvPr id="24" name="Group 23">
            <a:extLst>
              <a:ext uri="{FF2B5EF4-FFF2-40B4-BE49-F238E27FC236}">
                <a16:creationId xmlns:a16="http://schemas.microsoft.com/office/drawing/2014/main" id="{C109F7E0-0F38-6A4C-9344-13D0BCB28B56}"/>
              </a:ext>
            </a:extLst>
          </p:cNvPr>
          <p:cNvGrpSpPr/>
          <p:nvPr/>
        </p:nvGrpSpPr>
        <p:grpSpPr>
          <a:xfrm>
            <a:off x="10528141" y="2099932"/>
            <a:ext cx="1180421" cy="1194818"/>
            <a:chOff x="10580428" y="1865414"/>
            <a:chExt cx="1180421" cy="1194818"/>
          </a:xfrm>
        </p:grpSpPr>
        <p:pic>
          <p:nvPicPr>
            <p:cNvPr id="16" name="Picture 15">
              <a:extLst>
                <a:ext uri="{FF2B5EF4-FFF2-40B4-BE49-F238E27FC236}">
                  <a16:creationId xmlns:a16="http://schemas.microsoft.com/office/drawing/2014/main" id="{25418251-5810-604C-B96C-D8469318320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10715948" y="1865414"/>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17" name="TextBox 16">
              <a:extLst>
                <a:ext uri="{FF2B5EF4-FFF2-40B4-BE49-F238E27FC236}">
                  <a16:creationId xmlns:a16="http://schemas.microsoft.com/office/drawing/2014/main" id="{B79ADAFF-5D25-274F-976E-6495E3C19F08}"/>
                </a:ext>
              </a:extLst>
            </p:cNvPr>
            <p:cNvSpPr txBox="1"/>
            <p:nvPr/>
          </p:nvSpPr>
          <p:spPr>
            <a:xfrm>
              <a:off x="10580428" y="2708022"/>
              <a:ext cx="1180421" cy="3522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r>
                <a:rPr lang="en-US" dirty="0">
                  <a:solidFill>
                    <a:schemeClr val="dk1">
                      <a:alpha val="40000"/>
                    </a:schemeClr>
                  </a:solidFill>
                  <a:latin typeface="AA Zuehlke" pitchFamily="2" charset="0"/>
                </a:rPr>
                <a:t>Broadcasts</a:t>
              </a:r>
            </a:p>
          </p:txBody>
        </p:sp>
      </p:grpSp>
      <p:grpSp>
        <p:nvGrpSpPr>
          <p:cNvPr id="25" name="Group 24">
            <a:extLst>
              <a:ext uri="{FF2B5EF4-FFF2-40B4-BE49-F238E27FC236}">
                <a16:creationId xmlns:a16="http://schemas.microsoft.com/office/drawing/2014/main" id="{49FA5103-8F6C-B443-8242-B29774A1462E}"/>
              </a:ext>
            </a:extLst>
          </p:cNvPr>
          <p:cNvGrpSpPr/>
          <p:nvPr/>
        </p:nvGrpSpPr>
        <p:grpSpPr>
          <a:xfrm>
            <a:off x="10200759" y="3617405"/>
            <a:ext cx="1835187" cy="1263936"/>
            <a:chOff x="10287265" y="3158359"/>
            <a:chExt cx="1835187" cy="1263936"/>
          </a:xfrm>
        </p:grpSpPr>
        <p:pic>
          <p:nvPicPr>
            <p:cNvPr id="19" name="Picture 18">
              <a:extLst>
                <a:ext uri="{FF2B5EF4-FFF2-40B4-BE49-F238E27FC236}">
                  <a16:creationId xmlns:a16="http://schemas.microsoft.com/office/drawing/2014/main" id="{FD3E54C2-40B9-7345-8D9D-E872549BE9DB}"/>
                </a:ext>
              </a:extLst>
            </p:cNvPr>
            <p:cNvPicPr>
              <a:picLocks noChangeAspect="1"/>
            </p:cNvPicPr>
            <p:nvPr/>
          </p:nvPicPr>
          <p:blipFill>
            <a:blip r:embed="rId5">
              <a:alphaModFix amt="10000"/>
              <a:extLst>
                <a:ext uri="{28A0092B-C50C-407E-A947-70E740481C1C}">
                  <a14:useLocalDpi xmlns:a14="http://schemas.microsoft.com/office/drawing/2010/main" val="0"/>
                </a:ext>
              </a:extLst>
            </a:blip>
            <a:stretch>
              <a:fillRect/>
            </a:stretch>
          </p:blipFill>
          <p:spPr>
            <a:xfrm>
              <a:off x="10750168" y="3158359"/>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0" name="TextBox 19">
              <a:extLst>
                <a:ext uri="{FF2B5EF4-FFF2-40B4-BE49-F238E27FC236}">
                  <a16:creationId xmlns:a16="http://schemas.microsoft.com/office/drawing/2014/main" id="{38ACD46D-0064-954F-8CC7-64E98C5D7A11}"/>
                </a:ext>
              </a:extLst>
            </p:cNvPr>
            <p:cNvSpPr txBox="1"/>
            <p:nvPr/>
          </p:nvSpPr>
          <p:spPr>
            <a:xfrm>
              <a:off x="10287265" y="4012112"/>
              <a:ext cx="1835187" cy="410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Content Providers</a:t>
              </a:r>
            </a:p>
          </p:txBody>
        </p:sp>
      </p:grpSp>
      <p:grpSp>
        <p:nvGrpSpPr>
          <p:cNvPr id="26" name="Group 25">
            <a:extLst>
              <a:ext uri="{FF2B5EF4-FFF2-40B4-BE49-F238E27FC236}">
                <a16:creationId xmlns:a16="http://schemas.microsoft.com/office/drawing/2014/main" id="{C2D3287C-B283-B84F-89A5-E1496728A2D1}"/>
              </a:ext>
            </a:extLst>
          </p:cNvPr>
          <p:cNvGrpSpPr/>
          <p:nvPr/>
        </p:nvGrpSpPr>
        <p:grpSpPr>
          <a:xfrm>
            <a:off x="10302153" y="5059984"/>
            <a:ext cx="1632401" cy="1232038"/>
            <a:chOff x="10354437" y="4564930"/>
            <a:chExt cx="1632401" cy="1232038"/>
          </a:xfrm>
        </p:grpSpPr>
        <p:pic>
          <p:nvPicPr>
            <p:cNvPr id="22" name="Picture 21">
              <a:extLst>
                <a:ext uri="{FF2B5EF4-FFF2-40B4-BE49-F238E27FC236}">
                  <a16:creationId xmlns:a16="http://schemas.microsoft.com/office/drawing/2014/main" id="{8078C635-C367-C047-A8D7-9352ACC91C02}"/>
                </a:ext>
              </a:extLst>
            </p:cNvPr>
            <p:cNvPicPr>
              <a:picLocks noChangeAspect="1"/>
            </p:cNvPicPr>
            <p:nvPr/>
          </p:nvPicPr>
          <p:blipFill>
            <a:blip r:embed="rId6">
              <a:alphaModFix amt="10000"/>
              <a:extLst>
                <a:ext uri="{28A0092B-C50C-407E-A947-70E740481C1C}">
                  <a14:useLocalDpi xmlns:a14="http://schemas.microsoft.com/office/drawing/2010/main" val="0"/>
                </a:ext>
              </a:extLst>
            </a:blip>
            <a:stretch>
              <a:fillRect/>
            </a:stretch>
          </p:blipFill>
          <p:spPr>
            <a:xfrm>
              <a:off x="10715948" y="4564930"/>
              <a:ext cx="909383" cy="9093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23" name="TextBox 22">
              <a:extLst>
                <a:ext uri="{FF2B5EF4-FFF2-40B4-BE49-F238E27FC236}">
                  <a16:creationId xmlns:a16="http://schemas.microsoft.com/office/drawing/2014/main" id="{7C3CAC99-4CE9-0D43-803A-11EB063A0D97}"/>
                </a:ext>
              </a:extLst>
            </p:cNvPr>
            <p:cNvSpPr txBox="1"/>
            <p:nvPr/>
          </p:nvSpPr>
          <p:spPr>
            <a:xfrm>
              <a:off x="10354437" y="5436928"/>
              <a:ext cx="1632401" cy="3600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noAutofit/>
            </a:bodyPr>
            <a:lstStyle/>
            <a:p>
              <a:pPr algn="ctr"/>
              <a:r>
                <a:rPr lang="en-US" dirty="0">
                  <a:solidFill>
                    <a:schemeClr val="dk1">
                      <a:alpha val="40000"/>
                    </a:schemeClr>
                  </a:solidFill>
                  <a:latin typeface="AA Zuehlke" pitchFamily="2" charset="0"/>
                </a:rPr>
                <a:t>Services</a:t>
              </a:r>
            </a:p>
          </p:txBody>
        </p:sp>
      </p:grpSp>
      <p:pic>
        <p:nvPicPr>
          <p:cNvPr id="6" name="Picture 5">
            <a:extLst>
              <a:ext uri="{FF2B5EF4-FFF2-40B4-BE49-F238E27FC236}">
                <a16:creationId xmlns:a16="http://schemas.microsoft.com/office/drawing/2014/main" id="{7CE90031-A625-2646-BE5B-B662B3F21D2A}"/>
              </a:ext>
            </a:extLst>
          </p:cNvPr>
          <p:cNvPicPr>
            <a:picLocks noChangeAspect="1"/>
          </p:cNvPicPr>
          <p:nvPr/>
        </p:nvPicPr>
        <p:blipFill>
          <a:blip r:embed="rId7"/>
          <a:stretch>
            <a:fillRect/>
          </a:stretch>
        </p:blipFill>
        <p:spPr>
          <a:xfrm>
            <a:off x="2495600" y="1556044"/>
            <a:ext cx="3794861" cy="4885338"/>
          </a:xfrm>
          <a:prstGeom prst="rect">
            <a:avLst/>
          </a:prstGeom>
        </p:spPr>
      </p:pic>
    </p:spTree>
    <p:extLst>
      <p:ext uri="{BB962C8B-B14F-4D97-AF65-F5344CB8AC3E}">
        <p14:creationId xmlns:p14="http://schemas.microsoft.com/office/powerpoint/2010/main" val="21949023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105"/>
  <p:tag name="LANGUAGE" val="2057"/>
  <p:tag name="BRAND" val="0"/>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Logo"/>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4D4D4D"/>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extLst>
    <a:ext uri="{05A4C25C-085E-4340-85A3-A5531E510DB2}">
      <thm15:themeFamily xmlns:thm15="http://schemas.microsoft.com/office/thememl/2012/main" name="Empty_Presentation_16-9_en-uk.pptx" id="{B21B2AE9-B57E-4BAA-9398-392142F53462}" vid="{29BBF836-485F-4998-A501-932AFC1F6698}"/>
    </a:ext>
  </a:extLst>
</a:theme>
</file>

<file path=ppt/theme/theme2.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000000"/>
      </a:dk1>
      <a:lt1>
        <a:srgbClr val="FFFFFF"/>
      </a:lt1>
      <a:dk2>
        <a:srgbClr val="4D4D4D"/>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Zuehlke</Template>
  <TotalTime>7820</TotalTime>
  <Words>1422</Words>
  <Application>Microsoft Macintosh PowerPoint</Application>
  <PresentationFormat>Widescreen</PresentationFormat>
  <Paragraphs>170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AA Zuehlke</vt:lpstr>
      <vt:lpstr>Zuehlke</vt:lpstr>
      <vt:lpstr>The ABC’s of Android: Learn Android in 20 Minutes</vt:lpstr>
      <vt:lpstr>So you know how to code</vt:lpstr>
      <vt:lpstr>What makes Android different </vt:lpstr>
      <vt:lpstr>Activities</vt:lpstr>
      <vt:lpstr>Activities</vt:lpstr>
      <vt:lpstr>Activities</vt:lpstr>
      <vt:lpstr>Activities</vt:lpstr>
      <vt:lpstr>Intents: Android glue</vt:lpstr>
      <vt:lpstr>Activities: It’s a wonderful lifecycle</vt:lpstr>
      <vt:lpstr>Broadcasts</vt:lpstr>
      <vt:lpstr>Content provider</vt:lpstr>
      <vt:lpstr>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Empty Presentation</dc:title>
  <dc:creator>Balsdon, Quintin</dc:creator>
  <cp:lastModifiedBy>Balsdon, Quintin</cp:lastModifiedBy>
  <cp:revision>20</cp:revision>
  <dcterms:created xsi:type="dcterms:W3CDTF">2018-03-17T11:45:57Z</dcterms:created>
  <dcterms:modified xsi:type="dcterms:W3CDTF">2020-09-26T17:39:30Z</dcterms:modified>
</cp:coreProperties>
</file>