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60" d="100"/>
          <a:sy n="60" d="100"/>
        </p:scale>
        <p:origin x="8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help.github.com/en/actions/reference/workflow-syntax-for-github-action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elp.github.com/en/actions/reference/workflow-syntax-for-github-action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a:spLocks noGrp="1" noRot="1" noChangeAspect="1"/>
          </p:cNvSpPr>
          <p:nvPr>
            <p:ph type="sldImg"/>
          </p:nvPr>
        </p:nvSpPr>
        <p:spPr>
          <a:prstGeom prst="rect">
            <a:avLst/>
          </a:prstGeom>
        </p:spPr>
        <p:txBody>
          <a:bodyPr/>
          <a:lstStyle/>
          <a:p>
            <a:endParaRPr/>
          </a:p>
        </p:txBody>
      </p:sp>
      <p:sp>
        <p:nvSpPr>
          <p:cNvPr id="228" name="Shape 228"/>
          <p:cNvSpPr>
            <a:spLocks noGrp="1"/>
          </p:cNvSpPr>
          <p:nvPr>
            <p:ph type="body" sz="quarter" idx="1"/>
          </p:nvPr>
        </p:nvSpPr>
        <p:spPr>
          <a:prstGeom prst="rect">
            <a:avLst/>
          </a:prstGeom>
        </p:spPr>
        <p:txBody>
          <a:bodyPr/>
          <a:lstStyle>
            <a:lvl1pPr>
              <a:defRPr u="sng">
                <a:hlinkClick r:id="rId3"/>
              </a:defRPr>
            </a:lvl1pPr>
          </a:lstStyle>
          <a:p>
            <a:pPr>
              <a:defRPr u="none"/>
            </a:pPr>
            <a:r>
              <a:rPr u="sng">
                <a:hlinkClick r:id="rId3"/>
              </a:rPr>
              <a:t>https://help.github.com/en/actions/reference/workflow-syntax-for-github-actions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xfrm>
            <a:off x="381000" y="685800"/>
            <a:ext cx="6096000" cy="3429000"/>
          </a:xfrm>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p>
            <a:r>
              <a:t>Just because it’s green does not necessarily mean it’s a reserved word! e.g. “Build” is just a name</a:t>
            </a:r>
          </a:p>
          <a:p>
            <a:br/>
            <a:r>
              <a:t>ON:</a:t>
            </a:r>
          </a:p>
          <a:p>
            <a:pPr marL="291041" indent="-291041">
              <a:buSzPct val="125000"/>
              <a:buChar char="*"/>
            </a:pPr>
            <a:r>
              <a:t>on push, pull-request are options</a:t>
            </a:r>
          </a:p>
          <a:p>
            <a:pPr marL="291041" indent="-291041">
              <a:buSzPct val="125000"/>
              <a:buChar char="*"/>
            </a:pPr>
            <a:r>
              <a:t>you can specify branches and branches to ignore as sub-events in the “on” section</a:t>
            </a:r>
          </a:p>
          <a:p>
            <a:endParaRPr/>
          </a:p>
          <a:p>
            <a:r>
              <a:t>RUNS-ON: </a:t>
            </a:r>
          </a:p>
          <a:p>
            <a:pPr marL="291041" indent="-291041">
              <a:buSzPct val="125000"/>
              <a:buChar char="*"/>
            </a:pPr>
            <a:r>
              <a:t>ubuntu-latest, macOS-latest, windows-latest </a:t>
            </a:r>
          </a:p>
          <a:p>
            <a:pPr marL="291041" indent="-291041">
              <a:buSzPct val="125000"/>
              <a:buChar char="*"/>
            </a:pPr>
            <a:r>
              <a:t>-latest - you can also specify a version</a:t>
            </a:r>
          </a:p>
          <a:p>
            <a:pPr marL="291041" indent="-291041">
              <a:buSzPct val="125000"/>
              <a:buChar char="*"/>
            </a:pPr>
            <a:r>
              <a:t>Remember the platform you use, because that will determine which shell script you can use</a:t>
            </a:r>
          </a:p>
          <a:p>
            <a:endParaRPr/>
          </a:p>
          <a:p>
            <a:r>
              <a:t>ACTIONS</a:t>
            </a:r>
          </a:p>
          <a:p>
            <a:pPr marL="291041" indent="-291041">
              <a:buSzPct val="125000"/>
              <a:buChar char="*"/>
            </a:pPr>
            <a:r>
              <a:t>Some actions are built-in, like checkout</a:t>
            </a:r>
          </a:p>
          <a:p>
            <a:pPr marL="291041" indent="-291041">
              <a:buSzPct val="125000"/>
              <a:buChar char="*"/>
            </a:pPr>
            <a:r>
              <a:t>Others are developed independently</a:t>
            </a:r>
          </a:p>
          <a:p>
            <a:pPr marL="291041" indent="-291041">
              <a:buSzPct val="125000"/>
              <a:buChar char="*"/>
            </a:pPr>
            <a:r>
              <a:t>You can also use docker actions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a:spLocks noGrp="1" noRot="1" noChangeAspect="1"/>
          </p:cNvSpPr>
          <p:nvPr>
            <p:ph type="sldImg"/>
          </p:nvPr>
        </p:nvSpPr>
        <p:spPr>
          <a:xfrm>
            <a:off x="381000" y="685800"/>
            <a:ext cx="6096000" cy="3429000"/>
          </a:xfrm>
          <a:prstGeom prst="rect">
            <a:avLst/>
          </a:prstGeom>
        </p:spPr>
        <p:txBody>
          <a:bodyPr/>
          <a:lstStyle/>
          <a:p>
            <a:endParaRPr/>
          </a:p>
        </p:txBody>
      </p:sp>
      <p:sp>
        <p:nvSpPr>
          <p:cNvPr id="295" name="Shape 295"/>
          <p:cNvSpPr>
            <a:spLocks noGrp="1"/>
          </p:cNvSpPr>
          <p:nvPr>
            <p:ph type="body" sz="quarter" idx="1"/>
          </p:nvPr>
        </p:nvSpPr>
        <p:spPr>
          <a:prstGeom prst="rect">
            <a:avLst/>
          </a:prstGeom>
        </p:spPr>
        <p:txBody>
          <a:bodyPr/>
          <a:lstStyle>
            <a:lvl1pPr>
              <a:defRPr u="sng">
                <a:hlinkClick r:id="rId3"/>
              </a:defRPr>
            </a:lvl1pPr>
          </a:lstStyle>
          <a:p>
            <a:pPr>
              <a:defRPr u="none"/>
            </a:pPr>
            <a:r>
              <a:rPr u="sng">
                <a:hlinkClick r:id="rId3"/>
              </a:rPr>
              <a:t>https://help.github.com/en/actions/reference/workflow-syntax-for-github-actions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Shape 359"/>
          <p:cNvSpPr>
            <a:spLocks noGrp="1" noRot="1" noChangeAspect="1"/>
          </p:cNvSpPr>
          <p:nvPr>
            <p:ph type="sldImg"/>
          </p:nvPr>
        </p:nvSpPr>
        <p:spPr>
          <a:xfrm>
            <a:off x="381000" y="685800"/>
            <a:ext cx="6096000" cy="3429000"/>
          </a:xfrm>
          <a:prstGeom prst="rect">
            <a:avLst/>
          </a:prstGeom>
        </p:spPr>
        <p:txBody>
          <a:bodyPr/>
          <a:lstStyle/>
          <a:p>
            <a:endParaRPr/>
          </a:p>
        </p:txBody>
      </p:sp>
      <p:sp>
        <p:nvSpPr>
          <p:cNvPr id="360" name="Shape 360"/>
          <p:cNvSpPr>
            <a:spLocks noGrp="1"/>
          </p:cNvSpPr>
          <p:nvPr>
            <p:ph type="body" sz="quarter" idx="1"/>
          </p:nvPr>
        </p:nvSpPr>
        <p:spPr>
          <a:prstGeom prst="rect">
            <a:avLst/>
          </a:prstGeom>
        </p:spPr>
        <p:txBody>
          <a:bodyPr/>
          <a:lstStyle/>
          <a:p>
            <a:r>
              <a:t>Gotcha’s:</a:t>
            </a:r>
          </a:p>
          <a:p>
            <a:pPr marL="291041" indent="-291041">
              <a:buSzPct val="125000"/>
              <a:buChar char="*"/>
            </a:pPr>
            <a:r>
              <a:t>api-level is important. Make sure you use the same one as your local machine</a:t>
            </a:r>
          </a:p>
          <a:p>
            <a:pPr marL="291041" indent="-291041">
              <a:buSzPct val="125000"/>
              <a:buChar char="*"/>
            </a:pPr>
            <a:r>
              <a:t>remember your test pyramid - espresso tests are not substitutions for bad architecture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hape 399"/>
          <p:cNvSpPr>
            <a:spLocks noGrp="1" noRot="1" noChangeAspect="1"/>
          </p:cNvSpPr>
          <p:nvPr>
            <p:ph type="sldImg"/>
          </p:nvPr>
        </p:nvSpPr>
        <p:spPr>
          <a:xfrm>
            <a:off x="381000" y="685800"/>
            <a:ext cx="6096000" cy="3429000"/>
          </a:xfrm>
          <a:prstGeom prst="rect">
            <a:avLst/>
          </a:prstGeom>
        </p:spPr>
        <p:txBody>
          <a:bodyPr/>
          <a:lstStyle/>
          <a:p>
            <a:endParaRPr/>
          </a:p>
        </p:txBody>
      </p:sp>
      <p:sp>
        <p:nvSpPr>
          <p:cNvPr id="400" name="Shape 400"/>
          <p:cNvSpPr>
            <a:spLocks noGrp="1"/>
          </p:cNvSpPr>
          <p:nvPr>
            <p:ph type="body" sz="quarter" idx="1"/>
          </p:nvPr>
        </p:nvSpPr>
        <p:spPr>
          <a:prstGeom prst="rect">
            <a:avLst/>
          </a:prstGeom>
        </p:spPr>
        <p:txBody>
          <a:bodyPr/>
          <a:lstStyle/>
          <a:p>
            <a:r>
              <a:t>${{ github.run_number }} is the build number</a:t>
            </a:r>
          </a:p>
          <a:p>
            <a:r>
              <a:t>BF = Build Flavour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Shape 457"/>
          <p:cNvSpPr>
            <a:spLocks noGrp="1" noRot="1" noChangeAspect="1"/>
          </p:cNvSpPr>
          <p:nvPr>
            <p:ph type="sldImg"/>
          </p:nvPr>
        </p:nvSpPr>
        <p:spPr>
          <a:prstGeom prst="rect">
            <a:avLst/>
          </a:prstGeom>
        </p:spPr>
        <p:txBody>
          <a:bodyPr/>
          <a:lstStyle/>
          <a:p>
            <a:endParaRPr/>
          </a:p>
        </p:txBody>
      </p:sp>
      <p:sp>
        <p:nvSpPr>
          <p:cNvPr id="458" name="Shape 458"/>
          <p:cNvSpPr>
            <a:spLocks noGrp="1"/>
          </p:cNvSpPr>
          <p:nvPr>
            <p:ph type="body" sz="quarter" idx="1"/>
          </p:nvPr>
        </p:nvSpPr>
        <p:spPr>
          <a:prstGeom prst="rect">
            <a:avLst/>
          </a:prstGeom>
        </p:spPr>
        <p:txBody>
          <a:bodyPr/>
          <a:lstStyle/>
          <a:p>
            <a:r>
              <a:t>Do not allow third parties to use the APIs to publish to your account on your behalf. Do not use the APIs to offer a developer service or tool which creates, uploads, publishes, distributes or updates apps to the Google Play Store. Doing this is a violation of the Google Play Developer API Terms of Service. Such actions may result in your account being suspended, and your apps removed from the Google Play Store. Everything done on your account is your responsibility, and allowing a third party to use your account puts all of your users at risk.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ClrTx/>
              <a:buSzTx/>
              <a:buNone/>
              <a:defRPr sz="5400">
                <a:latin typeface="Press Start Regular"/>
                <a:ea typeface="Press Start Regular"/>
                <a:cs typeface="Press Start Regular"/>
                <a:sym typeface="Press Start Regular"/>
              </a:defRPr>
            </a:lvl1pPr>
            <a:lvl2pPr marL="0" indent="0" algn="ctr">
              <a:spcBef>
                <a:spcPts val="0"/>
              </a:spcBef>
              <a:buClrTx/>
              <a:buSzTx/>
              <a:buNone/>
              <a:defRPr sz="5400">
                <a:latin typeface="Press Start Regular"/>
                <a:ea typeface="Press Start Regular"/>
                <a:cs typeface="Press Start Regular"/>
                <a:sym typeface="Press Start Regular"/>
              </a:defRPr>
            </a:lvl2pPr>
            <a:lvl3pPr marL="0" indent="0" algn="ctr">
              <a:spcBef>
                <a:spcPts val="0"/>
              </a:spcBef>
              <a:buClrTx/>
              <a:buSzTx/>
              <a:buNone/>
              <a:defRPr sz="5400">
                <a:latin typeface="Press Start Regular"/>
                <a:ea typeface="Press Start Regular"/>
                <a:cs typeface="Press Start Regular"/>
                <a:sym typeface="Press Start Regular"/>
              </a:defRPr>
            </a:lvl3pPr>
            <a:lvl4pPr marL="0" indent="0" algn="ctr">
              <a:spcBef>
                <a:spcPts val="0"/>
              </a:spcBef>
              <a:buClrTx/>
              <a:buSzTx/>
              <a:buNone/>
              <a:defRPr sz="5400">
                <a:latin typeface="Press Start Regular"/>
                <a:ea typeface="Press Start Regular"/>
                <a:cs typeface="Press Start Regular"/>
                <a:sym typeface="Press Start Regular"/>
              </a:defRPr>
            </a:lvl4pPr>
            <a:lvl5pPr marL="0" indent="0" algn="ctr">
              <a:spcBef>
                <a:spcPts val="0"/>
              </a:spcBef>
              <a:buClrTx/>
              <a:buSzTx/>
              <a:buNone/>
              <a:defRPr sz="5400">
                <a:latin typeface="Press Start Regular"/>
                <a:ea typeface="Press Start Regular"/>
                <a:cs typeface="Press Start Regular"/>
                <a:sym typeface="Press Start Regular"/>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584200"/>
          </a:xfrm>
          <a:prstGeom prst="rect">
            <a:avLst/>
          </a:prstGeom>
        </p:spPr>
        <p:txBody>
          <a:bodyPr anchor="t">
            <a:spAutoFit/>
          </a:bodyPr>
          <a:lstStyle>
            <a:lvl1pPr marL="0" indent="0" algn="ctr">
              <a:spcBef>
                <a:spcPts val="0"/>
              </a:spcBef>
              <a:buClrTx/>
              <a:buSzTx/>
              <a:buNone/>
              <a:defRPr sz="3200">
                <a:latin typeface="Press Start Regular"/>
                <a:ea typeface="Press Start Regular"/>
                <a:cs typeface="Press Start Regular"/>
                <a:sym typeface="Press Start Regular"/>
              </a:defRPr>
            </a:lvl1pPr>
          </a:lstStyle>
          <a:p>
            <a:r>
              <a:t>–Johnny Appleseed</a:t>
            </a:r>
          </a:p>
        </p:txBody>
      </p:sp>
      <p:sp>
        <p:nvSpPr>
          <p:cNvPr id="94" name="“Type a quote here.”"/>
          <p:cNvSpPr txBox="1">
            <a:spLocks noGrp="1"/>
          </p:cNvSpPr>
          <p:nvPr>
            <p:ph type="body" sz="quarter" idx="14"/>
          </p:nvPr>
        </p:nvSpPr>
        <p:spPr>
          <a:xfrm>
            <a:off x="2387600" y="6076950"/>
            <a:ext cx="19621500" cy="825500"/>
          </a:xfrm>
          <a:prstGeom prst="rect">
            <a:avLst/>
          </a:prstGeom>
        </p:spPr>
        <p:txBody>
          <a:bodyPr>
            <a:spAutoFit/>
          </a:bodyPr>
          <a:lstStyle/>
          <a:p>
            <a:pPr marL="0" indent="0" algn="ctr">
              <a:spcBef>
                <a:spcPts val="0"/>
              </a:spcBef>
              <a:buClrTx/>
              <a:buSzTx/>
              <a:buNone/>
              <a:defRPr>
                <a:latin typeface="+mn-lt"/>
                <a:ea typeface="+mn-ea"/>
                <a:cs typeface="+mn-cs"/>
                <a:sym typeface="Helvetica Neue Medium"/>
              </a:defRPr>
            </a:pPr>
            <a:r>
              <a:t>“Type a quote </a:t>
            </a:r>
            <a:r>
              <a:rPr>
                <a:latin typeface="Press Start Regular"/>
                <a:ea typeface="Press Start Regular"/>
                <a:cs typeface="Press Start Regular"/>
                <a:sym typeface="Press Start Regular"/>
              </a:rPr>
              <a:t>here</a:t>
            </a:r>
            <a:r>
              <a:t>.”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291579"/>
            <a:ext cx="29260800" cy="19507201"/>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2921000" y="330200"/>
            <a:ext cx="18542000" cy="9207501"/>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ClrTx/>
              <a:buSzTx/>
              <a:buNone/>
              <a:defRPr sz="5400">
                <a:latin typeface="Press Start Regular"/>
                <a:ea typeface="Press Start Regular"/>
                <a:cs typeface="Press Start Regular"/>
                <a:sym typeface="Press Start Regular"/>
              </a:defRPr>
            </a:lvl1pPr>
            <a:lvl2pPr marL="0" indent="0" algn="ctr">
              <a:spcBef>
                <a:spcPts val="0"/>
              </a:spcBef>
              <a:buClrTx/>
              <a:buSzTx/>
              <a:buNone/>
              <a:defRPr sz="5400">
                <a:latin typeface="Press Start Regular"/>
                <a:ea typeface="Press Start Regular"/>
                <a:cs typeface="Press Start Regular"/>
                <a:sym typeface="Press Start Regular"/>
              </a:defRPr>
            </a:lvl2pPr>
            <a:lvl3pPr marL="0" indent="0" algn="ctr">
              <a:spcBef>
                <a:spcPts val="0"/>
              </a:spcBef>
              <a:buClrTx/>
              <a:buSzTx/>
              <a:buNone/>
              <a:defRPr sz="5400">
                <a:latin typeface="Press Start Regular"/>
                <a:ea typeface="Press Start Regular"/>
                <a:cs typeface="Press Start Regular"/>
                <a:sym typeface="Press Start Regular"/>
              </a:defRPr>
            </a:lvl3pPr>
            <a:lvl4pPr marL="0" indent="0" algn="ctr">
              <a:spcBef>
                <a:spcPts val="0"/>
              </a:spcBef>
              <a:buClrTx/>
              <a:buSzTx/>
              <a:buNone/>
              <a:defRPr sz="5400">
                <a:latin typeface="Press Start Regular"/>
                <a:ea typeface="Press Start Regular"/>
                <a:cs typeface="Press Start Regular"/>
                <a:sym typeface="Press Start Regular"/>
              </a:defRPr>
            </a:lvl4pPr>
            <a:lvl5pPr marL="0" indent="0" algn="ctr">
              <a:spcBef>
                <a:spcPts val="0"/>
              </a:spcBef>
              <a:buClrTx/>
              <a:buSzTx/>
              <a:buNone/>
              <a:defRPr sz="5400">
                <a:latin typeface="Press Start Regular"/>
                <a:ea typeface="Press Start Regular"/>
                <a:cs typeface="Press Start Regular"/>
                <a:sym typeface="Press Start Regular"/>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8016875" y="-63500"/>
            <a:ext cx="19831050" cy="13220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ClrTx/>
              <a:buSzTx/>
              <a:buNone/>
              <a:defRPr sz="5400">
                <a:latin typeface="Press Start Regular"/>
                <a:ea typeface="Press Start Regular"/>
                <a:cs typeface="Press Start Regular"/>
                <a:sym typeface="Press Start Regular"/>
              </a:defRPr>
            </a:lvl1pPr>
            <a:lvl2pPr marL="0" indent="0" algn="ctr">
              <a:spcBef>
                <a:spcPts val="0"/>
              </a:spcBef>
              <a:buClrTx/>
              <a:buSzTx/>
              <a:buNone/>
              <a:defRPr sz="5400">
                <a:latin typeface="Press Start Regular"/>
                <a:ea typeface="Press Start Regular"/>
                <a:cs typeface="Press Start Regular"/>
                <a:sym typeface="Press Start Regular"/>
              </a:defRPr>
            </a:lvl2pPr>
            <a:lvl3pPr marL="0" indent="0" algn="ctr">
              <a:spcBef>
                <a:spcPts val="0"/>
              </a:spcBef>
              <a:buClrTx/>
              <a:buSzTx/>
              <a:buNone/>
              <a:defRPr sz="5400">
                <a:latin typeface="Press Start Regular"/>
                <a:ea typeface="Press Start Regular"/>
                <a:cs typeface="Press Start Regular"/>
                <a:sym typeface="Press Start Regular"/>
              </a:defRPr>
            </a:lvl3pPr>
            <a:lvl4pPr marL="0" indent="0" algn="ctr">
              <a:spcBef>
                <a:spcPts val="0"/>
              </a:spcBef>
              <a:buClrTx/>
              <a:buSzTx/>
              <a:buNone/>
              <a:defRPr sz="5400">
                <a:latin typeface="Press Start Regular"/>
                <a:ea typeface="Press Start Regular"/>
                <a:cs typeface="Press Start Regular"/>
                <a:sym typeface="Press Start Regular"/>
              </a:defRPr>
            </a:lvl4pPr>
            <a:lvl5pPr marL="0" indent="0" algn="ctr">
              <a:spcBef>
                <a:spcPts val="0"/>
              </a:spcBef>
              <a:buClrTx/>
              <a:buSzTx/>
              <a:buNone/>
              <a:defRPr sz="5400">
                <a:latin typeface="Press Start Regular"/>
                <a:ea typeface="Press Start Regular"/>
                <a:cs typeface="Press Start Regular"/>
                <a:sym typeface="Press Start Regular"/>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buClrTx/>
              <a:defRPr>
                <a:latin typeface="Press Start Regular"/>
                <a:ea typeface="Press Start Regular"/>
                <a:cs typeface="Press Start Regular"/>
                <a:sym typeface="Press Start Regular"/>
              </a:defRPr>
            </a:lvl1pPr>
            <a:lvl2pPr>
              <a:buClrTx/>
              <a:defRPr>
                <a:latin typeface="Press Start Regular"/>
                <a:ea typeface="Press Start Regular"/>
                <a:cs typeface="Press Start Regular"/>
                <a:sym typeface="Press Start Regular"/>
              </a:defRPr>
            </a:lvl2pPr>
            <a:lvl3pPr>
              <a:buClrTx/>
              <a:defRPr>
                <a:latin typeface="Press Start Regular"/>
                <a:ea typeface="Press Start Regular"/>
                <a:cs typeface="Press Start Regular"/>
                <a:sym typeface="Press Start Regular"/>
              </a:defRPr>
            </a:lvl3pPr>
            <a:lvl4pPr>
              <a:buClrTx/>
              <a:defRPr>
                <a:latin typeface="Press Start Regular"/>
                <a:ea typeface="Press Start Regular"/>
                <a:cs typeface="Press Start Regular"/>
                <a:sym typeface="Press Start Regular"/>
              </a:defRPr>
            </a:lvl4pPr>
            <a:lvl5pPr>
              <a:buClrTx/>
              <a:defRPr>
                <a:latin typeface="Press Start Regular"/>
                <a:ea typeface="Press Start Regular"/>
                <a:cs typeface="Press Start Regular"/>
                <a:sym typeface="Press Start Regular"/>
              </a:defRPr>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13"/>
          </p:nvPr>
        </p:nvSpPr>
        <p:spPr>
          <a:xfrm>
            <a:off x="9972675" y="2125132"/>
            <a:ext cx="16402050" cy="109347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buClrTx/>
              <a:defRPr sz="3800">
                <a:latin typeface="Press Start Regular"/>
                <a:ea typeface="Press Start Regular"/>
                <a:cs typeface="Press Start Regular"/>
                <a:sym typeface="Press Start Regular"/>
              </a:defRPr>
            </a:lvl1pPr>
            <a:lvl2pPr marL="1117600" indent="-558800">
              <a:spcBef>
                <a:spcPts val="4500"/>
              </a:spcBef>
              <a:buClrTx/>
              <a:defRPr sz="3800">
                <a:latin typeface="Press Start Regular"/>
                <a:ea typeface="Press Start Regular"/>
                <a:cs typeface="Press Start Regular"/>
                <a:sym typeface="Press Start Regular"/>
              </a:defRPr>
            </a:lvl2pPr>
            <a:lvl3pPr marL="1676400" indent="-558800">
              <a:spcBef>
                <a:spcPts val="4500"/>
              </a:spcBef>
              <a:buClrTx/>
              <a:defRPr sz="3800">
                <a:latin typeface="Press Start Regular"/>
                <a:ea typeface="Press Start Regular"/>
                <a:cs typeface="Press Start Regular"/>
                <a:sym typeface="Press Start Regular"/>
              </a:defRPr>
            </a:lvl3pPr>
            <a:lvl4pPr marL="2235200" indent="-558800">
              <a:spcBef>
                <a:spcPts val="4500"/>
              </a:spcBef>
              <a:buClrTx/>
              <a:defRPr sz="3800">
                <a:latin typeface="Press Start Regular"/>
                <a:ea typeface="Press Start Regular"/>
                <a:cs typeface="Press Start Regular"/>
                <a:sym typeface="Press Start Regular"/>
              </a:defRPr>
            </a:lvl4pPr>
            <a:lvl5pPr marL="2794000" indent="-558800">
              <a:spcBef>
                <a:spcPts val="4500"/>
              </a:spcBef>
              <a:buClrTx/>
              <a:defRPr sz="3800">
                <a:latin typeface="Press Start Regular"/>
                <a:ea typeface="Press Start Regular"/>
                <a:cs typeface="Press Start Regular"/>
                <a:sym typeface="Press Start Regular"/>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buClrTx/>
              <a:defRPr>
                <a:latin typeface="Press Start Regular"/>
                <a:ea typeface="Press Start Regular"/>
                <a:cs typeface="Press Start Regular"/>
                <a:sym typeface="Press Start Regular"/>
              </a:defRPr>
            </a:lvl1pPr>
            <a:lvl2pPr>
              <a:buClrTx/>
              <a:defRPr>
                <a:latin typeface="Press Start Regular"/>
                <a:ea typeface="Press Start Regular"/>
                <a:cs typeface="Press Start Regular"/>
                <a:sym typeface="Press Start Regular"/>
              </a:defRPr>
            </a:lvl2pPr>
            <a:lvl3pPr>
              <a:buClrTx/>
              <a:defRPr>
                <a:latin typeface="Press Start Regular"/>
                <a:ea typeface="Press Start Regular"/>
                <a:cs typeface="Press Start Regular"/>
                <a:sym typeface="Press Start Regular"/>
              </a:defRPr>
            </a:lvl3pPr>
            <a:lvl4pPr>
              <a:buClrTx/>
              <a:defRPr>
                <a:latin typeface="Press Start Regular"/>
                <a:ea typeface="Press Start Regular"/>
                <a:cs typeface="Press Start Regular"/>
                <a:sym typeface="Press Start Regular"/>
              </a:defRPr>
            </a:lvl4pPr>
            <a:lvl5pPr>
              <a:buClrTx/>
              <a:defRPr>
                <a:latin typeface="Press Start Regular"/>
                <a:ea typeface="Press Start Regular"/>
                <a:cs typeface="Press Start Regular"/>
                <a:sym typeface="Press Start Regular"/>
              </a:defRPr>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290800" y="6870700"/>
            <a:ext cx="8343900" cy="55626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5316200" y="952500"/>
            <a:ext cx="8305800" cy="5537200"/>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1739900" y="-258233"/>
            <a:ext cx="20065999" cy="13377332"/>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3A0FD"/>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FFFFFF"/>
          </a:solidFill>
          <a:uFillTx/>
          <a:latin typeface="Press Start Regular"/>
          <a:ea typeface="Press Start Regular"/>
          <a:cs typeface="Press Start Regular"/>
          <a:sym typeface="Press Start Regular"/>
        </a:defRPr>
      </a:lvl1pPr>
      <a:lvl2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FFFFFF"/>
          </a:solidFill>
          <a:uFillTx/>
          <a:latin typeface="Press Start Regular"/>
          <a:ea typeface="Press Start Regular"/>
          <a:cs typeface="Press Start Regular"/>
          <a:sym typeface="Press Start Regular"/>
        </a:defRPr>
      </a:lvl2pPr>
      <a:lvl3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FFFFFF"/>
          </a:solidFill>
          <a:uFillTx/>
          <a:latin typeface="Press Start Regular"/>
          <a:ea typeface="Press Start Regular"/>
          <a:cs typeface="Press Start Regular"/>
          <a:sym typeface="Press Start Regular"/>
        </a:defRPr>
      </a:lvl3pPr>
      <a:lvl4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FFFFFF"/>
          </a:solidFill>
          <a:uFillTx/>
          <a:latin typeface="Press Start Regular"/>
          <a:ea typeface="Press Start Regular"/>
          <a:cs typeface="Press Start Regular"/>
          <a:sym typeface="Press Start Regular"/>
        </a:defRPr>
      </a:lvl4pPr>
      <a:lvl5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FFFFFF"/>
          </a:solidFill>
          <a:uFillTx/>
          <a:latin typeface="Press Start Regular"/>
          <a:ea typeface="Press Start Regular"/>
          <a:cs typeface="Press Start Regular"/>
          <a:sym typeface="Press Start Regular"/>
        </a:defRPr>
      </a:lvl5pPr>
      <a:lvl6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FFFFFF"/>
          </a:solidFill>
          <a:uFillTx/>
          <a:latin typeface="Press Start Regular"/>
          <a:ea typeface="Press Start Regular"/>
          <a:cs typeface="Press Start Regular"/>
          <a:sym typeface="Press Start Regular"/>
        </a:defRPr>
      </a:lvl6pPr>
      <a:lvl7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FFFFFF"/>
          </a:solidFill>
          <a:uFillTx/>
          <a:latin typeface="Press Start Regular"/>
          <a:ea typeface="Press Start Regular"/>
          <a:cs typeface="Press Start Regular"/>
          <a:sym typeface="Press Start Regular"/>
        </a:defRPr>
      </a:lvl7pPr>
      <a:lvl8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FFFFFF"/>
          </a:solidFill>
          <a:uFillTx/>
          <a:latin typeface="Press Start Regular"/>
          <a:ea typeface="Press Start Regular"/>
          <a:cs typeface="Press Start Regular"/>
          <a:sym typeface="Press Start Regular"/>
        </a:defRPr>
      </a:lvl8pPr>
      <a:lvl9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FFFFFF"/>
          </a:solidFill>
          <a:uFillTx/>
          <a:latin typeface="Press Start Regular"/>
          <a:ea typeface="Press Start Regular"/>
          <a:cs typeface="Press Start Regular"/>
          <a:sym typeface="Press Start Regular"/>
        </a:defRPr>
      </a:lvl9pPr>
    </p:titleStyle>
    <p:bodyStyle>
      <a:lvl1pPr marL="63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ti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ti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3.tif"/></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qbalsdon/currency_list_app" TargetMode="External"/><Relationship Id="rId3" Type="http://schemas.openxmlformats.org/officeDocument/2006/relationships/image" Target="../media/image4.png"/><Relationship Id="rId7" Type="http://schemas.openxmlformats.org/officeDocument/2006/relationships/image" Target="../media/image25.tif"/><Relationship Id="rId2" Type="http://schemas.openxmlformats.org/officeDocument/2006/relationships/image" Target="../media/image6.tif"/><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tif"/><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6.tif"/><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6.ti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6.tif"/></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6.tif"/></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tif"/><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12"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21.png"/><Relationship Id="rId4" Type="http://schemas.openxmlformats.org/officeDocument/2006/relationships/image" Target="../media/image6.tif"/><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image" Target="../media/image6.tif"/><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hill.png" descr="hill.png"/>
          <p:cNvPicPr>
            <a:picLocks noChangeAspect="1"/>
          </p:cNvPicPr>
          <p:nvPr/>
        </p:nvPicPr>
        <p:blipFill>
          <a:blip r:embed="rId2"/>
          <a:stretch>
            <a:fillRect/>
          </a:stretch>
        </p:blipFill>
        <p:spPr>
          <a:xfrm>
            <a:off x="-258565" y="9426935"/>
            <a:ext cx="8129550" cy="2516820"/>
          </a:xfrm>
          <a:prstGeom prst="rect">
            <a:avLst/>
          </a:prstGeom>
          <a:ln w="12700">
            <a:miter lim="400000"/>
          </a:ln>
        </p:spPr>
      </p:pic>
      <p:pic>
        <p:nvPicPr>
          <p:cNvPr id="120" name="bugdroid_mario_pixelated.png" descr="bugdroid_mario_pixelated.png"/>
          <p:cNvPicPr>
            <a:picLocks noChangeAspect="1"/>
          </p:cNvPicPr>
          <p:nvPr/>
        </p:nvPicPr>
        <p:blipFill>
          <a:blip r:embed="rId3"/>
          <a:stretch>
            <a:fillRect/>
          </a:stretch>
        </p:blipFill>
        <p:spPr>
          <a:xfrm rot="2100000">
            <a:off x="-1137134" y="8557636"/>
            <a:ext cx="4726162" cy="5507345"/>
          </a:xfrm>
          <a:prstGeom prst="rect">
            <a:avLst/>
          </a:prstGeom>
          <a:ln w="12700">
            <a:miter lim="400000"/>
          </a:ln>
        </p:spPr>
      </p:pic>
      <p:pic>
        <p:nvPicPr>
          <p:cNvPr id="121" name="bushes.png" descr="bushes.png"/>
          <p:cNvPicPr>
            <a:picLocks noChangeAspect="1"/>
          </p:cNvPicPr>
          <p:nvPr/>
        </p:nvPicPr>
        <p:blipFill>
          <a:blip r:embed="rId4"/>
          <a:stretch>
            <a:fillRect/>
          </a:stretch>
        </p:blipFill>
        <p:spPr>
          <a:xfrm>
            <a:off x="16116696" y="10153277"/>
            <a:ext cx="6350001" cy="3175001"/>
          </a:xfrm>
          <a:prstGeom prst="rect">
            <a:avLst/>
          </a:prstGeom>
          <a:ln w="12700">
            <a:miter lim="400000"/>
          </a:ln>
        </p:spPr>
      </p:pic>
      <p:sp>
        <p:nvSpPr>
          <p:cNvPr id="122" name="Rectangle"/>
          <p:cNvSpPr/>
          <p:nvPr/>
        </p:nvSpPr>
        <p:spPr>
          <a:xfrm>
            <a:off x="2690539" y="1511300"/>
            <a:ext cx="19002922" cy="5882730"/>
          </a:xfrm>
          <a:prstGeom prst="rect">
            <a:avLst/>
          </a:prstGeom>
          <a:solidFill>
            <a:srgbClr val="DE421C"/>
          </a:solidFill>
          <a:ln w="12700">
            <a:miter lim="400000"/>
          </a:ln>
          <a:effectLst>
            <a:outerShdw dist="1903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123" name="Square"/>
          <p:cNvSpPr/>
          <p:nvPr/>
        </p:nvSpPr>
        <p:spPr>
          <a:xfrm>
            <a:off x="2804839" y="1625600"/>
            <a:ext cx="146349" cy="151656"/>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124" name="Square"/>
          <p:cNvSpPr/>
          <p:nvPr/>
        </p:nvSpPr>
        <p:spPr>
          <a:xfrm>
            <a:off x="21435739" y="1614586"/>
            <a:ext cx="146349"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125" name="Square"/>
          <p:cNvSpPr/>
          <p:nvPr/>
        </p:nvSpPr>
        <p:spPr>
          <a:xfrm>
            <a:off x="2784896" y="7150100"/>
            <a:ext cx="146349" cy="151656"/>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126" name="Square"/>
          <p:cNvSpPr/>
          <p:nvPr/>
        </p:nvSpPr>
        <p:spPr>
          <a:xfrm>
            <a:off x="21415796" y="7139086"/>
            <a:ext cx="146349"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127" name="GitHub Actions"/>
          <p:cNvSpPr txBox="1"/>
          <p:nvPr/>
        </p:nvSpPr>
        <p:spPr>
          <a:xfrm>
            <a:off x="3727449" y="2324844"/>
            <a:ext cx="5245101" cy="1320801"/>
          </a:xfrm>
          <a:prstGeom prst="rect">
            <a:avLst/>
          </a:prstGeom>
          <a:ln w="12700">
            <a:miter lim="400000"/>
          </a:ln>
          <a:effectLst>
            <a:outerShdw dist="96119" dir="5400000" rotWithShape="0">
              <a:srgbClr val="000000">
                <a:alpha val="8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atin typeface="Super Plumber Brothers"/>
                <a:ea typeface="Super Plumber Brothers"/>
                <a:cs typeface="Super Plumber Brothers"/>
                <a:sym typeface="Super Plumber Brothers"/>
              </a:defRPr>
            </a:lvl1pPr>
          </a:lstStyle>
          <a:p>
            <a:r>
              <a:t>GitHub Actions</a:t>
            </a:r>
          </a:p>
        </p:txBody>
      </p:sp>
      <p:sp>
        <p:nvSpPr>
          <p:cNvPr id="128" name="ANDROID CI PIPELINE."/>
          <p:cNvSpPr txBox="1"/>
          <p:nvPr/>
        </p:nvSpPr>
        <p:spPr>
          <a:xfrm>
            <a:off x="3625850" y="3822699"/>
            <a:ext cx="17132301" cy="3149601"/>
          </a:xfrm>
          <a:prstGeom prst="rect">
            <a:avLst/>
          </a:prstGeom>
          <a:ln w="12700">
            <a:miter lim="400000"/>
          </a:ln>
          <a:effectLst>
            <a:outerShdw dist="96119" dir="5400000" rotWithShape="0">
              <a:srgbClr val="000000">
                <a:alpha val="8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0" b="0">
                <a:latin typeface="Super Plumber Brothers"/>
                <a:ea typeface="Super Plumber Brothers"/>
                <a:cs typeface="Super Plumber Brothers"/>
                <a:sym typeface="Super Plumber Brothers"/>
              </a:defRPr>
            </a:lvl1pPr>
          </a:lstStyle>
          <a:p>
            <a:r>
              <a:t>ANDROID CI PIPELINE.</a:t>
            </a:r>
          </a:p>
        </p:txBody>
      </p:sp>
      <p:pic>
        <p:nvPicPr>
          <p:cNvPr id="129" name="brick.png" descr="brick.png"/>
          <p:cNvPicPr>
            <a:picLocks noChangeAspect="1"/>
          </p:cNvPicPr>
          <p:nvPr/>
        </p:nvPicPr>
        <p:blipFill>
          <a:blip r:embed="rId5"/>
          <a:stretch>
            <a:fillRect/>
          </a:stretch>
        </p:blipFill>
        <p:spPr>
          <a:xfrm>
            <a:off x="396" y="11934328"/>
            <a:ext cx="1790701" cy="1790701"/>
          </a:xfrm>
          <a:prstGeom prst="rect">
            <a:avLst/>
          </a:prstGeom>
          <a:ln w="12700">
            <a:miter lim="400000"/>
          </a:ln>
        </p:spPr>
      </p:pic>
      <p:pic>
        <p:nvPicPr>
          <p:cNvPr id="130" name="brick.png" descr="brick.png"/>
          <p:cNvPicPr>
            <a:picLocks noChangeAspect="1"/>
          </p:cNvPicPr>
          <p:nvPr/>
        </p:nvPicPr>
        <p:blipFill>
          <a:blip r:embed="rId5"/>
          <a:stretch>
            <a:fillRect/>
          </a:stretch>
        </p:blipFill>
        <p:spPr>
          <a:xfrm>
            <a:off x="1791096" y="11934328"/>
            <a:ext cx="1790701" cy="1790701"/>
          </a:xfrm>
          <a:prstGeom prst="rect">
            <a:avLst/>
          </a:prstGeom>
          <a:ln w="12700">
            <a:miter lim="400000"/>
          </a:ln>
        </p:spPr>
      </p:pic>
      <p:pic>
        <p:nvPicPr>
          <p:cNvPr id="131" name="brick.png" descr="brick.png"/>
          <p:cNvPicPr>
            <a:picLocks noChangeAspect="1"/>
          </p:cNvPicPr>
          <p:nvPr/>
        </p:nvPicPr>
        <p:blipFill>
          <a:blip r:embed="rId5"/>
          <a:stretch>
            <a:fillRect/>
          </a:stretch>
        </p:blipFill>
        <p:spPr>
          <a:xfrm>
            <a:off x="3581796" y="11934328"/>
            <a:ext cx="1790701" cy="1790701"/>
          </a:xfrm>
          <a:prstGeom prst="rect">
            <a:avLst/>
          </a:prstGeom>
          <a:ln w="12700">
            <a:miter lim="400000"/>
          </a:ln>
        </p:spPr>
      </p:pic>
      <p:pic>
        <p:nvPicPr>
          <p:cNvPr id="132" name="brick.png" descr="brick.png"/>
          <p:cNvPicPr>
            <a:picLocks noChangeAspect="1"/>
          </p:cNvPicPr>
          <p:nvPr/>
        </p:nvPicPr>
        <p:blipFill>
          <a:blip r:embed="rId5"/>
          <a:stretch>
            <a:fillRect/>
          </a:stretch>
        </p:blipFill>
        <p:spPr>
          <a:xfrm>
            <a:off x="5372496" y="11934328"/>
            <a:ext cx="1790701" cy="1790701"/>
          </a:xfrm>
          <a:prstGeom prst="rect">
            <a:avLst/>
          </a:prstGeom>
          <a:ln w="12700">
            <a:miter lim="400000"/>
          </a:ln>
        </p:spPr>
      </p:pic>
      <p:pic>
        <p:nvPicPr>
          <p:cNvPr id="133" name="brick.png" descr="brick.png"/>
          <p:cNvPicPr>
            <a:picLocks noChangeAspect="1"/>
          </p:cNvPicPr>
          <p:nvPr/>
        </p:nvPicPr>
        <p:blipFill>
          <a:blip r:embed="rId5"/>
          <a:stretch>
            <a:fillRect/>
          </a:stretch>
        </p:blipFill>
        <p:spPr>
          <a:xfrm>
            <a:off x="7163196" y="11934328"/>
            <a:ext cx="1790701" cy="1790701"/>
          </a:xfrm>
          <a:prstGeom prst="rect">
            <a:avLst/>
          </a:prstGeom>
          <a:ln w="12700">
            <a:miter lim="400000"/>
          </a:ln>
        </p:spPr>
      </p:pic>
      <p:pic>
        <p:nvPicPr>
          <p:cNvPr id="134" name="brick.png" descr="brick.png"/>
          <p:cNvPicPr>
            <a:picLocks noChangeAspect="1"/>
          </p:cNvPicPr>
          <p:nvPr/>
        </p:nvPicPr>
        <p:blipFill>
          <a:blip r:embed="rId5"/>
          <a:stretch>
            <a:fillRect/>
          </a:stretch>
        </p:blipFill>
        <p:spPr>
          <a:xfrm>
            <a:off x="8953896" y="11934328"/>
            <a:ext cx="1790701" cy="1790701"/>
          </a:xfrm>
          <a:prstGeom prst="rect">
            <a:avLst/>
          </a:prstGeom>
          <a:ln w="12700">
            <a:miter lim="400000"/>
          </a:ln>
        </p:spPr>
      </p:pic>
      <p:pic>
        <p:nvPicPr>
          <p:cNvPr id="135" name="brick.png" descr="brick.png"/>
          <p:cNvPicPr>
            <a:picLocks noChangeAspect="1"/>
          </p:cNvPicPr>
          <p:nvPr/>
        </p:nvPicPr>
        <p:blipFill>
          <a:blip r:embed="rId5"/>
          <a:stretch>
            <a:fillRect/>
          </a:stretch>
        </p:blipFill>
        <p:spPr>
          <a:xfrm>
            <a:off x="10744596" y="11934328"/>
            <a:ext cx="1790701" cy="1790701"/>
          </a:xfrm>
          <a:prstGeom prst="rect">
            <a:avLst/>
          </a:prstGeom>
          <a:ln w="12700">
            <a:miter lim="400000"/>
          </a:ln>
        </p:spPr>
      </p:pic>
      <p:pic>
        <p:nvPicPr>
          <p:cNvPr id="136" name="brick.png" descr="brick.png"/>
          <p:cNvPicPr>
            <a:picLocks noChangeAspect="1"/>
          </p:cNvPicPr>
          <p:nvPr/>
        </p:nvPicPr>
        <p:blipFill>
          <a:blip r:embed="rId5"/>
          <a:stretch>
            <a:fillRect/>
          </a:stretch>
        </p:blipFill>
        <p:spPr>
          <a:xfrm>
            <a:off x="12535296" y="11934328"/>
            <a:ext cx="1790701" cy="1790701"/>
          </a:xfrm>
          <a:prstGeom prst="rect">
            <a:avLst/>
          </a:prstGeom>
          <a:ln w="12700">
            <a:miter lim="400000"/>
          </a:ln>
        </p:spPr>
      </p:pic>
      <p:pic>
        <p:nvPicPr>
          <p:cNvPr id="137" name="brick.png" descr="brick.png"/>
          <p:cNvPicPr>
            <a:picLocks noChangeAspect="1"/>
          </p:cNvPicPr>
          <p:nvPr/>
        </p:nvPicPr>
        <p:blipFill>
          <a:blip r:embed="rId5"/>
          <a:stretch>
            <a:fillRect/>
          </a:stretch>
        </p:blipFill>
        <p:spPr>
          <a:xfrm>
            <a:off x="14325996" y="11934328"/>
            <a:ext cx="1790701" cy="1790701"/>
          </a:xfrm>
          <a:prstGeom prst="rect">
            <a:avLst/>
          </a:prstGeom>
          <a:ln w="12700">
            <a:miter lim="400000"/>
          </a:ln>
        </p:spPr>
      </p:pic>
      <p:pic>
        <p:nvPicPr>
          <p:cNvPr id="138" name="brick.png" descr="brick.png"/>
          <p:cNvPicPr>
            <a:picLocks noChangeAspect="1"/>
          </p:cNvPicPr>
          <p:nvPr/>
        </p:nvPicPr>
        <p:blipFill>
          <a:blip r:embed="rId5"/>
          <a:stretch>
            <a:fillRect/>
          </a:stretch>
        </p:blipFill>
        <p:spPr>
          <a:xfrm>
            <a:off x="16116696" y="11934328"/>
            <a:ext cx="1790701" cy="1790701"/>
          </a:xfrm>
          <a:prstGeom prst="rect">
            <a:avLst/>
          </a:prstGeom>
          <a:ln w="12700">
            <a:miter lim="400000"/>
          </a:ln>
        </p:spPr>
      </p:pic>
      <p:pic>
        <p:nvPicPr>
          <p:cNvPr id="139" name="brick.png" descr="brick.png"/>
          <p:cNvPicPr>
            <a:picLocks noChangeAspect="1"/>
          </p:cNvPicPr>
          <p:nvPr/>
        </p:nvPicPr>
        <p:blipFill>
          <a:blip r:embed="rId5"/>
          <a:stretch>
            <a:fillRect/>
          </a:stretch>
        </p:blipFill>
        <p:spPr>
          <a:xfrm>
            <a:off x="17907396" y="11934328"/>
            <a:ext cx="1790701" cy="1790701"/>
          </a:xfrm>
          <a:prstGeom prst="rect">
            <a:avLst/>
          </a:prstGeom>
          <a:ln w="12700">
            <a:miter lim="400000"/>
          </a:ln>
        </p:spPr>
      </p:pic>
      <p:pic>
        <p:nvPicPr>
          <p:cNvPr id="140" name="brick.png" descr="brick.png"/>
          <p:cNvPicPr>
            <a:picLocks noChangeAspect="1"/>
          </p:cNvPicPr>
          <p:nvPr/>
        </p:nvPicPr>
        <p:blipFill>
          <a:blip r:embed="rId5"/>
          <a:stretch>
            <a:fillRect/>
          </a:stretch>
        </p:blipFill>
        <p:spPr>
          <a:xfrm>
            <a:off x="19698096" y="11934328"/>
            <a:ext cx="1790701" cy="1790701"/>
          </a:xfrm>
          <a:prstGeom prst="rect">
            <a:avLst/>
          </a:prstGeom>
          <a:ln w="12700">
            <a:miter lim="400000"/>
          </a:ln>
        </p:spPr>
      </p:pic>
      <p:pic>
        <p:nvPicPr>
          <p:cNvPr id="141" name="brick.png" descr="brick.png"/>
          <p:cNvPicPr>
            <a:picLocks noChangeAspect="1"/>
          </p:cNvPicPr>
          <p:nvPr/>
        </p:nvPicPr>
        <p:blipFill>
          <a:blip r:embed="rId5"/>
          <a:stretch>
            <a:fillRect/>
          </a:stretch>
        </p:blipFill>
        <p:spPr>
          <a:xfrm>
            <a:off x="21488796" y="11934328"/>
            <a:ext cx="1790701" cy="1790701"/>
          </a:xfrm>
          <a:prstGeom prst="rect">
            <a:avLst/>
          </a:prstGeom>
          <a:ln w="12700">
            <a:miter lim="400000"/>
          </a:ln>
        </p:spPr>
      </p:pic>
      <p:pic>
        <p:nvPicPr>
          <p:cNvPr id="142" name="brick.png" descr="brick.png"/>
          <p:cNvPicPr>
            <a:picLocks noChangeAspect="1"/>
          </p:cNvPicPr>
          <p:nvPr/>
        </p:nvPicPr>
        <p:blipFill>
          <a:blip r:embed="rId5"/>
          <a:stretch>
            <a:fillRect/>
          </a:stretch>
        </p:blipFill>
        <p:spPr>
          <a:xfrm>
            <a:off x="23279496" y="11934328"/>
            <a:ext cx="1790701" cy="1790701"/>
          </a:xfrm>
          <a:prstGeom prst="rect">
            <a:avLst/>
          </a:prstGeom>
          <a:ln w="12700">
            <a:miter lim="400000"/>
          </a:ln>
        </p:spPr>
      </p:pic>
      <p:pic>
        <p:nvPicPr>
          <p:cNvPr id="143" name="brick.png" descr="brick.png"/>
          <p:cNvPicPr>
            <a:picLocks noChangeAspect="1"/>
          </p:cNvPicPr>
          <p:nvPr/>
        </p:nvPicPr>
        <p:blipFill>
          <a:blip r:embed="rId5"/>
          <a:stretch>
            <a:fillRect/>
          </a:stretch>
        </p:blipFill>
        <p:spPr>
          <a:xfrm>
            <a:off x="26835496" y="12531228"/>
            <a:ext cx="1790701" cy="1790701"/>
          </a:xfrm>
          <a:prstGeom prst="rect">
            <a:avLst/>
          </a:prstGeom>
          <a:ln w="12700">
            <a:miter lim="400000"/>
          </a:ln>
        </p:spPr>
      </p:pic>
      <p:pic>
        <p:nvPicPr>
          <p:cNvPr id="144" name="goomba.png" descr="goomba.png"/>
          <p:cNvPicPr>
            <a:picLocks noChangeAspect="1"/>
          </p:cNvPicPr>
          <p:nvPr/>
        </p:nvPicPr>
        <p:blipFill>
          <a:blip r:embed="rId6"/>
          <a:stretch>
            <a:fillRect/>
          </a:stretch>
        </p:blipFill>
        <p:spPr>
          <a:xfrm>
            <a:off x="17323444" y="10712201"/>
            <a:ext cx="1422153" cy="1422153"/>
          </a:xfrm>
          <a:prstGeom prst="rect">
            <a:avLst/>
          </a:prstGeom>
          <a:ln w="12700">
            <a:miter lim="400000"/>
          </a:ln>
        </p:spPr>
      </p:pic>
      <p:sp>
        <p:nvSpPr>
          <p:cNvPr id="145" name="QUINTIN"/>
          <p:cNvSpPr txBox="1"/>
          <p:nvPr/>
        </p:nvSpPr>
        <p:spPr>
          <a:xfrm>
            <a:off x="1098549" y="228600"/>
            <a:ext cx="2781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QUINTIN</a:t>
            </a:r>
          </a:p>
        </p:txBody>
      </p:sp>
      <p:sp>
        <p:nvSpPr>
          <p:cNvPr id="146" name="000000"/>
          <p:cNvSpPr txBox="1"/>
          <p:nvPr/>
        </p:nvSpPr>
        <p:spPr>
          <a:xfrm>
            <a:off x="1486296" y="762000"/>
            <a:ext cx="2400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000000</a:t>
            </a:r>
          </a:p>
        </p:txBody>
      </p:sp>
      <p:sp>
        <p:nvSpPr>
          <p:cNvPr id="147" name="SLIDE"/>
          <p:cNvSpPr txBox="1"/>
          <p:nvPr/>
        </p:nvSpPr>
        <p:spPr>
          <a:xfrm>
            <a:off x="11376223" y="228600"/>
            <a:ext cx="2019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SLIDE</a:t>
            </a:r>
          </a:p>
        </p:txBody>
      </p:sp>
      <p:sp>
        <p:nvSpPr>
          <p:cNvPr id="148" name="1-1"/>
          <p:cNvSpPr txBox="1"/>
          <p:nvPr/>
        </p:nvSpPr>
        <p:spPr>
          <a:xfrm>
            <a:off x="11757223" y="762000"/>
            <a:ext cx="1257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1-1</a:t>
            </a:r>
          </a:p>
        </p:txBody>
      </p:sp>
      <p:sp>
        <p:nvSpPr>
          <p:cNvPr id="149" name="© 2020 ZUHLKE ENGINEERING, LTD"/>
          <p:cNvSpPr txBox="1"/>
          <p:nvPr/>
        </p:nvSpPr>
        <p:spPr>
          <a:xfrm>
            <a:off x="10439796" y="7696200"/>
            <a:ext cx="11544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 2020 ZUHLKE ENGINEERING, LTD</a:t>
            </a:r>
          </a:p>
        </p:txBody>
      </p:sp>
      <p:pic>
        <p:nvPicPr>
          <p:cNvPr id="150" name="Image" descr="Image"/>
          <p:cNvPicPr>
            <a:picLocks noChangeAspect="1"/>
          </p:cNvPicPr>
          <p:nvPr/>
        </p:nvPicPr>
        <p:blipFill>
          <a:blip r:embed="rId7"/>
          <a:stretch>
            <a:fillRect/>
          </a:stretch>
        </p:blipFill>
        <p:spPr>
          <a:xfrm>
            <a:off x="7164547" y="762000"/>
            <a:ext cx="422354" cy="482600"/>
          </a:xfrm>
          <a:prstGeom prst="rect">
            <a:avLst/>
          </a:prstGeom>
          <a:ln w="12700">
            <a:miter lim="400000"/>
          </a:ln>
        </p:spPr>
      </p:pic>
      <p:sp>
        <p:nvSpPr>
          <p:cNvPr id="151" name="x0"/>
          <p:cNvSpPr txBox="1"/>
          <p:nvPr/>
        </p:nvSpPr>
        <p:spPr>
          <a:xfrm>
            <a:off x="7602973" y="762000"/>
            <a:ext cx="876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x0</a:t>
            </a:r>
          </a:p>
        </p:txBody>
      </p:sp>
      <p:sp>
        <p:nvSpPr>
          <p:cNvPr id="152" name="TIME"/>
          <p:cNvSpPr txBox="1"/>
          <p:nvPr/>
        </p:nvSpPr>
        <p:spPr>
          <a:xfrm>
            <a:off x="21564996" y="228600"/>
            <a:ext cx="1638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TIME</a:t>
            </a:r>
          </a:p>
        </p:txBody>
      </p:sp>
      <p:sp>
        <p:nvSpPr>
          <p:cNvPr id="153" name="0"/>
          <p:cNvSpPr txBox="1"/>
          <p:nvPr/>
        </p:nvSpPr>
        <p:spPr>
          <a:xfrm>
            <a:off x="21879128" y="762000"/>
            <a:ext cx="13208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	0</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QUINTIN"/>
          <p:cNvSpPr txBox="1"/>
          <p:nvPr/>
        </p:nvSpPr>
        <p:spPr>
          <a:xfrm>
            <a:off x="1098549" y="228600"/>
            <a:ext cx="2781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QUINTIN</a:t>
            </a:r>
          </a:p>
        </p:txBody>
      </p:sp>
      <p:sp>
        <p:nvSpPr>
          <p:cNvPr id="430" name="062400"/>
          <p:cNvSpPr txBox="1"/>
          <p:nvPr/>
        </p:nvSpPr>
        <p:spPr>
          <a:xfrm>
            <a:off x="1486296" y="762000"/>
            <a:ext cx="2400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062400</a:t>
            </a:r>
          </a:p>
        </p:txBody>
      </p:sp>
      <p:sp>
        <p:nvSpPr>
          <p:cNvPr id="431" name="SLIDE"/>
          <p:cNvSpPr txBox="1"/>
          <p:nvPr/>
        </p:nvSpPr>
        <p:spPr>
          <a:xfrm>
            <a:off x="11376223" y="228600"/>
            <a:ext cx="2019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SLIDE</a:t>
            </a:r>
          </a:p>
        </p:txBody>
      </p:sp>
      <p:sp>
        <p:nvSpPr>
          <p:cNvPr id="432" name="6-1"/>
          <p:cNvSpPr txBox="1"/>
          <p:nvPr/>
        </p:nvSpPr>
        <p:spPr>
          <a:xfrm>
            <a:off x="11757223" y="762000"/>
            <a:ext cx="1257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6-1</a:t>
            </a:r>
          </a:p>
        </p:txBody>
      </p:sp>
      <p:pic>
        <p:nvPicPr>
          <p:cNvPr id="433" name="Image" descr="Image"/>
          <p:cNvPicPr>
            <a:picLocks noChangeAspect="1"/>
          </p:cNvPicPr>
          <p:nvPr/>
        </p:nvPicPr>
        <p:blipFill>
          <a:blip r:embed="rId3"/>
          <a:stretch>
            <a:fillRect/>
          </a:stretch>
        </p:blipFill>
        <p:spPr>
          <a:xfrm>
            <a:off x="7164547" y="762000"/>
            <a:ext cx="422354" cy="482600"/>
          </a:xfrm>
          <a:prstGeom prst="rect">
            <a:avLst/>
          </a:prstGeom>
          <a:ln w="12700">
            <a:miter lim="400000"/>
          </a:ln>
        </p:spPr>
      </p:pic>
      <p:sp>
        <p:nvSpPr>
          <p:cNvPr id="434" name="x0"/>
          <p:cNvSpPr txBox="1"/>
          <p:nvPr/>
        </p:nvSpPr>
        <p:spPr>
          <a:xfrm>
            <a:off x="7602973" y="762000"/>
            <a:ext cx="876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x0</a:t>
            </a:r>
          </a:p>
        </p:txBody>
      </p:sp>
      <p:sp>
        <p:nvSpPr>
          <p:cNvPr id="435" name="TIME"/>
          <p:cNvSpPr txBox="1"/>
          <p:nvPr/>
        </p:nvSpPr>
        <p:spPr>
          <a:xfrm>
            <a:off x="21564996" y="228600"/>
            <a:ext cx="1638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TIME</a:t>
            </a:r>
          </a:p>
        </p:txBody>
      </p:sp>
      <p:sp>
        <p:nvSpPr>
          <p:cNvPr id="436" name="?????"/>
          <p:cNvSpPr txBox="1"/>
          <p:nvPr/>
        </p:nvSpPr>
        <p:spPr>
          <a:xfrm>
            <a:off x="21176737" y="762000"/>
            <a:ext cx="2019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a:t>
            </a:r>
          </a:p>
        </p:txBody>
      </p:sp>
      <p:sp>
        <p:nvSpPr>
          <p:cNvPr id="437" name="Rectangle"/>
          <p:cNvSpPr/>
          <p:nvPr/>
        </p:nvSpPr>
        <p:spPr>
          <a:xfrm>
            <a:off x="976039" y="1681435"/>
            <a:ext cx="7832098" cy="2038400"/>
          </a:xfrm>
          <a:prstGeom prst="rect">
            <a:avLst/>
          </a:prstGeom>
          <a:solidFill>
            <a:srgbClr val="DE421C"/>
          </a:solidFill>
          <a:ln w="12700">
            <a:miter lim="400000"/>
          </a:ln>
          <a:effectLst>
            <a:outerShdw dist="1903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438" name="Square"/>
          <p:cNvSpPr/>
          <p:nvPr/>
        </p:nvSpPr>
        <p:spPr>
          <a:xfrm>
            <a:off x="1090339" y="1795735"/>
            <a:ext cx="146349"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439" name="Square"/>
          <p:cNvSpPr/>
          <p:nvPr/>
        </p:nvSpPr>
        <p:spPr>
          <a:xfrm>
            <a:off x="8533808" y="1773907"/>
            <a:ext cx="146349"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440" name="Square"/>
          <p:cNvSpPr/>
          <p:nvPr/>
        </p:nvSpPr>
        <p:spPr>
          <a:xfrm>
            <a:off x="1105172" y="3497535"/>
            <a:ext cx="146349"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441" name="Square"/>
          <p:cNvSpPr/>
          <p:nvPr/>
        </p:nvSpPr>
        <p:spPr>
          <a:xfrm>
            <a:off x="8548641" y="3475707"/>
            <a:ext cx="146349"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442" name="Still in the pipeline"/>
          <p:cNvSpPr txBox="1"/>
          <p:nvPr/>
        </p:nvSpPr>
        <p:spPr>
          <a:xfrm>
            <a:off x="1257696" y="2177271"/>
            <a:ext cx="7378701" cy="1320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8000" b="0">
                <a:latin typeface="Super Plumber Brothers"/>
                <a:ea typeface="Super Plumber Brothers"/>
                <a:cs typeface="Super Plumber Brothers"/>
                <a:sym typeface="Super Plumber Brothers"/>
              </a:defRPr>
            </a:lvl1pPr>
          </a:lstStyle>
          <a:p>
            <a:r>
              <a:t>Still in the pipeline</a:t>
            </a:r>
          </a:p>
        </p:txBody>
      </p:sp>
      <p:sp>
        <p:nvSpPr>
          <p:cNvPr id="443" name="upload test results as an artefact…"/>
          <p:cNvSpPr txBox="1"/>
          <p:nvPr/>
        </p:nvSpPr>
        <p:spPr>
          <a:xfrm>
            <a:off x="863637" y="5283200"/>
            <a:ext cx="21069301" cy="213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96875" indent="-396875" algn="l">
              <a:lnSpc>
                <a:spcPct val="150000"/>
              </a:lnSpc>
              <a:buSzPct val="125000"/>
              <a:buChar char="•"/>
              <a:defRPr sz="4000" b="0">
                <a:latin typeface="Press Start Regular"/>
                <a:ea typeface="Press Start Regular"/>
                <a:cs typeface="Press Start Regular"/>
                <a:sym typeface="Press Start Regular"/>
              </a:defRPr>
            </a:pPr>
            <a:r>
              <a:t>upload test results as an artefact</a:t>
            </a:r>
          </a:p>
          <a:p>
            <a:pPr marL="396875" indent="-396875" algn="l">
              <a:lnSpc>
                <a:spcPct val="150000"/>
              </a:lnSpc>
              <a:buSzPct val="125000"/>
              <a:buChar char="•"/>
              <a:defRPr sz="4000" b="0">
                <a:latin typeface="Press Start Regular"/>
                <a:ea typeface="Press Start Regular"/>
                <a:cs typeface="Press Start Regular"/>
                <a:sym typeface="Press Start Regular"/>
              </a:defRPr>
            </a:pPr>
            <a:r>
              <a:t>generation of production (rc) artifacts</a:t>
            </a:r>
          </a:p>
          <a:p>
            <a:pPr marL="396875" indent="-396875" algn="l">
              <a:lnSpc>
                <a:spcPct val="150000"/>
              </a:lnSpc>
              <a:buSzPct val="125000"/>
              <a:buChar char="•"/>
              <a:defRPr sz="4000" b="0">
                <a:latin typeface="Press Start Regular"/>
                <a:ea typeface="Press Start Regular"/>
                <a:cs typeface="Press Start Regular"/>
                <a:sym typeface="Press Start Regular"/>
              </a:defRPr>
            </a:pPr>
            <a:r>
              <a:t>automatic deployment to the play store?</a:t>
            </a:r>
          </a:p>
        </p:txBody>
      </p:sp>
      <p:pic>
        <p:nvPicPr>
          <p:cNvPr id="444" name="Image" descr="Image"/>
          <p:cNvPicPr>
            <a:picLocks noChangeAspect="1"/>
          </p:cNvPicPr>
          <p:nvPr/>
        </p:nvPicPr>
        <p:blipFill>
          <a:blip r:embed="rId4"/>
          <a:stretch>
            <a:fillRect/>
          </a:stretch>
        </p:blipFill>
        <p:spPr>
          <a:xfrm>
            <a:off x="-46532" y="11879326"/>
            <a:ext cx="2019301" cy="1900707"/>
          </a:xfrm>
          <a:prstGeom prst="rect">
            <a:avLst/>
          </a:prstGeom>
          <a:ln w="12700">
            <a:miter lim="400000"/>
          </a:ln>
        </p:spPr>
      </p:pic>
      <p:pic>
        <p:nvPicPr>
          <p:cNvPr id="445" name="Image" descr="Image"/>
          <p:cNvPicPr>
            <a:picLocks noChangeAspect="1"/>
          </p:cNvPicPr>
          <p:nvPr/>
        </p:nvPicPr>
        <p:blipFill>
          <a:blip r:embed="rId4"/>
          <a:stretch>
            <a:fillRect/>
          </a:stretch>
        </p:blipFill>
        <p:spPr>
          <a:xfrm>
            <a:off x="1945053" y="11879326"/>
            <a:ext cx="2019301" cy="1900707"/>
          </a:xfrm>
          <a:prstGeom prst="rect">
            <a:avLst/>
          </a:prstGeom>
          <a:ln w="12700">
            <a:miter lim="400000"/>
          </a:ln>
        </p:spPr>
      </p:pic>
      <p:pic>
        <p:nvPicPr>
          <p:cNvPr id="446" name="Image" descr="Image"/>
          <p:cNvPicPr>
            <a:picLocks noChangeAspect="1"/>
          </p:cNvPicPr>
          <p:nvPr/>
        </p:nvPicPr>
        <p:blipFill>
          <a:blip r:embed="rId4"/>
          <a:stretch>
            <a:fillRect/>
          </a:stretch>
        </p:blipFill>
        <p:spPr>
          <a:xfrm>
            <a:off x="3937396" y="11879326"/>
            <a:ext cx="2019302" cy="1900707"/>
          </a:xfrm>
          <a:prstGeom prst="rect">
            <a:avLst/>
          </a:prstGeom>
          <a:ln w="12700">
            <a:miter lim="400000"/>
          </a:ln>
        </p:spPr>
      </p:pic>
      <p:pic>
        <p:nvPicPr>
          <p:cNvPr id="447" name="Image" descr="Image"/>
          <p:cNvPicPr>
            <a:picLocks noChangeAspect="1"/>
          </p:cNvPicPr>
          <p:nvPr/>
        </p:nvPicPr>
        <p:blipFill>
          <a:blip r:embed="rId4"/>
          <a:stretch>
            <a:fillRect/>
          </a:stretch>
        </p:blipFill>
        <p:spPr>
          <a:xfrm>
            <a:off x="5942610" y="11879326"/>
            <a:ext cx="2019301" cy="1900707"/>
          </a:xfrm>
          <a:prstGeom prst="rect">
            <a:avLst/>
          </a:prstGeom>
          <a:ln w="12700">
            <a:miter lim="400000"/>
          </a:ln>
        </p:spPr>
      </p:pic>
      <p:pic>
        <p:nvPicPr>
          <p:cNvPr id="448" name="Image" descr="Image"/>
          <p:cNvPicPr>
            <a:picLocks noChangeAspect="1"/>
          </p:cNvPicPr>
          <p:nvPr/>
        </p:nvPicPr>
        <p:blipFill>
          <a:blip r:embed="rId4"/>
          <a:stretch>
            <a:fillRect/>
          </a:stretch>
        </p:blipFill>
        <p:spPr>
          <a:xfrm>
            <a:off x="7934195" y="11879326"/>
            <a:ext cx="2019301" cy="1900707"/>
          </a:xfrm>
          <a:prstGeom prst="rect">
            <a:avLst/>
          </a:prstGeom>
          <a:ln w="12700">
            <a:miter lim="400000"/>
          </a:ln>
        </p:spPr>
      </p:pic>
      <p:pic>
        <p:nvPicPr>
          <p:cNvPr id="449" name="Image" descr="Image"/>
          <p:cNvPicPr>
            <a:picLocks noChangeAspect="1"/>
          </p:cNvPicPr>
          <p:nvPr/>
        </p:nvPicPr>
        <p:blipFill>
          <a:blip r:embed="rId4"/>
          <a:stretch>
            <a:fillRect/>
          </a:stretch>
        </p:blipFill>
        <p:spPr>
          <a:xfrm>
            <a:off x="9926539" y="11879326"/>
            <a:ext cx="2019301" cy="1900707"/>
          </a:xfrm>
          <a:prstGeom prst="rect">
            <a:avLst/>
          </a:prstGeom>
          <a:ln w="12700">
            <a:miter lim="400000"/>
          </a:ln>
        </p:spPr>
      </p:pic>
      <p:pic>
        <p:nvPicPr>
          <p:cNvPr id="450" name="Image" descr="Image"/>
          <p:cNvPicPr>
            <a:picLocks noChangeAspect="1"/>
          </p:cNvPicPr>
          <p:nvPr/>
        </p:nvPicPr>
        <p:blipFill>
          <a:blip r:embed="rId4"/>
          <a:stretch>
            <a:fillRect/>
          </a:stretch>
        </p:blipFill>
        <p:spPr>
          <a:xfrm>
            <a:off x="11931752" y="11879326"/>
            <a:ext cx="2019301" cy="1900707"/>
          </a:xfrm>
          <a:prstGeom prst="rect">
            <a:avLst/>
          </a:prstGeom>
          <a:ln w="12700">
            <a:miter lim="400000"/>
          </a:ln>
        </p:spPr>
      </p:pic>
      <p:pic>
        <p:nvPicPr>
          <p:cNvPr id="451" name="Image" descr="Image"/>
          <p:cNvPicPr>
            <a:picLocks noChangeAspect="1"/>
          </p:cNvPicPr>
          <p:nvPr/>
        </p:nvPicPr>
        <p:blipFill>
          <a:blip r:embed="rId4"/>
          <a:stretch>
            <a:fillRect/>
          </a:stretch>
        </p:blipFill>
        <p:spPr>
          <a:xfrm>
            <a:off x="13923337" y="11879326"/>
            <a:ext cx="2019301" cy="1900707"/>
          </a:xfrm>
          <a:prstGeom prst="rect">
            <a:avLst/>
          </a:prstGeom>
          <a:ln w="12700">
            <a:miter lim="400000"/>
          </a:ln>
        </p:spPr>
      </p:pic>
      <p:pic>
        <p:nvPicPr>
          <p:cNvPr id="452" name="Image" descr="Image"/>
          <p:cNvPicPr>
            <a:picLocks noChangeAspect="1"/>
          </p:cNvPicPr>
          <p:nvPr/>
        </p:nvPicPr>
        <p:blipFill>
          <a:blip r:embed="rId4"/>
          <a:stretch>
            <a:fillRect/>
          </a:stretch>
        </p:blipFill>
        <p:spPr>
          <a:xfrm>
            <a:off x="15915681" y="11879326"/>
            <a:ext cx="2019301" cy="1900707"/>
          </a:xfrm>
          <a:prstGeom prst="rect">
            <a:avLst/>
          </a:prstGeom>
          <a:ln w="12700">
            <a:miter lim="400000"/>
          </a:ln>
        </p:spPr>
      </p:pic>
      <p:pic>
        <p:nvPicPr>
          <p:cNvPr id="453" name="Image" descr="Image"/>
          <p:cNvPicPr>
            <a:picLocks noChangeAspect="1"/>
          </p:cNvPicPr>
          <p:nvPr/>
        </p:nvPicPr>
        <p:blipFill>
          <a:blip r:embed="rId4"/>
          <a:stretch>
            <a:fillRect/>
          </a:stretch>
        </p:blipFill>
        <p:spPr>
          <a:xfrm>
            <a:off x="17920895" y="11879326"/>
            <a:ext cx="2019301" cy="1900707"/>
          </a:xfrm>
          <a:prstGeom prst="rect">
            <a:avLst/>
          </a:prstGeom>
          <a:ln w="12700">
            <a:miter lim="400000"/>
          </a:ln>
        </p:spPr>
      </p:pic>
      <p:pic>
        <p:nvPicPr>
          <p:cNvPr id="454" name="Image" descr="Image"/>
          <p:cNvPicPr>
            <a:picLocks noChangeAspect="1"/>
          </p:cNvPicPr>
          <p:nvPr/>
        </p:nvPicPr>
        <p:blipFill>
          <a:blip r:embed="rId4"/>
          <a:stretch>
            <a:fillRect/>
          </a:stretch>
        </p:blipFill>
        <p:spPr>
          <a:xfrm>
            <a:off x="19912479" y="11879326"/>
            <a:ext cx="2019301" cy="1900707"/>
          </a:xfrm>
          <a:prstGeom prst="rect">
            <a:avLst/>
          </a:prstGeom>
          <a:ln w="12700">
            <a:miter lim="400000"/>
          </a:ln>
        </p:spPr>
      </p:pic>
      <p:pic>
        <p:nvPicPr>
          <p:cNvPr id="455" name="Image" descr="Image"/>
          <p:cNvPicPr>
            <a:picLocks noChangeAspect="1"/>
          </p:cNvPicPr>
          <p:nvPr/>
        </p:nvPicPr>
        <p:blipFill>
          <a:blip r:embed="rId4"/>
          <a:stretch>
            <a:fillRect/>
          </a:stretch>
        </p:blipFill>
        <p:spPr>
          <a:xfrm>
            <a:off x="21904822" y="11879326"/>
            <a:ext cx="2019301" cy="1900707"/>
          </a:xfrm>
          <a:prstGeom prst="rect">
            <a:avLst/>
          </a:prstGeom>
          <a:ln w="12700">
            <a:miter lim="400000"/>
          </a:ln>
        </p:spPr>
      </p:pic>
      <p:pic>
        <p:nvPicPr>
          <p:cNvPr id="456" name="Image" descr="Image"/>
          <p:cNvPicPr>
            <a:picLocks noChangeAspect="1"/>
          </p:cNvPicPr>
          <p:nvPr/>
        </p:nvPicPr>
        <p:blipFill>
          <a:blip r:embed="rId4"/>
          <a:stretch>
            <a:fillRect/>
          </a:stretch>
        </p:blipFill>
        <p:spPr>
          <a:xfrm>
            <a:off x="23897166" y="11879326"/>
            <a:ext cx="2019301" cy="1900707"/>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QUINTIN"/>
          <p:cNvSpPr txBox="1"/>
          <p:nvPr/>
        </p:nvSpPr>
        <p:spPr>
          <a:xfrm>
            <a:off x="1098549" y="228600"/>
            <a:ext cx="2781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QUINTIN</a:t>
            </a:r>
          </a:p>
        </p:txBody>
      </p:sp>
      <p:sp>
        <p:nvSpPr>
          <p:cNvPr id="461" name="999999"/>
          <p:cNvSpPr txBox="1"/>
          <p:nvPr/>
        </p:nvSpPr>
        <p:spPr>
          <a:xfrm>
            <a:off x="1486296" y="762000"/>
            <a:ext cx="2400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999999</a:t>
            </a:r>
          </a:p>
        </p:txBody>
      </p:sp>
      <p:sp>
        <p:nvSpPr>
          <p:cNvPr id="462" name="SLIDE"/>
          <p:cNvSpPr txBox="1"/>
          <p:nvPr/>
        </p:nvSpPr>
        <p:spPr>
          <a:xfrm>
            <a:off x="11376223" y="228600"/>
            <a:ext cx="2019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SLIDE</a:t>
            </a:r>
          </a:p>
        </p:txBody>
      </p:sp>
      <p:sp>
        <p:nvSpPr>
          <p:cNvPr id="463" name="5-2"/>
          <p:cNvSpPr txBox="1"/>
          <p:nvPr/>
        </p:nvSpPr>
        <p:spPr>
          <a:xfrm>
            <a:off x="11757223" y="762000"/>
            <a:ext cx="1257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5-2</a:t>
            </a:r>
          </a:p>
        </p:txBody>
      </p:sp>
      <p:pic>
        <p:nvPicPr>
          <p:cNvPr id="464" name="Image" descr="Image"/>
          <p:cNvPicPr>
            <a:picLocks noChangeAspect="1"/>
          </p:cNvPicPr>
          <p:nvPr/>
        </p:nvPicPr>
        <p:blipFill>
          <a:blip r:embed="rId2"/>
          <a:stretch>
            <a:fillRect/>
          </a:stretch>
        </p:blipFill>
        <p:spPr>
          <a:xfrm>
            <a:off x="7164547" y="762000"/>
            <a:ext cx="422354" cy="482600"/>
          </a:xfrm>
          <a:prstGeom prst="rect">
            <a:avLst/>
          </a:prstGeom>
          <a:ln w="12700">
            <a:miter lim="400000"/>
          </a:ln>
        </p:spPr>
      </p:pic>
      <p:sp>
        <p:nvSpPr>
          <p:cNvPr id="465" name="x0"/>
          <p:cNvSpPr txBox="1"/>
          <p:nvPr/>
        </p:nvSpPr>
        <p:spPr>
          <a:xfrm>
            <a:off x="7602973" y="762000"/>
            <a:ext cx="876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x0</a:t>
            </a:r>
          </a:p>
        </p:txBody>
      </p:sp>
      <p:sp>
        <p:nvSpPr>
          <p:cNvPr id="466" name="TIME"/>
          <p:cNvSpPr txBox="1"/>
          <p:nvPr/>
        </p:nvSpPr>
        <p:spPr>
          <a:xfrm>
            <a:off x="21564996" y="228600"/>
            <a:ext cx="1638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TIME</a:t>
            </a:r>
          </a:p>
        </p:txBody>
      </p:sp>
      <p:sp>
        <p:nvSpPr>
          <p:cNvPr id="467" name="12540"/>
          <p:cNvSpPr txBox="1"/>
          <p:nvPr/>
        </p:nvSpPr>
        <p:spPr>
          <a:xfrm>
            <a:off x="21190863" y="762000"/>
            <a:ext cx="2019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12540</a:t>
            </a:r>
          </a:p>
        </p:txBody>
      </p:sp>
      <p:pic>
        <p:nvPicPr>
          <p:cNvPr id="468" name="brick.png" descr="brick.png"/>
          <p:cNvPicPr>
            <a:picLocks noChangeAspect="1"/>
          </p:cNvPicPr>
          <p:nvPr/>
        </p:nvPicPr>
        <p:blipFill>
          <a:blip r:embed="rId3"/>
          <a:stretch>
            <a:fillRect/>
          </a:stretch>
        </p:blipFill>
        <p:spPr>
          <a:xfrm>
            <a:off x="396" y="11934328"/>
            <a:ext cx="1790701" cy="1790701"/>
          </a:xfrm>
          <a:prstGeom prst="rect">
            <a:avLst/>
          </a:prstGeom>
          <a:ln w="12700">
            <a:miter lim="400000"/>
          </a:ln>
        </p:spPr>
      </p:pic>
      <p:pic>
        <p:nvPicPr>
          <p:cNvPr id="469" name="brick.png" descr="brick.png"/>
          <p:cNvPicPr>
            <a:picLocks noChangeAspect="1"/>
          </p:cNvPicPr>
          <p:nvPr/>
        </p:nvPicPr>
        <p:blipFill>
          <a:blip r:embed="rId3"/>
          <a:stretch>
            <a:fillRect/>
          </a:stretch>
        </p:blipFill>
        <p:spPr>
          <a:xfrm>
            <a:off x="1791096" y="11934328"/>
            <a:ext cx="1790701" cy="1790701"/>
          </a:xfrm>
          <a:prstGeom prst="rect">
            <a:avLst/>
          </a:prstGeom>
          <a:ln w="12700">
            <a:miter lim="400000"/>
          </a:ln>
        </p:spPr>
      </p:pic>
      <p:pic>
        <p:nvPicPr>
          <p:cNvPr id="470" name="brick.png" descr="brick.png"/>
          <p:cNvPicPr>
            <a:picLocks noChangeAspect="1"/>
          </p:cNvPicPr>
          <p:nvPr/>
        </p:nvPicPr>
        <p:blipFill>
          <a:blip r:embed="rId3"/>
          <a:stretch>
            <a:fillRect/>
          </a:stretch>
        </p:blipFill>
        <p:spPr>
          <a:xfrm>
            <a:off x="3581796" y="11934328"/>
            <a:ext cx="1790701" cy="1790701"/>
          </a:xfrm>
          <a:prstGeom prst="rect">
            <a:avLst/>
          </a:prstGeom>
          <a:ln w="12700">
            <a:miter lim="400000"/>
          </a:ln>
        </p:spPr>
      </p:pic>
      <p:pic>
        <p:nvPicPr>
          <p:cNvPr id="471" name="brick.png" descr="brick.png"/>
          <p:cNvPicPr>
            <a:picLocks noChangeAspect="1"/>
          </p:cNvPicPr>
          <p:nvPr/>
        </p:nvPicPr>
        <p:blipFill>
          <a:blip r:embed="rId3"/>
          <a:stretch>
            <a:fillRect/>
          </a:stretch>
        </p:blipFill>
        <p:spPr>
          <a:xfrm>
            <a:off x="5372496" y="11934328"/>
            <a:ext cx="1790701" cy="1790701"/>
          </a:xfrm>
          <a:prstGeom prst="rect">
            <a:avLst/>
          </a:prstGeom>
          <a:ln w="12700">
            <a:miter lim="400000"/>
          </a:ln>
        </p:spPr>
      </p:pic>
      <p:pic>
        <p:nvPicPr>
          <p:cNvPr id="472" name="brick.png" descr="brick.png"/>
          <p:cNvPicPr>
            <a:picLocks noChangeAspect="1"/>
          </p:cNvPicPr>
          <p:nvPr/>
        </p:nvPicPr>
        <p:blipFill>
          <a:blip r:embed="rId3"/>
          <a:stretch>
            <a:fillRect/>
          </a:stretch>
        </p:blipFill>
        <p:spPr>
          <a:xfrm>
            <a:off x="7163196" y="11934328"/>
            <a:ext cx="1790701" cy="1790701"/>
          </a:xfrm>
          <a:prstGeom prst="rect">
            <a:avLst/>
          </a:prstGeom>
          <a:ln w="12700">
            <a:miter lim="400000"/>
          </a:ln>
        </p:spPr>
      </p:pic>
      <p:pic>
        <p:nvPicPr>
          <p:cNvPr id="473" name="brick.png" descr="brick.png"/>
          <p:cNvPicPr>
            <a:picLocks noChangeAspect="1"/>
          </p:cNvPicPr>
          <p:nvPr/>
        </p:nvPicPr>
        <p:blipFill>
          <a:blip r:embed="rId3"/>
          <a:stretch>
            <a:fillRect/>
          </a:stretch>
        </p:blipFill>
        <p:spPr>
          <a:xfrm>
            <a:off x="8953896" y="11934328"/>
            <a:ext cx="1790701" cy="1790701"/>
          </a:xfrm>
          <a:prstGeom prst="rect">
            <a:avLst/>
          </a:prstGeom>
          <a:ln w="12700">
            <a:miter lim="400000"/>
          </a:ln>
        </p:spPr>
      </p:pic>
      <p:pic>
        <p:nvPicPr>
          <p:cNvPr id="474" name="brick.png" descr="brick.png"/>
          <p:cNvPicPr>
            <a:picLocks noChangeAspect="1"/>
          </p:cNvPicPr>
          <p:nvPr/>
        </p:nvPicPr>
        <p:blipFill>
          <a:blip r:embed="rId3"/>
          <a:stretch>
            <a:fillRect/>
          </a:stretch>
        </p:blipFill>
        <p:spPr>
          <a:xfrm>
            <a:off x="10744596" y="11934328"/>
            <a:ext cx="1790701" cy="1790701"/>
          </a:xfrm>
          <a:prstGeom prst="rect">
            <a:avLst/>
          </a:prstGeom>
          <a:ln w="12700">
            <a:miter lim="400000"/>
          </a:ln>
        </p:spPr>
      </p:pic>
      <p:pic>
        <p:nvPicPr>
          <p:cNvPr id="475" name="brick.png" descr="brick.png"/>
          <p:cNvPicPr>
            <a:picLocks noChangeAspect="1"/>
          </p:cNvPicPr>
          <p:nvPr/>
        </p:nvPicPr>
        <p:blipFill>
          <a:blip r:embed="rId3"/>
          <a:stretch>
            <a:fillRect/>
          </a:stretch>
        </p:blipFill>
        <p:spPr>
          <a:xfrm>
            <a:off x="12535296" y="11934328"/>
            <a:ext cx="1790701" cy="1790701"/>
          </a:xfrm>
          <a:prstGeom prst="rect">
            <a:avLst/>
          </a:prstGeom>
          <a:ln w="12700">
            <a:miter lim="400000"/>
          </a:ln>
        </p:spPr>
      </p:pic>
      <p:pic>
        <p:nvPicPr>
          <p:cNvPr id="476" name="brick.png" descr="brick.png"/>
          <p:cNvPicPr>
            <a:picLocks noChangeAspect="1"/>
          </p:cNvPicPr>
          <p:nvPr/>
        </p:nvPicPr>
        <p:blipFill>
          <a:blip r:embed="rId3"/>
          <a:stretch>
            <a:fillRect/>
          </a:stretch>
        </p:blipFill>
        <p:spPr>
          <a:xfrm>
            <a:off x="14325996" y="11934328"/>
            <a:ext cx="1790701" cy="1790701"/>
          </a:xfrm>
          <a:prstGeom prst="rect">
            <a:avLst/>
          </a:prstGeom>
          <a:ln w="12700">
            <a:miter lim="400000"/>
          </a:ln>
        </p:spPr>
      </p:pic>
      <p:pic>
        <p:nvPicPr>
          <p:cNvPr id="477" name="brick.png" descr="brick.png"/>
          <p:cNvPicPr>
            <a:picLocks noChangeAspect="1"/>
          </p:cNvPicPr>
          <p:nvPr/>
        </p:nvPicPr>
        <p:blipFill>
          <a:blip r:embed="rId3"/>
          <a:stretch>
            <a:fillRect/>
          </a:stretch>
        </p:blipFill>
        <p:spPr>
          <a:xfrm>
            <a:off x="16116696" y="11934328"/>
            <a:ext cx="1790701" cy="1790701"/>
          </a:xfrm>
          <a:prstGeom prst="rect">
            <a:avLst/>
          </a:prstGeom>
          <a:ln w="12700">
            <a:miter lim="400000"/>
          </a:ln>
        </p:spPr>
      </p:pic>
      <p:pic>
        <p:nvPicPr>
          <p:cNvPr id="478" name="brick.png" descr="brick.png"/>
          <p:cNvPicPr>
            <a:picLocks noChangeAspect="1"/>
          </p:cNvPicPr>
          <p:nvPr/>
        </p:nvPicPr>
        <p:blipFill>
          <a:blip r:embed="rId3"/>
          <a:stretch>
            <a:fillRect/>
          </a:stretch>
        </p:blipFill>
        <p:spPr>
          <a:xfrm>
            <a:off x="17907396" y="11934328"/>
            <a:ext cx="1790701" cy="1790701"/>
          </a:xfrm>
          <a:prstGeom prst="rect">
            <a:avLst/>
          </a:prstGeom>
          <a:ln w="12700">
            <a:miter lim="400000"/>
          </a:ln>
        </p:spPr>
      </p:pic>
      <p:pic>
        <p:nvPicPr>
          <p:cNvPr id="479" name="brick.png" descr="brick.png"/>
          <p:cNvPicPr>
            <a:picLocks noChangeAspect="1"/>
          </p:cNvPicPr>
          <p:nvPr/>
        </p:nvPicPr>
        <p:blipFill>
          <a:blip r:embed="rId3"/>
          <a:stretch>
            <a:fillRect/>
          </a:stretch>
        </p:blipFill>
        <p:spPr>
          <a:xfrm>
            <a:off x="19698096" y="11934328"/>
            <a:ext cx="1790701" cy="1790701"/>
          </a:xfrm>
          <a:prstGeom prst="rect">
            <a:avLst/>
          </a:prstGeom>
          <a:ln w="12700">
            <a:miter lim="400000"/>
          </a:ln>
        </p:spPr>
      </p:pic>
      <p:pic>
        <p:nvPicPr>
          <p:cNvPr id="480" name="brick.png" descr="brick.png"/>
          <p:cNvPicPr>
            <a:picLocks noChangeAspect="1"/>
          </p:cNvPicPr>
          <p:nvPr/>
        </p:nvPicPr>
        <p:blipFill>
          <a:blip r:embed="rId3"/>
          <a:stretch>
            <a:fillRect/>
          </a:stretch>
        </p:blipFill>
        <p:spPr>
          <a:xfrm>
            <a:off x="21488796" y="11934328"/>
            <a:ext cx="1790701" cy="1790701"/>
          </a:xfrm>
          <a:prstGeom prst="rect">
            <a:avLst/>
          </a:prstGeom>
          <a:ln w="12700">
            <a:miter lim="400000"/>
          </a:ln>
        </p:spPr>
      </p:pic>
      <p:pic>
        <p:nvPicPr>
          <p:cNvPr id="481" name="brick.png" descr="brick.png"/>
          <p:cNvPicPr>
            <a:picLocks noChangeAspect="1"/>
          </p:cNvPicPr>
          <p:nvPr/>
        </p:nvPicPr>
        <p:blipFill>
          <a:blip r:embed="rId3"/>
          <a:stretch>
            <a:fillRect/>
          </a:stretch>
        </p:blipFill>
        <p:spPr>
          <a:xfrm>
            <a:off x="23279496" y="11934328"/>
            <a:ext cx="1790701" cy="1790701"/>
          </a:xfrm>
          <a:prstGeom prst="rect">
            <a:avLst/>
          </a:prstGeom>
          <a:ln w="12700">
            <a:miter lim="400000"/>
          </a:ln>
        </p:spPr>
      </p:pic>
      <p:pic>
        <p:nvPicPr>
          <p:cNvPr id="482" name="bugdroid_mario_pixelated.png" descr="bugdroid_mario_pixelated.png"/>
          <p:cNvPicPr>
            <a:picLocks noChangeAspect="1"/>
          </p:cNvPicPr>
          <p:nvPr/>
        </p:nvPicPr>
        <p:blipFill>
          <a:blip r:embed="rId4"/>
          <a:stretch>
            <a:fillRect/>
          </a:stretch>
        </p:blipFill>
        <p:spPr>
          <a:xfrm>
            <a:off x="4079363" y="9715997"/>
            <a:ext cx="1903880" cy="2218570"/>
          </a:xfrm>
          <a:prstGeom prst="rect">
            <a:avLst/>
          </a:prstGeom>
          <a:ln w="12700">
            <a:miter lim="400000"/>
          </a:ln>
        </p:spPr>
      </p:pic>
      <p:pic>
        <p:nvPicPr>
          <p:cNvPr id="483" name="pngguru.com.png" descr="pngguru.com.png"/>
          <p:cNvPicPr>
            <a:picLocks noChangeAspect="1"/>
          </p:cNvPicPr>
          <p:nvPr/>
        </p:nvPicPr>
        <p:blipFill>
          <a:blip r:embed="rId5"/>
          <a:stretch>
            <a:fillRect/>
          </a:stretch>
        </p:blipFill>
        <p:spPr>
          <a:xfrm>
            <a:off x="1044485" y="719623"/>
            <a:ext cx="6865324" cy="4056782"/>
          </a:xfrm>
          <a:prstGeom prst="rect">
            <a:avLst/>
          </a:prstGeom>
          <a:ln w="12700">
            <a:miter lim="400000"/>
          </a:ln>
        </p:spPr>
      </p:pic>
      <p:pic>
        <p:nvPicPr>
          <p:cNvPr id="484" name="castle.png" descr="castle.png"/>
          <p:cNvPicPr>
            <a:picLocks noChangeAspect="1"/>
          </p:cNvPicPr>
          <p:nvPr/>
        </p:nvPicPr>
        <p:blipFill>
          <a:blip r:embed="rId6"/>
          <a:stretch>
            <a:fillRect/>
          </a:stretch>
        </p:blipFill>
        <p:spPr>
          <a:xfrm>
            <a:off x="9101532" y="6516351"/>
            <a:ext cx="5076830" cy="5426758"/>
          </a:xfrm>
          <a:prstGeom prst="rect">
            <a:avLst/>
          </a:prstGeom>
          <a:ln w="12700">
            <a:miter lim="400000"/>
          </a:ln>
        </p:spPr>
      </p:pic>
      <p:pic>
        <p:nvPicPr>
          <p:cNvPr id="485" name="Image" descr="Image"/>
          <p:cNvPicPr>
            <a:picLocks noChangeAspect="1"/>
          </p:cNvPicPr>
          <p:nvPr/>
        </p:nvPicPr>
        <p:blipFill>
          <a:blip r:embed="rId7"/>
          <a:stretch>
            <a:fillRect/>
          </a:stretch>
        </p:blipFill>
        <p:spPr>
          <a:xfrm>
            <a:off x="10808096" y="9373096"/>
            <a:ext cx="1663701" cy="2565401"/>
          </a:xfrm>
          <a:prstGeom prst="rect">
            <a:avLst/>
          </a:prstGeom>
          <a:ln w="12700">
            <a:miter lim="400000"/>
          </a:ln>
        </p:spPr>
      </p:pic>
      <p:sp>
        <p:nvSpPr>
          <p:cNvPr id="486" name="THANK YOU,…"/>
          <p:cNvSpPr txBox="1"/>
          <p:nvPr/>
        </p:nvSpPr>
        <p:spPr>
          <a:xfrm>
            <a:off x="7582296" y="4229348"/>
            <a:ext cx="8115301" cy="162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b="0">
                <a:latin typeface="Press Start Regular"/>
                <a:ea typeface="Press Start Regular"/>
                <a:cs typeface="Press Start Regular"/>
                <a:sym typeface="Press Start Regular"/>
              </a:defRPr>
            </a:pPr>
            <a:r>
              <a:rPr dirty="0"/>
              <a:t>THANK YOU,</a:t>
            </a:r>
          </a:p>
          <a:p>
            <a:pPr>
              <a:defRPr b="0">
                <a:latin typeface="Press Start Regular"/>
                <a:ea typeface="Press Start Regular"/>
                <a:cs typeface="Press Start Regular"/>
                <a:sym typeface="Press Start Regular"/>
              </a:defRPr>
            </a:pPr>
            <a:r>
              <a:rPr dirty="0"/>
              <a:t> </a:t>
            </a:r>
          </a:p>
          <a:p>
            <a:pPr>
              <a:defRPr b="0">
                <a:latin typeface="Press Start Regular"/>
                <a:ea typeface="Press Start Regular"/>
                <a:cs typeface="Press Start Regular"/>
                <a:sym typeface="Press Start Regular"/>
              </a:defRPr>
            </a:pPr>
            <a:r>
              <a:rPr dirty="0"/>
              <a:t>BUT THERE’S MORE</a:t>
            </a:r>
          </a:p>
          <a:p>
            <a:pPr>
              <a:defRPr b="0">
                <a:latin typeface="Press Start Regular"/>
                <a:ea typeface="Press Start Regular"/>
                <a:cs typeface="Press Start Regular"/>
                <a:sym typeface="Press Start Regular"/>
              </a:defRPr>
            </a:pPr>
            <a:r>
              <a:rPr dirty="0"/>
              <a:t>CI IN ANOTHER CASTLE!</a:t>
            </a:r>
          </a:p>
        </p:txBody>
      </p:sp>
      <p:sp>
        <p:nvSpPr>
          <p:cNvPr id="2" name="TextBox 1">
            <a:extLst>
              <a:ext uri="{FF2B5EF4-FFF2-40B4-BE49-F238E27FC236}">
                <a16:creationId xmlns:a16="http://schemas.microsoft.com/office/drawing/2014/main" id="{8A79CE2E-152E-5D47-BF52-25719AFC903C}"/>
              </a:ext>
            </a:extLst>
          </p:cNvPr>
          <p:cNvSpPr txBox="1"/>
          <p:nvPr/>
        </p:nvSpPr>
        <p:spPr>
          <a:xfrm>
            <a:off x="14421864" y="10096877"/>
            <a:ext cx="9335889" cy="14568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rgbClr val="FFFFFF"/>
                </a:solidFill>
                <a:effectLst/>
                <a:uFillTx/>
                <a:latin typeface="Press Start" panose="02000009000000000000" pitchFamily="49" charset="0"/>
                <a:sym typeface="Helvetica Neue"/>
              </a:rPr>
              <a:t>My repo:</a:t>
            </a:r>
          </a:p>
          <a:p>
            <a:pPr marL="0" marR="0" indent="0" algn="ctr" defTabSz="825500" rtl="0" fontAlgn="auto" latinLnBrk="0" hangingPunct="0">
              <a:lnSpc>
                <a:spcPct val="100000"/>
              </a:lnSpc>
              <a:spcBef>
                <a:spcPts val="0"/>
              </a:spcBef>
              <a:spcAft>
                <a:spcPts val="0"/>
              </a:spcAft>
              <a:buClrTx/>
              <a:buSzTx/>
              <a:buFontTx/>
              <a:buNone/>
              <a:tabLst/>
            </a:pPr>
            <a:endParaRPr kumimoji="0" lang="en-US" sz="3600" b="1" i="0" u="none" strike="noStrike" cap="none" spc="0" normalizeH="0" baseline="0" dirty="0">
              <a:ln>
                <a:noFill/>
              </a:ln>
              <a:solidFill>
                <a:srgbClr val="FFFFFF"/>
              </a:solidFill>
              <a:effectLst/>
              <a:uFillTx/>
              <a:latin typeface="Press Start" panose="02000009000000000000" pitchFamily="49" charset="0"/>
              <a:sym typeface="Helvetica Neue"/>
            </a:endParaRPr>
          </a:p>
          <a:p>
            <a:r>
              <a:rPr lang="en-GB" sz="1600" dirty="0">
                <a:latin typeface="Press Start" panose="02000009000000000000" pitchFamily="49" charset="0"/>
                <a:hlinkClick r:id="rId8"/>
              </a:rPr>
              <a:t>https://github.com/qbalsdon/currency_list_app</a:t>
            </a:r>
            <a:endParaRPr kumimoji="0" lang="en-US" sz="1600" b="1" i="0" u="none" strike="noStrike" cap="none" spc="0" normalizeH="0" baseline="0" dirty="0">
              <a:ln>
                <a:noFill/>
              </a:ln>
              <a:solidFill>
                <a:srgbClr val="FFFFFF"/>
              </a:solidFill>
              <a:effectLst/>
              <a:uFillTx/>
              <a:latin typeface="Press Start" panose="02000009000000000000" pitchFamily="49" charset="0"/>
              <a:sym typeface="Helvetica Neue"/>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p:cNvSpPr/>
          <p:nvPr/>
        </p:nvSpPr>
        <p:spPr>
          <a:xfrm>
            <a:off x="1001439" y="1590302"/>
            <a:ext cx="6951416" cy="2686299"/>
          </a:xfrm>
          <a:prstGeom prst="rect">
            <a:avLst/>
          </a:prstGeom>
          <a:solidFill>
            <a:srgbClr val="DE421C"/>
          </a:solidFill>
          <a:ln w="12700">
            <a:miter lim="400000"/>
          </a:ln>
          <a:effectLst>
            <a:outerShdw dist="1903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156" name="Square"/>
          <p:cNvSpPr/>
          <p:nvPr/>
        </p:nvSpPr>
        <p:spPr>
          <a:xfrm>
            <a:off x="1090339" y="1722487"/>
            <a:ext cx="146349" cy="151656"/>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157" name="Square"/>
          <p:cNvSpPr/>
          <p:nvPr/>
        </p:nvSpPr>
        <p:spPr>
          <a:xfrm>
            <a:off x="7719739" y="1722487"/>
            <a:ext cx="146349" cy="151656"/>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158" name="Square"/>
          <p:cNvSpPr/>
          <p:nvPr/>
        </p:nvSpPr>
        <p:spPr>
          <a:xfrm>
            <a:off x="1088876" y="3992760"/>
            <a:ext cx="146348"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159" name="Square"/>
          <p:cNvSpPr/>
          <p:nvPr/>
        </p:nvSpPr>
        <p:spPr>
          <a:xfrm>
            <a:off x="7718276" y="3992760"/>
            <a:ext cx="146348"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160" name="Agenda"/>
          <p:cNvSpPr txBox="1"/>
          <p:nvPr/>
        </p:nvSpPr>
        <p:spPr>
          <a:xfrm>
            <a:off x="2216149" y="1927597"/>
            <a:ext cx="4686301" cy="2400301"/>
          </a:xfrm>
          <a:prstGeom prst="rect">
            <a:avLst/>
          </a:prstGeom>
          <a:ln w="12700">
            <a:miter lim="400000"/>
          </a:ln>
          <a:effectLst>
            <a:outerShdw dist="96119" dir="5400000" rotWithShape="0">
              <a:srgbClr val="000000">
                <a:alpha val="8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5000" b="0">
                <a:latin typeface="Super Plumber Brothers"/>
                <a:ea typeface="Super Plumber Brothers"/>
                <a:cs typeface="Super Plumber Brothers"/>
                <a:sym typeface="Super Plumber Brothers"/>
              </a:defRPr>
            </a:lvl1pPr>
          </a:lstStyle>
          <a:p>
            <a:r>
              <a:t>Agenda</a:t>
            </a:r>
          </a:p>
        </p:txBody>
      </p:sp>
      <p:pic>
        <p:nvPicPr>
          <p:cNvPr id="161" name="brick.png" descr="brick.png"/>
          <p:cNvPicPr>
            <a:picLocks noChangeAspect="1"/>
          </p:cNvPicPr>
          <p:nvPr/>
        </p:nvPicPr>
        <p:blipFill>
          <a:blip r:embed="rId2"/>
          <a:stretch>
            <a:fillRect/>
          </a:stretch>
        </p:blipFill>
        <p:spPr>
          <a:xfrm>
            <a:off x="396" y="11934328"/>
            <a:ext cx="1790701" cy="1790701"/>
          </a:xfrm>
          <a:prstGeom prst="rect">
            <a:avLst/>
          </a:prstGeom>
          <a:ln w="12700">
            <a:miter lim="400000"/>
          </a:ln>
        </p:spPr>
      </p:pic>
      <p:pic>
        <p:nvPicPr>
          <p:cNvPr id="162" name="brick.png" descr="brick.png"/>
          <p:cNvPicPr>
            <a:picLocks noChangeAspect="1"/>
          </p:cNvPicPr>
          <p:nvPr/>
        </p:nvPicPr>
        <p:blipFill>
          <a:blip r:embed="rId2"/>
          <a:stretch>
            <a:fillRect/>
          </a:stretch>
        </p:blipFill>
        <p:spPr>
          <a:xfrm>
            <a:off x="1791096" y="11934328"/>
            <a:ext cx="1790701" cy="1790701"/>
          </a:xfrm>
          <a:prstGeom prst="rect">
            <a:avLst/>
          </a:prstGeom>
          <a:ln w="12700">
            <a:miter lim="400000"/>
          </a:ln>
        </p:spPr>
      </p:pic>
      <p:pic>
        <p:nvPicPr>
          <p:cNvPr id="163" name="brick.png" descr="brick.png"/>
          <p:cNvPicPr>
            <a:picLocks noChangeAspect="1"/>
          </p:cNvPicPr>
          <p:nvPr/>
        </p:nvPicPr>
        <p:blipFill>
          <a:blip r:embed="rId2"/>
          <a:stretch>
            <a:fillRect/>
          </a:stretch>
        </p:blipFill>
        <p:spPr>
          <a:xfrm>
            <a:off x="3581796" y="11934328"/>
            <a:ext cx="1790701" cy="1790701"/>
          </a:xfrm>
          <a:prstGeom prst="rect">
            <a:avLst/>
          </a:prstGeom>
          <a:ln w="12700">
            <a:miter lim="400000"/>
          </a:ln>
        </p:spPr>
      </p:pic>
      <p:pic>
        <p:nvPicPr>
          <p:cNvPr id="164" name="brick.png" descr="brick.png"/>
          <p:cNvPicPr>
            <a:picLocks noChangeAspect="1"/>
          </p:cNvPicPr>
          <p:nvPr/>
        </p:nvPicPr>
        <p:blipFill>
          <a:blip r:embed="rId2"/>
          <a:stretch>
            <a:fillRect/>
          </a:stretch>
        </p:blipFill>
        <p:spPr>
          <a:xfrm>
            <a:off x="5372496" y="11934328"/>
            <a:ext cx="1790701" cy="1790701"/>
          </a:xfrm>
          <a:prstGeom prst="rect">
            <a:avLst/>
          </a:prstGeom>
          <a:ln w="12700">
            <a:miter lim="400000"/>
          </a:ln>
        </p:spPr>
      </p:pic>
      <p:pic>
        <p:nvPicPr>
          <p:cNvPr id="165" name="brick.png" descr="brick.png"/>
          <p:cNvPicPr>
            <a:picLocks noChangeAspect="1"/>
          </p:cNvPicPr>
          <p:nvPr/>
        </p:nvPicPr>
        <p:blipFill>
          <a:blip r:embed="rId2"/>
          <a:stretch>
            <a:fillRect/>
          </a:stretch>
        </p:blipFill>
        <p:spPr>
          <a:xfrm>
            <a:off x="7163196" y="11934328"/>
            <a:ext cx="1790701" cy="1790701"/>
          </a:xfrm>
          <a:prstGeom prst="rect">
            <a:avLst/>
          </a:prstGeom>
          <a:ln w="12700">
            <a:miter lim="400000"/>
          </a:ln>
        </p:spPr>
      </p:pic>
      <p:pic>
        <p:nvPicPr>
          <p:cNvPr id="166" name="brick.png" descr="brick.png"/>
          <p:cNvPicPr>
            <a:picLocks noChangeAspect="1"/>
          </p:cNvPicPr>
          <p:nvPr/>
        </p:nvPicPr>
        <p:blipFill>
          <a:blip r:embed="rId2"/>
          <a:stretch>
            <a:fillRect/>
          </a:stretch>
        </p:blipFill>
        <p:spPr>
          <a:xfrm>
            <a:off x="8953896" y="11934328"/>
            <a:ext cx="1790701" cy="1790701"/>
          </a:xfrm>
          <a:prstGeom prst="rect">
            <a:avLst/>
          </a:prstGeom>
          <a:ln w="12700">
            <a:miter lim="400000"/>
          </a:ln>
        </p:spPr>
      </p:pic>
      <p:pic>
        <p:nvPicPr>
          <p:cNvPr id="167" name="brick.png" descr="brick.png"/>
          <p:cNvPicPr>
            <a:picLocks noChangeAspect="1"/>
          </p:cNvPicPr>
          <p:nvPr/>
        </p:nvPicPr>
        <p:blipFill>
          <a:blip r:embed="rId2"/>
          <a:stretch>
            <a:fillRect/>
          </a:stretch>
        </p:blipFill>
        <p:spPr>
          <a:xfrm>
            <a:off x="10744596" y="11934328"/>
            <a:ext cx="1790701" cy="1790701"/>
          </a:xfrm>
          <a:prstGeom prst="rect">
            <a:avLst/>
          </a:prstGeom>
          <a:ln w="12700">
            <a:miter lim="400000"/>
          </a:ln>
        </p:spPr>
      </p:pic>
      <p:pic>
        <p:nvPicPr>
          <p:cNvPr id="168" name="brick.png" descr="brick.png"/>
          <p:cNvPicPr>
            <a:picLocks noChangeAspect="1"/>
          </p:cNvPicPr>
          <p:nvPr/>
        </p:nvPicPr>
        <p:blipFill>
          <a:blip r:embed="rId2"/>
          <a:stretch>
            <a:fillRect/>
          </a:stretch>
        </p:blipFill>
        <p:spPr>
          <a:xfrm>
            <a:off x="12535296" y="11934328"/>
            <a:ext cx="1790701" cy="1790701"/>
          </a:xfrm>
          <a:prstGeom prst="rect">
            <a:avLst/>
          </a:prstGeom>
          <a:ln w="12700">
            <a:miter lim="400000"/>
          </a:ln>
        </p:spPr>
      </p:pic>
      <p:pic>
        <p:nvPicPr>
          <p:cNvPr id="169" name="brick.png" descr="brick.png"/>
          <p:cNvPicPr>
            <a:picLocks noChangeAspect="1"/>
          </p:cNvPicPr>
          <p:nvPr/>
        </p:nvPicPr>
        <p:blipFill>
          <a:blip r:embed="rId2"/>
          <a:stretch>
            <a:fillRect/>
          </a:stretch>
        </p:blipFill>
        <p:spPr>
          <a:xfrm>
            <a:off x="14325996" y="11934328"/>
            <a:ext cx="1790701" cy="1790701"/>
          </a:xfrm>
          <a:prstGeom prst="rect">
            <a:avLst/>
          </a:prstGeom>
          <a:ln w="12700">
            <a:miter lim="400000"/>
          </a:ln>
        </p:spPr>
      </p:pic>
      <p:pic>
        <p:nvPicPr>
          <p:cNvPr id="170" name="brick.png" descr="brick.png"/>
          <p:cNvPicPr>
            <a:picLocks noChangeAspect="1"/>
          </p:cNvPicPr>
          <p:nvPr/>
        </p:nvPicPr>
        <p:blipFill>
          <a:blip r:embed="rId2"/>
          <a:stretch>
            <a:fillRect/>
          </a:stretch>
        </p:blipFill>
        <p:spPr>
          <a:xfrm>
            <a:off x="16116696" y="11934328"/>
            <a:ext cx="1790701" cy="1790701"/>
          </a:xfrm>
          <a:prstGeom prst="rect">
            <a:avLst/>
          </a:prstGeom>
          <a:ln w="12700">
            <a:miter lim="400000"/>
          </a:ln>
        </p:spPr>
      </p:pic>
      <p:pic>
        <p:nvPicPr>
          <p:cNvPr id="171" name="brick.png" descr="brick.png"/>
          <p:cNvPicPr>
            <a:picLocks noChangeAspect="1"/>
          </p:cNvPicPr>
          <p:nvPr/>
        </p:nvPicPr>
        <p:blipFill>
          <a:blip r:embed="rId2"/>
          <a:stretch>
            <a:fillRect/>
          </a:stretch>
        </p:blipFill>
        <p:spPr>
          <a:xfrm>
            <a:off x="17907396" y="11934328"/>
            <a:ext cx="1790701" cy="1790701"/>
          </a:xfrm>
          <a:prstGeom prst="rect">
            <a:avLst/>
          </a:prstGeom>
          <a:ln w="12700">
            <a:miter lim="400000"/>
          </a:ln>
        </p:spPr>
      </p:pic>
      <p:pic>
        <p:nvPicPr>
          <p:cNvPr id="172" name="brick.png" descr="brick.png"/>
          <p:cNvPicPr>
            <a:picLocks noChangeAspect="1"/>
          </p:cNvPicPr>
          <p:nvPr/>
        </p:nvPicPr>
        <p:blipFill>
          <a:blip r:embed="rId2"/>
          <a:stretch>
            <a:fillRect/>
          </a:stretch>
        </p:blipFill>
        <p:spPr>
          <a:xfrm>
            <a:off x="19698096" y="11934328"/>
            <a:ext cx="1790701" cy="1790701"/>
          </a:xfrm>
          <a:prstGeom prst="rect">
            <a:avLst/>
          </a:prstGeom>
          <a:ln w="12700">
            <a:miter lim="400000"/>
          </a:ln>
        </p:spPr>
      </p:pic>
      <p:pic>
        <p:nvPicPr>
          <p:cNvPr id="173" name="brick.png" descr="brick.png"/>
          <p:cNvPicPr>
            <a:picLocks noChangeAspect="1"/>
          </p:cNvPicPr>
          <p:nvPr/>
        </p:nvPicPr>
        <p:blipFill>
          <a:blip r:embed="rId2"/>
          <a:stretch>
            <a:fillRect/>
          </a:stretch>
        </p:blipFill>
        <p:spPr>
          <a:xfrm>
            <a:off x="21488796" y="11934328"/>
            <a:ext cx="1790701" cy="1790701"/>
          </a:xfrm>
          <a:prstGeom prst="rect">
            <a:avLst/>
          </a:prstGeom>
          <a:ln w="12700">
            <a:miter lim="400000"/>
          </a:ln>
        </p:spPr>
      </p:pic>
      <p:pic>
        <p:nvPicPr>
          <p:cNvPr id="174" name="brick.png" descr="brick.png"/>
          <p:cNvPicPr>
            <a:picLocks noChangeAspect="1"/>
          </p:cNvPicPr>
          <p:nvPr/>
        </p:nvPicPr>
        <p:blipFill>
          <a:blip r:embed="rId2"/>
          <a:stretch>
            <a:fillRect/>
          </a:stretch>
        </p:blipFill>
        <p:spPr>
          <a:xfrm>
            <a:off x="23279496" y="11934328"/>
            <a:ext cx="1790701" cy="1790701"/>
          </a:xfrm>
          <a:prstGeom prst="rect">
            <a:avLst/>
          </a:prstGeom>
          <a:ln w="12700">
            <a:miter lim="400000"/>
          </a:ln>
        </p:spPr>
      </p:pic>
      <p:pic>
        <p:nvPicPr>
          <p:cNvPr id="175" name="brick.png" descr="brick.png"/>
          <p:cNvPicPr>
            <a:picLocks noChangeAspect="1"/>
          </p:cNvPicPr>
          <p:nvPr/>
        </p:nvPicPr>
        <p:blipFill>
          <a:blip r:embed="rId2"/>
          <a:stretch>
            <a:fillRect/>
          </a:stretch>
        </p:blipFill>
        <p:spPr>
          <a:xfrm>
            <a:off x="25044796" y="12531228"/>
            <a:ext cx="1790701" cy="1790701"/>
          </a:xfrm>
          <a:prstGeom prst="rect">
            <a:avLst/>
          </a:prstGeom>
          <a:ln w="12700">
            <a:miter lim="400000"/>
          </a:ln>
        </p:spPr>
      </p:pic>
      <p:pic>
        <p:nvPicPr>
          <p:cNvPr id="176" name="brick.png" descr="brick.png"/>
          <p:cNvPicPr>
            <a:picLocks noChangeAspect="1"/>
          </p:cNvPicPr>
          <p:nvPr/>
        </p:nvPicPr>
        <p:blipFill>
          <a:blip r:embed="rId2"/>
          <a:stretch>
            <a:fillRect/>
          </a:stretch>
        </p:blipFill>
        <p:spPr>
          <a:xfrm>
            <a:off x="26835496" y="12531228"/>
            <a:ext cx="1790701" cy="1790701"/>
          </a:xfrm>
          <a:prstGeom prst="rect">
            <a:avLst/>
          </a:prstGeom>
          <a:ln w="12700">
            <a:miter lim="400000"/>
          </a:ln>
        </p:spPr>
      </p:pic>
      <p:sp>
        <p:nvSpPr>
          <p:cNvPr id="177" name="What are GitHub actions?…"/>
          <p:cNvSpPr txBox="1"/>
          <p:nvPr/>
        </p:nvSpPr>
        <p:spPr>
          <a:xfrm>
            <a:off x="824870" y="5155703"/>
            <a:ext cx="13449301" cy="365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96875" indent="-396875" algn="l">
              <a:lnSpc>
                <a:spcPct val="150000"/>
              </a:lnSpc>
              <a:buSzPct val="125000"/>
              <a:buChar char="•"/>
              <a:defRPr sz="4000" b="0">
                <a:latin typeface="Press Start Regular"/>
                <a:ea typeface="Press Start Regular"/>
                <a:cs typeface="Press Start Regular"/>
                <a:sym typeface="Press Start Regular"/>
              </a:defRPr>
            </a:pPr>
            <a:r>
              <a:t>What are GitHub actions?</a:t>
            </a:r>
          </a:p>
          <a:p>
            <a:pPr marL="396875" indent="-396875" algn="l">
              <a:lnSpc>
                <a:spcPct val="150000"/>
              </a:lnSpc>
              <a:buSzPct val="125000"/>
              <a:buChar char="•"/>
              <a:defRPr sz="4000" b="0">
                <a:latin typeface="Press Start Regular"/>
                <a:ea typeface="Press Start Regular"/>
                <a:cs typeface="Press Start Regular"/>
                <a:sym typeface="Press Start Regular"/>
              </a:defRPr>
            </a:pPr>
            <a:r>
              <a:t>Unit test setup</a:t>
            </a:r>
          </a:p>
          <a:p>
            <a:pPr marL="396875" indent="-396875" algn="l">
              <a:lnSpc>
                <a:spcPct val="150000"/>
              </a:lnSpc>
              <a:buSzPct val="125000"/>
              <a:buChar char="•"/>
              <a:defRPr sz="4000" b="0">
                <a:latin typeface="Press Start Regular"/>
                <a:ea typeface="Press Start Regular"/>
                <a:cs typeface="Press Start Regular"/>
                <a:sym typeface="Press Start Regular"/>
              </a:defRPr>
            </a:pPr>
            <a:r>
              <a:t>Executing Espresso tests</a:t>
            </a:r>
          </a:p>
          <a:p>
            <a:pPr marL="396875" indent="-396875" algn="l">
              <a:lnSpc>
                <a:spcPct val="150000"/>
              </a:lnSpc>
              <a:buSzPct val="125000"/>
              <a:buChar char="•"/>
              <a:defRPr sz="4000" b="0">
                <a:latin typeface="Press Start Regular"/>
                <a:ea typeface="Press Start Regular"/>
                <a:cs typeface="Press Start Regular"/>
                <a:sym typeface="Press Start Regular"/>
              </a:defRPr>
            </a:pPr>
            <a:r>
              <a:t>Artefact generation</a:t>
            </a:r>
          </a:p>
          <a:p>
            <a:pPr marL="396875" indent="-396875" algn="l">
              <a:lnSpc>
                <a:spcPct val="150000"/>
              </a:lnSpc>
              <a:buSzPct val="125000"/>
              <a:buChar char="•"/>
              <a:defRPr sz="4000" b="0">
                <a:latin typeface="Press Start Regular"/>
                <a:ea typeface="Press Start Regular"/>
                <a:cs typeface="Press Start Regular"/>
                <a:sym typeface="Press Start Regular"/>
              </a:defRPr>
            </a:pPr>
            <a:r>
              <a:t>Still in the pipeline</a:t>
            </a:r>
          </a:p>
        </p:txBody>
      </p:sp>
      <p:pic>
        <p:nvPicPr>
          <p:cNvPr id="178" name="hill.png" descr="hill.png"/>
          <p:cNvPicPr>
            <a:picLocks noChangeAspect="1"/>
          </p:cNvPicPr>
          <p:nvPr/>
        </p:nvPicPr>
        <p:blipFill>
          <a:blip r:embed="rId3"/>
          <a:stretch>
            <a:fillRect/>
          </a:stretch>
        </p:blipFill>
        <p:spPr>
          <a:xfrm>
            <a:off x="-258565" y="9426935"/>
            <a:ext cx="8129550" cy="2516820"/>
          </a:xfrm>
          <a:prstGeom prst="rect">
            <a:avLst/>
          </a:prstGeom>
          <a:ln w="12700">
            <a:miter lim="400000"/>
          </a:ln>
        </p:spPr>
      </p:pic>
      <p:pic>
        <p:nvPicPr>
          <p:cNvPr id="179" name="pngguru.com.png" descr="pngguru.com.png"/>
          <p:cNvPicPr>
            <a:picLocks noChangeAspect="1"/>
          </p:cNvPicPr>
          <p:nvPr/>
        </p:nvPicPr>
        <p:blipFill>
          <a:blip r:embed="rId4"/>
          <a:stretch>
            <a:fillRect/>
          </a:stretch>
        </p:blipFill>
        <p:spPr>
          <a:xfrm>
            <a:off x="17653889" y="944153"/>
            <a:ext cx="6865324" cy="4056783"/>
          </a:xfrm>
          <a:prstGeom prst="rect">
            <a:avLst/>
          </a:prstGeom>
          <a:ln w="12700">
            <a:miter lim="400000"/>
          </a:ln>
        </p:spPr>
      </p:pic>
      <p:pic>
        <p:nvPicPr>
          <p:cNvPr id="180" name="hiclipart.com (1).png" descr="hiclipart.com (1).png"/>
          <p:cNvPicPr>
            <a:picLocks noChangeAspect="1"/>
          </p:cNvPicPr>
          <p:nvPr/>
        </p:nvPicPr>
        <p:blipFill>
          <a:blip r:embed="rId5"/>
          <a:stretch>
            <a:fillRect/>
          </a:stretch>
        </p:blipFill>
        <p:spPr>
          <a:xfrm>
            <a:off x="16880978" y="8305651"/>
            <a:ext cx="4459686" cy="4459685"/>
          </a:xfrm>
          <a:prstGeom prst="rect">
            <a:avLst/>
          </a:prstGeom>
          <a:ln w="12700">
            <a:miter lim="400000"/>
          </a:ln>
        </p:spPr>
      </p:pic>
      <p:sp>
        <p:nvSpPr>
          <p:cNvPr id="181" name="QUINTIN"/>
          <p:cNvSpPr txBox="1"/>
          <p:nvPr/>
        </p:nvSpPr>
        <p:spPr>
          <a:xfrm>
            <a:off x="1098549" y="228600"/>
            <a:ext cx="2781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QUINTIN</a:t>
            </a:r>
          </a:p>
        </p:txBody>
      </p:sp>
      <p:sp>
        <p:nvSpPr>
          <p:cNvPr id="182" name="000000"/>
          <p:cNvSpPr txBox="1"/>
          <p:nvPr/>
        </p:nvSpPr>
        <p:spPr>
          <a:xfrm>
            <a:off x="1486296" y="762000"/>
            <a:ext cx="2400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000000</a:t>
            </a:r>
          </a:p>
        </p:txBody>
      </p:sp>
      <p:sp>
        <p:nvSpPr>
          <p:cNvPr id="183" name="SLIDE"/>
          <p:cNvSpPr txBox="1"/>
          <p:nvPr/>
        </p:nvSpPr>
        <p:spPr>
          <a:xfrm>
            <a:off x="11376223" y="228600"/>
            <a:ext cx="2019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SLIDE</a:t>
            </a:r>
          </a:p>
        </p:txBody>
      </p:sp>
      <p:sp>
        <p:nvSpPr>
          <p:cNvPr id="184" name="1-2"/>
          <p:cNvSpPr txBox="1"/>
          <p:nvPr/>
        </p:nvSpPr>
        <p:spPr>
          <a:xfrm>
            <a:off x="11757223" y="762000"/>
            <a:ext cx="1257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1-2</a:t>
            </a:r>
          </a:p>
        </p:txBody>
      </p:sp>
      <p:pic>
        <p:nvPicPr>
          <p:cNvPr id="185" name="Image" descr="Image"/>
          <p:cNvPicPr>
            <a:picLocks noChangeAspect="1"/>
          </p:cNvPicPr>
          <p:nvPr/>
        </p:nvPicPr>
        <p:blipFill>
          <a:blip r:embed="rId6"/>
          <a:stretch>
            <a:fillRect/>
          </a:stretch>
        </p:blipFill>
        <p:spPr>
          <a:xfrm>
            <a:off x="7164547" y="762000"/>
            <a:ext cx="422354" cy="482600"/>
          </a:xfrm>
          <a:prstGeom prst="rect">
            <a:avLst/>
          </a:prstGeom>
          <a:ln w="12700">
            <a:miter lim="400000"/>
          </a:ln>
        </p:spPr>
      </p:pic>
      <p:sp>
        <p:nvSpPr>
          <p:cNvPr id="186" name="x0"/>
          <p:cNvSpPr txBox="1"/>
          <p:nvPr/>
        </p:nvSpPr>
        <p:spPr>
          <a:xfrm>
            <a:off x="7602973" y="762000"/>
            <a:ext cx="876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x0</a:t>
            </a:r>
          </a:p>
        </p:txBody>
      </p:sp>
      <p:sp>
        <p:nvSpPr>
          <p:cNvPr id="187" name="TIME"/>
          <p:cNvSpPr txBox="1"/>
          <p:nvPr/>
        </p:nvSpPr>
        <p:spPr>
          <a:xfrm>
            <a:off x="21564996" y="228600"/>
            <a:ext cx="1638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TIME</a:t>
            </a:r>
          </a:p>
        </p:txBody>
      </p:sp>
      <p:sp>
        <p:nvSpPr>
          <p:cNvPr id="188" name="120"/>
          <p:cNvSpPr txBox="1"/>
          <p:nvPr/>
        </p:nvSpPr>
        <p:spPr>
          <a:xfrm>
            <a:off x="22009758" y="762000"/>
            <a:ext cx="1257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120</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bushes.png" descr="bushes.png"/>
          <p:cNvPicPr>
            <a:picLocks noChangeAspect="1"/>
          </p:cNvPicPr>
          <p:nvPr/>
        </p:nvPicPr>
        <p:blipFill>
          <a:blip r:embed="rId3"/>
          <a:stretch>
            <a:fillRect/>
          </a:stretch>
        </p:blipFill>
        <p:spPr>
          <a:xfrm>
            <a:off x="917504" y="10161700"/>
            <a:ext cx="6350001" cy="3175001"/>
          </a:xfrm>
          <a:prstGeom prst="rect">
            <a:avLst/>
          </a:prstGeom>
          <a:ln w="12700">
            <a:miter lim="400000"/>
          </a:ln>
        </p:spPr>
      </p:pic>
      <p:sp>
        <p:nvSpPr>
          <p:cNvPr id="191" name="Rectangle"/>
          <p:cNvSpPr/>
          <p:nvPr/>
        </p:nvSpPr>
        <p:spPr>
          <a:xfrm>
            <a:off x="976039" y="1681435"/>
            <a:ext cx="9789915" cy="2038400"/>
          </a:xfrm>
          <a:prstGeom prst="rect">
            <a:avLst/>
          </a:prstGeom>
          <a:solidFill>
            <a:srgbClr val="DE421C"/>
          </a:solidFill>
          <a:ln w="12700">
            <a:miter lim="400000"/>
          </a:ln>
          <a:effectLst>
            <a:outerShdw dist="1903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192" name="Square"/>
          <p:cNvSpPr/>
          <p:nvPr/>
        </p:nvSpPr>
        <p:spPr>
          <a:xfrm>
            <a:off x="1090339" y="1795735"/>
            <a:ext cx="146349"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193" name="Square"/>
          <p:cNvSpPr/>
          <p:nvPr/>
        </p:nvSpPr>
        <p:spPr>
          <a:xfrm>
            <a:off x="10475639" y="1784722"/>
            <a:ext cx="146349" cy="151656"/>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194" name="Square"/>
          <p:cNvSpPr/>
          <p:nvPr/>
        </p:nvSpPr>
        <p:spPr>
          <a:xfrm>
            <a:off x="1105172" y="3497535"/>
            <a:ext cx="146349"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195" name="Square"/>
          <p:cNvSpPr/>
          <p:nvPr/>
        </p:nvSpPr>
        <p:spPr>
          <a:xfrm>
            <a:off x="10490472" y="3486522"/>
            <a:ext cx="146349" cy="151656"/>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196" name="QUINTIN"/>
          <p:cNvSpPr txBox="1"/>
          <p:nvPr/>
        </p:nvSpPr>
        <p:spPr>
          <a:xfrm>
            <a:off x="1098549" y="228600"/>
            <a:ext cx="2781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QUINTIN</a:t>
            </a:r>
          </a:p>
        </p:txBody>
      </p:sp>
      <p:sp>
        <p:nvSpPr>
          <p:cNvPr id="197" name="000000"/>
          <p:cNvSpPr txBox="1"/>
          <p:nvPr/>
        </p:nvSpPr>
        <p:spPr>
          <a:xfrm>
            <a:off x="1486296" y="762000"/>
            <a:ext cx="2400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000000</a:t>
            </a:r>
          </a:p>
        </p:txBody>
      </p:sp>
      <p:sp>
        <p:nvSpPr>
          <p:cNvPr id="198" name="SLIDE"/>
          <p:cNvSpPr txBox="1"/>
          <p:nvPr/>
        </p:nvSpPr>
        <p:spPr>
          <a:xfrm>
            <a:off x="11376223" y="228600"/>
            <a:ext cx="2019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SLIDE</a:t>
            </a:r>
          </a:p>
        </p:txBody>
      </p:sp>
      <p:sp>
        <p:nvSpPr>
          <p:cNvPr id="199" name="2-1"/>
          <p:cNvSpPr txBox="1"/>
          <p:nvPr/>
        </p:nvSpPr>
        <p:spPr>
          <a:xfrm>
            <a:off x="11757223" y="762000"/>
            <a:ext cx="1257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2-1</a:t>
            </a:r>
          </a:p>
        </p:txBody>
      </p:sp>
      <p:pic>
        <p:nvPicPr>
          <p:cNvPr id="200" name="Image" descr="Image"/>
          <p:cNvPicPr>
            <a:picLocks noChangeAspect="1"/>
          </p:cNvPicPr>
          <p:nvPr/>
        </p:nvPicPr>
        <p:blipFill>
          <a:blip r:embed="rId4"/>
          <a:stretch>
            <a:fillRect/>
          </a:stretch>
        </p:blipFill>
        <p:spPr>
          <a:xfrm>
            <a:off x="7164547" y="762000"/>
            <a:ext cx="422354" cy="482600"/>
          </a:xfrm>
          <a:prstGeom prst="rect">
            <a:avLst/>
          </a:prstGeom>
          <a:ln w="12700">
            <a:miter lim="400000"/>
          </a:ln>
        </p:spPr>
      </p:pic>
      <p:sp>
        <p:nvSpPr>
          <p:cNvPr id="201" name="x0"/>
          <p:cNvSpPr txBox="1"/>
          <p:nvPr/>
        </p:nvSpPr>
        <p:spPr>
          <a:xfrm>
            <a:off x="7602973" y="762000"/>
            <a:ext cx="876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x0</a:t>
            </a:r>
          </a:p>
        </p:txBody>
      </p:sp>
      <p:sp>
        <p:nvSpPr>
          <p:cNvPr id="202" name="TIME"/>
          <p:cNvSpPr txBox="1"/>
          <p:nvPr/>
        </p:nvSpPr>
        <p:spPr>
          <a:xfrm>
            <a:off x="21564996" y="228600"/>
            <a:ext cx="1638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TIME</a:t>
            </a:r>
          </a:p>
        </p:txBody>
      </p:sp>
      <p:sp>
        <p:nvSpPr>
          <p:cNvPr id="203" name="1920"/>
          <p:cNvSpPr txBox="1"/>
          <p:nvPr/>
        </p:nvSpPr>
        <p:spPr>
          <a:xfrm>
            <a:off x="21564996" y="762000"/>
            <a:ext cx="1638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1920</a:t>
            </a:r>
          </a:p>
        </p:txBody>
      </p:sp>
      <p:pic>
        <p:nvPicPr>
          <p:cNvPr id="204" name="brick.png" descr="brick.png"/>
          <p:cNvPicPr>
            <a:picLocks noChangeAspect="1"/>
          </p:cNvPicPr>
          <p:nvPr/>
        </p:nvPicPr>
        <p:blipFill>
          <a:blip r:embed="rId5"/>
          <a:stretch>
            <a:fillRect/>
          </a:stretch>
        </p:blipFill>
        <p:spPr>
          <a:xfrm>
            <a:off x="396" y="11934328"/>
            <a:ext cx="1790701" cy="1790701"/>
          </a:xfrm>
          <a:prstGeom prst="rect">
            <a:avLst/>
          </a:prstGeom>
          <a:ln w="12700">
            <a:miter lim="400000"/>
          </a:ln>
        </p:spPr>
      </p:pic>
      <p:pic>
        <p:nvPicPr>
          <p:cNvPr id="205" name="brick.png" descr="brick.png"/>
          <p:cNvPicPr>
            <a:picLocks noChangeAspect="1"/>
          </p:cNvPicPr>
          <p:nvPr/>
        </p:nvPicPr>
        <p:blipFill>
          <a:blip r:embed="rId5"/>
          <a:stretch>
            <a:fillRect/>
          </a:stretch>
        </p:blipFill>
        <p:spPr>
          <a:xfrm>
            <a:off x="1791096" y="11934328"/>
            <a:ext cx="1790701" cy="1790701"/>
          </a:xfrm>
          <a:prstGeom prst="rect">
            <a:avLst/>
          </a:prstGeom>
          <a:ln w="12700">
            <a:miter lim="400000"/>
          </a:ln>
        </p:spPr>
      </p:pic>
      <p:pic>
        <p:nvPicPr>
          <p:cNvPr id="206" name="brick.png" descr="brick.png"/>
          <p:cNvPicPr>
            <a:picLocks noChangeAspect="1"/>
          </p:cNvPicPr>
          <p:nvPr/>
        </p:nvPicPr>
        <p:blipFill>
          <a:blip r:embed="rId5"/>
          <a:stretch>
            <a:fillRect/>
          </a:stretch>
        </p:blipFill>
        <p:spPr>
          <a:xfrm>
            <a:off x="3581796" y="11934328"/>
            <a:ext cx="1790701" cy="1790701"/>
          </a:xfrm>
          <a:prstGeom prst="rect">
            <a:avLst/>
          </a:prstGeom>
          <a:ln w="12700">
            <a:miter lim="400000"/>
          </a:ln>
        </p:spPr>
      </p:pic>
      <p:pic>
        <p:nvPicPr>
          <p:cNvPr id="207" name="brick.png" descr="brick.png"/>
          <p:cNvPicPr>
            <a:picLocks noChangeAspect="1"/>
          </p:cNvPicPr>
          <p:nvPr/>
        </p:nvPicPr>
        <p:blipFill>
          <a:blip r:embed="rId5"/>
          <a:stretch>
            <a:fillRect/>
          </a:stretch>
        </p:blipFill>
        <p:spPr>
          <a:xfrm>
            <a:off x="5372496" y="11934328"/>
            <a:ext cx="1790701" cy="1790701"/>
          </a:xfrm>
          <a:prstGeom prst="rect">
            <a:avLst/>
          </a:prstGeom>
          <a:ln w="12700">
            <a:miter lim="400000"/>
          </a:ln>
        </p:spPr>
      </p:pic>
      <p:pic>
        <p:nvPicPr>
          <p:cNvPr id="208" name="brick.png" descr="brick.png"/>
          <p:cNvPicPr>
            <a:picLocks noChangeAspect="1"/>
          </p:cNvPicPr>
          <p:nvPr/>
        </p:nvPicPr>
        <p:blipFill>
          <a:blip r:embed="rId5"/>
          <a:stretch>
            <a:fillRect/>
          </a:stretch>
        </p:blipFill>
        <p:spPr>
          <a:xfrm>
            <a:off x="7163196" y="11934328"/>
            <a:ext cx="1790701" cy="1790701"/>
          </a:xfrm>
          <a:prstGeom prst="rect">
            <a:avLst/>
          </a:prstGeom>
          <a:ln w="12700">
            <a:miter lim="400000"/>
          </a:ln>
        </p:spPr>
      </p:pic>
      <p:pic>
        <p:nvPicPr>
          <p:cNvPr id="209" name="brick.png" descr="brick.png"/>
          <p:cNvPicPr>
            <a:picLocks noChangeAspect="1"/>
          </p:cNvPicPr>
          <p:nvPr/>
        </p:nvPicPr>
        <p:blipFill>
          <a:blip r:embed="rId5"/>
          <a:stretch>
            <a:fillRect/>
          </a:stretch>
        </p:blipFill>
        <p:spPr>
          <a:xfrm>
            <a:off x="8953896" y="11934328"/>
            <a:ext cx="1790701" cy="1790701"/>
          </a:xfrm>
          <a:prstGeom prst="rect">
            <a:avLst/>
          </a:prstGeom>
          <a:ln w="12700">
            <a:miter lim="400000"/>
          </a:ln>
        </p:spPr>
      </p:pic>
      <p:pic>
        <p:nvPicPr>
          <p:cNvPr id="210" name="brick.png" descr="brick.png"/>
          <p:cNvPicPr>
            <a:picLocks noChangeAspect="1"/>
          </p:cNvPicPr>
          <p:nvPr/>
        </p:nvPicPr>
        <p:blipFill>
          <a:blip r:embed="rId5"/>
          <a:stretch>
            <a:fillRect/>
          </a:stretch>
        </p:blipFill>
        <p:spPr>
          <a:xfrm>
            <a:off x="10744596" y="11934328"/>
            <a:ext cx="1790701" cy="1790701"/>
          </a:xfrm>
          <a:prstGeom prst="rect">
            <a:avLst/>
          </a:prstGeom>
          <a:ln w="12700">
            <a:miter lim="400000"/>
          </a:ln>
        </p:spPr>
      </p:pic>
      <p:pic>
        <p:nvPicPr>
          <p:cNvPr id="211" name="brick.png" descr="brick.png"/>
          <p:cNvPicPr>
            <a:picLocks noChangeAspect="1"/>
          </p:cNvPicPr>
          <p:nvPr/>
        </p:nvPicPr>
        <p:blipFill>
          <a:blip r:embed="rId5"/>
          <a:stretch>
            <a:fillRect/>
          </a:stretch>
        </p:blipFill>
        <p:spPr>
          <a:xfrm>
            <a:off x="12535296" y="11934328"/>
            <a:ext cx="1790701" cy="1790701"/>
          </a:xfrm>
          <a:prstGeom prst="rect">
            <a:avLst/>
          </a:prstGeom>
          <a:ln w="12700">
            <a:miter lim="400000"/>
          </a:ln>
        </p:spPr>
      </p:pic>
      <p:pic>
        <p:nvPicPr>
          <p:cNvPr id="212" name="brick.png" descr="brick.png"/>
          <p:cNvPicPr>
            <a:picLocks noChangeAspect="1"/>
          </p:cNvPicPr>
          <p:nvPr/>
        </p:nvPicPr>
        <p:blipFill>
          <a:blip r:embed="rId5"/>
          <a:stretch>
            <a:fillRect/>
          </a:stretch>
        </p:blipFill>
        <p:spPr>
          <a:xfrm>
            <a:off x="14325996" y="11934328"/>
            <a:ext cx="1790701" cy="1790701"/>
          </a:xfrm>
          <a:prstGeom prst="rect">
            <a:avLst/>
          </a:prstGeom>
          <a:ln w="12700">
            <a:miter lim="400000"/>
          </a:ln>
        </p:spPr>
      </p:pic>
      <p:pic>
        <p:nvPicPr>
          <p:cNvPr id="213" name="brick.png" descr="brick.png"/>
          <p:cNvPicPr>
            <a:picLocks noChangeAspect="1"/>
          </p:cNvPicPr>
          <p:nvPr/>
        </p:nvPicPr>
        <p:blipFill>
          <a:blip r:embed="rId5"/>
          <a:stretch>
            <a:fillRect/>
          </a:stretch>
        </p:blipFill>
        <p:spPr>
          <a:xfrm>
            <a:off x="16116696" y="11934328"/>
            <a:ext cx="1790701" cy="1790701"/>
          </a:xfrm>
          <a:prstGeom prst="rect">
            <a:avLst/>
          </a:prstGeom>
          <a:ln w="12700">
            <a:miter lim="400000"/>
          </a:ln>
        </p:spPr>
      </p:pic>
      <p:pic>
        <p:nvPicPr>
          <p:cNvPr id="214" name="brick.png" descr="brick.png"/>
          <p:cNvPicPr>
            <a:picLocks noChangeAspect="1"/>
          </p:cNvPicPr>
          <p:nvPr/>
        </p:nvPicPr>
        <p:blipFill>
          <a:blip r:embed="rId5"/>
          <a:stretch>
            <a:fillRect/>
          </a:stretch>
        </p:blipFill>
        <p:spPr>
          <a:xfrm>
            <a:off x="17907396" y="11934328"/>
            <a:ext cx="1790701" cy="1790701"/>
          </a:xfrm>
          <a:prstGeom prst="rect">
            <a:avLst/>
          </a:prstGeom>
          <a:ln w="12700">
            <a:miter lim="400000"/>
          </a:ln>
        </p:spPr>
      </p:pic>
      <p:pic>
        <p:nvPicPr>
          <p:cNvPr id="215" name="brick.png" descr="brick.png"/>
          <p:cNvPicPr>
            <a:picLocks noChangeAspect="1"/>
          </p:cNvPicPr>
          <p:nvPr/>
        </p:nvPicPr>
        <p:blipFill>
          <a:blip r:embed="rId5"/>
          <a:stretch>
            <a:fillRect/>
          </a:stretch>
        </p:blipFill>
        <p:spPr>
          <a:xfrm>
            <a:off x="19698096" y="11934328"/>
            <a:ext cx="1790701" cy="1790701"/>
          </a:xfrm>
          <a:prstGeom prst="rect">
            <a:avLst/>
          </a:prstGeom>
          <a:ln w="12700">
            <a:miter lim="400000"/>
          </a:ln>
        </p:spPr>
      </p:pic>
      <p:pic>
        <p:nvPicPr>
          <p:cNvPr id="216" name="brick.png" descr="brick.png"/>
          <p:cNvPicPr>
            <a:picLocks noChangeAspect="1"/>
          </p:cNvPicPr>
          <p:nvPr/>
        </p:nvPicPr>
        <p:blipFill>
          <a:blip r:embed="rId5"/>
          <a:stretch>
            <a:fillRect/>
          </a:stretch>
        </p:blipFill>
        <p:spPr>
          <a:xfrm>
            <a:off x="21488796" y="11934328"/>
            <a:ext cx="1790701" cy="1790701"/>
          </a:xfrm>
          <a:prstGeom prst="rect">
            <a:avLst/>
          </a:prstGeom>
          <a:ln w="12700">
            <a:miter lim="400000"/>
          </a:ln>
        </p:spPr>
      </p:pic>
      <p:pic>
        <p:nvPicPr>
          <p:cNvPr id="217" name="brick.png" descr="brick.png"/>
          <p:cNvPicPr>
            <a:picLocks noChangeAspect="1"/>
          </p:cNvPicPr>
          <p:nvPr/>
        </p:nvPicPr>
        <p:blipFill>
          <a:blip r:embed="rId5"/>
          <a:stretch>
            <a:fillRect/>
          </a:stretch>
        </p:blipFill>
        <p:spPr>
          <a:xfrm>
            <a:off x="23279496" y="11934328"/>
            <a:ext cx="1790701" cy="1790701"/>
          </a:xfrm>
          <a:prstGeom prst="rect">
            <a:avLst/>
          </a:prstGeom>
          <a:ln w="12700">
            <a:miter lim="400000"/>
          </a:ln>
        </p:spPr>
      </p:pic>
      <p:sp>
        <p:nvSpPr>
          <p:cNvPr id="218" name="What are GitHub actions?"/>
          <p:cNvSpPr txBox="1"/>
          <p:nvPr/>
        </p:nvSpPr>
        <p:spPr>
          <a:xfrm>
            <a:off x="1212850" y="2222500"/>
            <a:ext cx="9207500" cy="1320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atin typeface="Super Plumber Brothers"/>
                <a:ea typeface="Super Plumber Brothers"/>
                <a:cs typeface="Super Plumber Brothers"/>
                <a:sym typeface="Super Plumber Brothers"/>
              </a:defRPr>
            </a:lvl1pPr>
          </a:lstStyle>
          <a:p>
            <a:r>
              <a:t>What are GitHub actions?</a:t>
            </a:r>
          </a:p>
        </p:txBody>
      </p:sp>
      <p:sp>
        <p:nvSpPr>
          <p:cNvPr id="219" name="custom SDLC workflows on repo…"/>
          <p:cNvSpPr txBox="1"/>
          <p:nvPr/>
        </p:nvSpPr>
        <p:spPr>
          <a:xfrm>
            <a:off x="863637" y="4521199"/>
            <a:ext cx="15989301" cy="365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96875" indent="-396875" algn="l">
              <a:lnSpc>
                <a:spcPct val="150000"/>
              </a:lnSpc>
              <a:buSzPct val="125000"/>
              <a:buChar char="•"/>
              <a:defRPr sz="4000" b="0">
                <a:latin typeface="Press Start Regular"/>
                <a:ea typeface="Press Start Regular"/>
                <a:cs typeface="Press Start Regular"/>
                <a:sym typeface="Press Start Regular"/>
              </a:defRPr>
            </a:pPr>
            <a:r>
              <a:t>custom SDLC workflows on repo</a:t>
            </a:r>
          </a:p>
          <a:p>
            <a:pPr marL="396875" indent="-396875" algn="l">
              <a:lnSpc>
                <a:spcPct val="150000"/>
              </a:lnSpc>
              <a:buSzPct val="125000"/>
              <a:buChar char="•"/>
              <a:defRPr sz="4000" b="0">
                <a:latin typeface="Press Start Regular"/>
                <a:ea typeface="Press Start Regular"/>
                <a:cs typeface="Press Start Regular"/>
                <a:sym typeface="Press Start Regular"/>
              </a:defRPr>
            </a:pPr>
            <a:r>
              <a:t>.yml / .yaml</a:t>
            </a:r>
          </a:p>
          <a:p>
            <a:pPr marL="396875" indent="-396875" algn="l">
              <a:lnSpc>
                <a:spcPct val="150000"/>
              </a:lnSpc>
              <a:buSzPct val="125000"/>
              <a:buChar char="•"/>
              <a:defRPr sz="4000" b="0">
                <a:latin typeface="Press Start Regular"/>
                <a:ea typeface="Press Start Regular"/>
                <a:cs typeface="Press Start Regular"/>
                <a:sym typeface="Press Start Regular"/>
              </a:defRPr>
            </a:pPr>
            <a:r>
              <a:t>strored in .github/workflows</a:t>
            </a:r>
          </a:p>
          <a:p>
            <a:pPr marL="396875" indent="-396875" algn="l">
              <a:lnSpc>
                <a:spcPct val="150000"/>
              </a:lnSpc>
              <a:buSzPct val="125000"/>
              <a:buChar char="•"/>
              <a:defRPr sz="4000" b="0">
                <a:latin typeface="Press Start Regular"/>
                <a:ea typeface="Press Start Regular"/>
                <a:cs typeface="Press Start Regular"/>
                <a:sym typeface="Press Start Regular"/>
              </a:defRPr>
            </a:pPr>
            <a:r>
              <a:t>events</a:t>
            </a:r>
          </a:p>
          <a:p>
            <a:pPr marL="396875" indent="-396875" algn="l">
              <a:lnSpc>
                <a:spcPct val="150000"/>
              </a:lnSpc>
              <a:buSzPct val="125000"/>
              <a:buChar char="•"/>
              <a:defRPr sz="4000" b="0">
                <a:latin typeface="Press Start Regular"/>
                <a:ea typeface="Press Start Regular"/>
                <a:cs typeface="Press Start Regular"/>
                <a:sym typeface="Press Start Regular"/>
              </a:defRPr>
            </a:pPr>
            <a:r>
              <a:t>actions</a:t>
            </a:r>
          </a:p>
        </p:txBody>
      </p:sp>
      <p:pic>
        <p:nvPicPr>
          <p:cNvPr id="220" name="hiclipart.com.png" descr="hiclipart.com.png"/>
          <p:cNvPicPr>
            <a:picLocks noChangeAspect="1"/>
          </p:cNvPicPr>
          <p:nvPr/>
        </p:nvPicPr>
        <p:blipFill>
          <a:blip r:embed="rId6"/>
          <a:stretch>
            <a:fillRect/>
          </a:stretch>
        </p:blipFill>
        <p:spPr>
          <a:xfrm>
            <a:off x="19860939" y="1360196"/>
            <a:ext cx="3669468" cy="3045408"/>
          </a:xfrm>
          <a:prstGeom prst="rect">
            <a:avLst/>
          </a:prstGeom>
          <a:ln w="12700">
            <a:miter lim="400000"/>
          </a:ln>
        </p:spPr>
      </p:pic>
      <p:pic>
        <p:nvPicPr>
          <p:cNvPr id="221" name="question_block.png" descr="question_block.png"/>
          <p:cNvPicPr>
            <a:picLocks noChangeAspect="1"/>
          </p:cNvPicPr>
          <p:nvPr/>
        </p:nvPicPr>
        <p:blipFill>
          <a:blip r:embed="rId7"/>
          <a:stretch>
            <a:fillRect/>
          </a:stretch>
        </p:blipFill>
        <p:spPr>
          <a:xfrm>
            <a:off x="19698096" y="6978650"/>
            <a:ext cx="1790701" cy="1790700"/>
          </a:xfrm>
          <a:prstGeom prst="rect">
            <a:avLst/>
          </a:prstGeom>
          <a:ln w="12700">
            <a:miter lim="400000"/>
          </a:ln>
        </p:spPr>
      </p:pic>
      <p:pic>
        <p:nvPicPr>
          <p:cNvPr id="222" name="workflow_syntax.png" descr="workflow_syntax.png"/>
          <p:cNvPicPr>
            <a:picLocks noChangeAspect="1"/>
          </p:cNvPicPr>
          <p:nvPr/>
        </p:nvPicPr>
        <p:blipFill>
          <a:blip r:embed="rId8"/>
          <a:stretch>
            <a:fillRect/>
          </a:stretch>
        </p:blipFill>
        <p:spPr>
          <a:xfrm>
            <a:off x="19698096" y="4796776"/>
            <a:ext cx="1790701" cy="1790701"/>
          </a:xfrm>
          <a:prstGeom prst="rect">
            <a:avLst/>
          </a:prstGeom>
          <a:ln w="12700">
            <a:miter lim="400000"/>
          </a:ln>
        </p:spPr>
      </p:pic>
      <p:pic>
        <p:nvPicPr>
          <p:cNvPr id="225" name="Connection Line" descr="Connection Line"/>
          <p:cNvPicPr>
            <a:picLocks/>
          </p:cNvPicPr>
          <p:nvPr/>
        </p:nvPicPr>
        <p:blipFill>
          <a:blip r:embed="rId9"/>
          <a:stretch>
            <a:fillRect/>
          </a:stretch>
        </p:blipFill>
        <p:spPr>
          <a:xfrm>
            <a:off x="21990032" y="4879757"/>
            <a:ext cx="1335724" cy="1203080"/>
          </a:xfrm>
          <a:prstGeom prst="rect">
            <a:avLst/>
          </a:prstGeom>
        </p:spPr>
      </p:pic>
      <p:sp>
        <p:nvSpPr>
          <p:cNvPr id="224" name="Documentation"/>
          <p:cNvSpPr txBox="1"/>
          <p:nvPr/>
        </p:nvSpPr>
        <p:spPr>
          <a:xfrm>
            <a:off x="21897568" y="6068764"/>
            <a:ext cx="2331264"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600" b="0">
                <a:latin typeface="Bradley Hand ITC TT-Bold"/>
                <a:ea typeface="Bradley Hand ITC TT-Bold"/>
                <a:cs typeface="Bradley Hand ITC TT-Bold"/>
                <a:sym typeface="Bradley Hand ITC TT-Bold"/>
              </a:defRPr>
            </a:lvl1pPr>
          </a:lstStyle>
          <a:p>
            <a:r>
              <a:t>Documentation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 name="bugdroid_mario_pixelated.png" descr="bugdroid_mario_pixelated.png"/>
          <p:cNvPicPr>
            <a:picLocks noChangeAspect="1"/>
          </p:cNvPicPr>
          <p:nvPr/>
        </p:nvPicPr>
        <p:blipFill>
          <a:blip r:embed="rId3"/>
          <a:stretch>
            <a:fillRect/>
          </a:stretch>
        </p:blipFill>
        <p:spPr>
          <a:xfrm rot="18900000">
            <a:off x="17789607" y="9147705"/>
            <a:ext cx="2381879" cy="2775578"/>
          </a:xfrm>
          <a:prstGeom prst="rect">
            <a:avLst/>
          </a:prstGeom>
          <a:ln w="12700">
            <a:miter lim="400000"/>
          </a:ln>
        </p:spPr>
      </p:pic>
      <p:sp>
        <p:nvSpPr>
          <p:cNvPr id="231" name="QUINTIN"/>
          <p:cNvSpPr txBox="1"/>
          <p:nvPr/>
        </p:nvSpPr>
        <p:spPr>
          <a:xfrm>
            <a:off x="1098549" y="228600"/>
            <a:ext cx="2781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QUINTIN</a:t>
            </a:r>
          </a:p>
        </p:txBody>
      </p:sp>
      <p:sp>
        <p:nvSpPr>
          <p:cNvPr id="232" name="000000"/>
          <p:cNvSpPr txBox="1"/>
          <p:nvPr/>
        </p:nvSpPr>
        <p:spPr>
          <a:xfrm>
            <a:off x="1486296" y="762000"/>
            <a:ext cx="2400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000000</a:t>
            </a:r>
          </a:p>
        </p:txBody>
      </p:sp>
      <p:sp>
        <p:nvSpPr>
          <p:cNvPr id="233" name="SLIDE"/>
          <p:cNvSpPr txBox="1"/>
          <p:nvPr/>
        </p:nvSpPr>
        <p:spPr>
          <a:xfrm>
            <a:off x="11376223" y="228600"/>
            <a:ext cx="2019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SLIDE</a:t>
            </a:r>
          </a:p>
        </p:txBody>
      </p:sp>
      <p:sp>
        <p:nvSpPr>
          <p:cNvPr id="234" name="2-2"/>
          <p:cNvSpPr txBox="1"/>
          <p:nvPr/>
        </p:nvSpPr>
        <p:spPr>
          <a:xfrm>
            <a:off x="11757223" y="762000"/>
            <a:ext cx="1257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2-2</a:t>
            </a:r>
          </a:p>
        </p:txBody>
      </p:sp>
      <p:pic>
        <p:nvPicPr>
          <p:cNvPr id="235" name="Image" descr="Image"/>
          <p:cNvPicPr>
            <a:picLocks noChangeAspect="1"/>
          </p:cNvPicPr>
          <p:nvPr/>
        </p:nvPicPr>
        <p:blipFill>
          <a:blip r:embed="rId4"/>
          <a:stretch>
            <a:fillRect/>
          </a:stretch>
        </p:blipFill>
        <p:spPr>
          <a:xfrm>
            <a:off x="7164547" y="762000"/>
            <a:ext cx="422354" cy="482600"/>
          </a:xfrm>
          <a:prstGeom prst="rect">
            <a:avLst/>
          </a:prstGeom>
          <a:ln w="12700">
            <a:miter lim="400000"/>
          </a:ln>
        </p:spPr>
      </p:pic>
      <p:sp>
        <p:nvSpPr>
          <p:cNvPr id="236" name="x0"/>
          <p:cNvSpPr txBox="1"/>
          <p:nvPr/>
        </p:nvSpPr>
        <p:spPr>
          <a:xfrm>
            <a:off x="7602973" y="762000"/>
            <a:ext cx="876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x0</a:t>
            </a:r>
          </a:p>
        </p:txBody>
      </p:sp>
      <p:sp>
        <p:nvSpPr>
          <p:cNvPr id="237" name="TIME"/>
          <p:cNvSpPr txBox="1"/>
          <p:nvPr/>
        </p:nvSpPr>
        <p:spPr>
          <a:xfrm>
            <a:off x="21564996" y="228600"/>
            <a:ext cx="1638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TIME</a:t>
            </a:r>
          </a:p>
        </p:txBody>
      </p:sp>
      <p:sp>
        <p:nvSpPr>
          <p:cNvPr id="238" name="3720"/>
          <p:cNvSpPr txBox="1"/>
          <p:nvPr/>
        </p:nvSpPr>
        <p:spPr>
          <a:xfrm>
            <a:off x="21526896" y="762000"/>
            <a:ext cx="1638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3720</a:t>
            </a:r>
          </a:p>
        </p:txBody>
      </p:sp>
      <p:pic>
        <p:nvPicPr>
          <p:cNvPr id="239" name="brick.png" descr="brick.png"/>
          <p:cNvPicPr>
            <a:picLocks noChangeAspect="1"/>
          </p:cNvPicPr>
          <p:nvPr/>
        </p:nvPicPr>
        <p:blipFill>
          <a:blip r:embed="rId5"/>
          <a:stretch>
            <a:fillRect/>
          </a:stretch>
        </p:blipFill>
        <p:spPr>
          <a:xfrm>
            <a:off x="396" y="11934328"/>
            <a:ext cx="1790701" cy="1790701"/>
          </a:xfrm>
          <a:prstGeom prst="rect">
            <a:avLst/>
          </a:prstGeom>
          <a:ln w="12700">
            <a:miter lim="400000"/>
          </a:ln>
        </p:spPr>
      </p:pic>
      <p:pic>
        <p:nvPicPr>
          <p:cNvPr id="240" name="brick.png" descr="brick.png"/>
          <p:cNvPicPr>
            <a:picLocks noChangeAspect="1"/>
          </p:cNvPicPr>
          <p:nvPr/>
        </p:nvPicPr>
        <p:blipFill>
          <a:blip r:embed="rId5"/>
          <a:stretch>
            <a:fillRect/>
          </a:stretch>
        </p:blipFill>
        <p:spPr>
          <a:xfrm>
            <a:off x="1791096" y="11934328"/>
            <a:ext cx="1790701" cy="1790701"/>
          </a:xfrm>
          <a:prstGeom prst="rect">
            <a:avLst/>
          </a:prstGeom>
          <a:ln w="12700">
            <a:miter lim="400000"/>
          </a:ln>
        </p:spPr>
      </p:pic>
      <p:pic>
        <p:nvPicPr>
          <p:cNvPr id="241" name="brick.png" descr="brick.png"/>
          <p:cNvPicPr>
            <a:picLocks noChangeAspect="1"/>
          </p:cNvPicPr>
          <p:nvPr/>
        </p:nvPicPr>
        <p:blipFill>
          <a:blip r:embed="rId5"/>
          <a:stretch>
            <a:fillRect/>
          </a:stretch>
        </p:blipFill>
        <p:spPr>
          <a:xfrm>
            <a:off x="3581796" y="11934328"/>
            <a:ext cx="1790701" cy="1790701"/>
          </a:xfrm>
          <a:prstGeom prst="rect">
            <a:avLst/>
          </a:prstGeom>
          <a:ln w="12700">
            <a:miter lim="400000"/>
          </a:ln>
        </p:spPr>
      </p:pic>
      <p:pic>
        <p:nvPicPr>
          <p:cNvPr id="242" name="brick.png" descr="brick.png"/>
          <p:cNvPicPr>
            <a:picLocks noChangeAspect="1"/>
          </p:cNvPicPr>
          <p:nvPr/>
        </p:nvPicPr>
        <p:blipFill>
          <a:blip r:embed="rId5"/>
          <a:stretch>
            <a:fillRect/>
          </a:stretch>
        </p:blipFill>
        <p:spPr>
          <a:xfrm>
            <a:off x="5372496" y="11934328"/>
            <a:ext cx="1790701" cy="1790701"/>
          </a:xfrm>
          <a:prstGeom prst="rect">
            <a:avLst/>
          </a:prstGeom>
          <a:ln w="12700">
            <a:miter lim="400000"/>
          </a:ln>
        </p:spPr>
      </p:pic>
      <p:pic>
        <p:nvPicPr>
          <p:cNvPr id="243" name="brick.png" descr="brick.png"/>
          <p:cNvPicPr>
            <a:picLocks noChangeAspect="1"/>
          </p:cNvPicPr>
          <p:nvPr/>
        </p:nvPicPr>
        <p:blipFill>
          <a:blip r:embed="rId5"/>
          <a:stretch>
            <a:fillRect/>
          </a:stretch>
        </p:blipFill>
        <p:spPr>
          <a:xfrm>
            <a:off x="7163196" y="11934328"/>
            <a:ext cx="1790701" cy="1790701"/>
          </a:xfrm>
          <a:prstGeom prst="rect">
            <a:avLst/>
          </a:prstGeom>
          <a:ln w="12700">
            <a:miter lim="400000"/>
          </a:ln>
        </p:spPr>
      </p:pic>
      <p:pic>
        <p:nvPicPr>
          <p:cNvPr id="244" name="brick.png" descr="brick.png"/>
          <p:cNvPicPr>
            <a:picLocks noChangeAspect="1"/>
          </p:cNvPicPr>
          <p:nvPr/>
        </p:nvPicPr>
        <p:blipFill>
          <a:blip r:embed="rId5"/>
          <a:stretch>
            <a:fillRect/>
          </a:stretch>
        </p:blipFill>
        <p:spPr>
          <a:xfrm>
            <a:off x="8953896" y="11934328"/>
            <a:ext cx="1790701" cy="1790701"/>
          </a:xfrm>
          <a:prstGeom prst="rect">
            <a:avLst/>
          </a:prstGeom>
          <a:ln w="12700">
            <a:miter lim="400000"/>
          </a:ln>
        </p:spPr>
      </p:pic>
      <p:pic>
        <p:nvPicPr>
          <p:cNvPr id="245" name="brick.png" descr="brick.png"/>
          <p:cNvPicPr>
            <a:picLocks noChangeAspect="1"/>
          </p:cNvPicPr>
          <p:nvPr/>
        </p:nvPicPr>
        <p:blipFill>
          <a:blip r:embed="rId5"/>
          <a:stretch>
            <a:fillRect/>
          </a:stretch>
        </p:blipFill>
        <p:spPr>
          <a:xfrm>
            <a:off x="10744596" y="11934328"/>
            <a:ext cx="1790701" cy="1790701"/>
          </a:xfrm>
          <a:prstGeom prst="rect">
            <a:avLst/>
          </a:prstGeom>
          <a:ln w="12700">
            <a:miter lim="400000"/>
          </a:ln>
        </p:spPr>
      </p:pic>
      <p:pic>
        <p:nvPicPr>
          <p:cNvPr id="246" name="brick.png" descr="brick.png"/>
          <p:cNvPicPr>
            <a:picLocks noChangeAspect="1"/>
          </p:cNvPicPr>
          <p:nvPr/>
        </p:nvPicPr>
        <p:blipFill>
          <a:blip r:embed="rId5"/>
          <a:stretch>
            <a:fillRect/>
          </a:stretch>
        </p:blipFill>
        <p:spPr>
          <a:xfrm>
            <a:off x="12535296" y="11934328"/>
            <a:ext cx="1790701" cy="1790701"/>
          </a:xfrm>
          <a:prstGeom prst="rect">
            <a:avLst/>
          </a:prstGeom>
          <a:ln w="12700">
            <a:miter lim="400000"/>
          </a:ln>
        </p:spPr>
      </p:pic>
      <p:pic>
        <p:nvPicPr>
          <p:cNvPr id="247" name="brick.png" descr="brick.png"/>
          <p:cNvPicPr>
            <a:picLocks noChangeAspect="1"/>
          </p:cNvPicPr>
          <p:nvPr/>
        </p:nvPicPr>
        <p:blipFill>
          <a:blip r:embed="rId5"/>
          <a:stretch>
            <a:fillRect/>
          </a:stretch>
        </p:blipFill>
        <p:spPr>
          <a:xfrm>
            <a:off x="14325996" y="11934328"/>
            <a:ext cx="1790701" cy="1790701"/>
          </a:xfrm>
          <a:prstGeom prst="rect">
            <a:avLst/>
          </a:prstGeom>
          <a:ln w="12700">
            <a:miter lim="400000"/>
          </a:ln>
        </p:spPr>
      </p:pic>
      <p:pic>
        <p:nvPicPr>
          <p:cNvPr id="248" name="brick.png" descr="brick.png"/>
          <p:cNvPicPr>
            <a:picLocks noChangeAspect="1"/>
          </p:cNvPicPr>
          <p:nvPr/>
        </p:nvPicPr>
        <p:blipFill>
          <a:blip r:embed="rId5"/>
          <a:stretch>
            <a:fillRect/>
          </a:stretch>
        </p:blipFill>
        <p:spPr>
          <a:xfrm>
            <a:off x="16116696" y="11934328"/>
            <a:ext cx="1790701" cy="1790701"/>
          </a:xfrm>
          <a:prstGeom prst="rect">
            <a:avLst/>
          </a:prstGeom>
          <a:ln w="12700">
            <a:miter lim="400000"/>
          </a:ln>
        </p:spPr>
      </p:pic>
      <p:pic>
        <p:nvPicPr>
          <p:cNvPr id="249" name="brick.png" descr="brick.png"/>
          <p:cNvPicPr>
            <a:picLocks noChangeAspect="1"/>
          </p:cNvPicPr>
          <p:nvPr/>
        </p:nvPicPr>
        <p:blipFill>
          <a:blip r:embed="rId5"/>
          <a:stretch>
            <a:fillRect/>
          </a:stretch>
        </p:blipFill>
        <p:spPr>
          <a:xfrm>
            <a:off x="17907396" y="11934328"/>
            <a:ext cx="1790701" cy="1790701"/>
          </a:xfrm>
          <a:prstGeom prst="rect">
            <a:avLst/>
          </a:prstGeom>
          <a:ln w="12700">
            <a:miter lim="400000"/>
          </a:ln>
        </p:spPr>
      </p:pic>
      <p:pic>
        <p:nvPicPr>
          <p:cNvPr id="250" name="brick.png" descr="brick.png"/>
          <p:cNvPicPr>
            <a:picLocks noChangeAspect="1"/>
          </p:cNvPicPr>
          <p:nvPr/>
        </p:nvPicPr>
        <p:blipFill>
          <a:blip r:embed="rId5"/>
          <a:stretch>
            <a:fillRect/>
          </a:stretch>
        </p:blipFill>
        <p:spPr>
          <a:xfrm>
            <a:off x="19698096" y="11934328"/>
            <a:ext cx="1790701" cy="1790701"/>
          </a:xfrm>
          <a:prstGeom prst="rect">
            <a:avLst/>
          </a:prstGeom>
          <a:ln w="12700">
            <a:miter lim="400000"/>
          </a:ln>
        </p:spPr>
      </p:pic>
      <p:pic>
        <p:nvPicPr>
          <p:cNvPr id="251" name="brick.png" descr="brick.png"/>
          <p:cNvPicPr>
            <a:picLocks noChangeAspect="1"/>
          </p:cNvPicPr>
          <p:nvPr/>
        </p:nvPicPr>
        <p:blipFill>
          <a:blip r:embed="rId5"/>
          <a:stretch>
            <a:fillRect/>
          </a:stretch>
        </p:blipFill>
        <p:spPr>
          <a:xfrm>
            <a:off x="21488796" y="11934328"/>
            <a:ext cx="1790701" cy="1790701"/>
          </a:xfrm>
          <a:prstGeom prst="rect">
            <a:avLst/>
          </a:prstGeom>
          <a:ln w="12700">
            <a:miter lim="400000"/>
          </a:ln>
        </p:spPr>
      </p:pic>
      <p:pic>
        <p:nvPicPr>
          <p:cNvPr id="252" name="brick.png" descr="brick.png"/>
          <p:cNvPicPr>
            <a:picLocks noChangeAspect="1"/>
          </p:cNvPicPr>
          <p:nvPr/>
        </p:nvPicPr>
        <p:blipFill>
          <a:blip r:embed="rId5"/>
          <a:stretch>
            <a:fillRect/>
          </a:stretch>
        </p:blipFill>
        <p:spPr>
          <a:xfrm>
            <a:off x="23279496" y="11934328"/>
            <a:ext cx="1790701" cy="1790701"/>
          </a:xfrm>
          <a:prstGeom prst="rect">
            <a:avLst/>
          </a:prstGeom>
          <a:ln w="12700">
            <a:miter lim="400000"/>
          </a:ln>
        </p:spPr>
      </p:pic>
      <p:sp>
        <p:nvSpPr>
          <p:cNvPr id="253" name="name: CI…"/>
          <p:cNvSpPr txBox="1"/>
          <p:nvPr/>
        </p:nvSpPr>
        <p:spPr>
          <a:xfrm>
            <a:off x="1753392" y="5153091"/>
            <a:ext cx="7312899" cy="49581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lnSpc>
                <a:spcPts val="6400"/>
              </a:lnSpc>
              <a:defRPr sz="4200">
                <a:solidFill>
                  <a:srgbClr val="7ED07E"/>
                </a:solidFill>
                <a:latin typeface="Courier"/>
                <a:ea typeface="Courier"/>
                <a:cs typeface="Courier"/>
                <a:sym typeface="Courier"/>
              </a:defRPr>
            </a:pPr>
            <a:r>
              <a:rPr sz="3600" dirty="0">
                <a:solidFill>
                  <a:srgbClr val="92FF1A"/>
                </a:solidFill>
              </a:rPr>
              <a:t>name</a:t>
            </a:r>
            <a:r>
              <a:rPr sz="3600" dirty="0">
                <a:solidFill>
                  <a:srgbClr val="EFF0F9"/>
                </a:solidFill>
              </a:rPr>
              <a:t>: </a:t>
            </a:r>
            <a:r>
              <a:rPr sz="3600" dirty="0">
                <a:solidFill>
                  <a:srgbClr val="F2D500"/>
                </a:solidFill>
              </a:rPr>
              <a:t>CI</a:t>
            </a:r>
          </a:p>
          <a:p>
            <a:pPr algn="l" defTabSz="457200">
              <a:lnSpc>
                <a:spcPts val="6400"/>
              </a:lnSpc>
              <a:defRPr sz="4200">
                <a:solidFill>
                  <a:srgbClr val="F8F8F2"/>
                </a:solidFill>
                <a:latin typeface="Courier"/>
                <a:ea typeface="Courier"/>
                <a:cs typeface="Courier"/>
                <a:sym typeface="Courier"/>
              </a:defRPr>
            </a:pPr>
            <a:r>
              <a:rPr sz="3600" dirty="0">
                <a:solidFill>
                  <a:srgbClr val="92FF1A"/>
                </a:solidFill>
              </a:rPr>
              <a:t>on</a:t>
            </a:r>
            <a:r>
              <a:rPr sz="3600" dirty="0">
                <a:solidFill>
                  <a:srgbClr val="EFF0F9"/>
                </a:solidFill>
              </a:rPr>
              <a:t>: [</a:t>
            </a:r>
            <a:r>
              <a:rPr sz="3600" dirty="0"/>
              <a:t>push</a:t>
            </a:r>
            <a:r>
              <a:rPr sz="3600" dirty="0">
                <a:solidFill>
                  <a:srgbClr val="EFF0F9"/>
                </a:solidFill>
              </a:rPr>
              <a:t>]</a:t>
            </a:r>
          </a:p>
          <a:p>
            <a:pPr algn="l" defTabSz="457200">
              <a:lnSpc>
                <a:spcPts val="6400"/>
              </a:lnSpc>
              <a:defRPr sz="4200">
                <a:solidFill>
                  <a:srgbClr val="7ED07E"/>
                </a:solidFill>
                <a:latin typeface="Courier"/>
                <a:ea typeface="Courier"/>
                <a:cs typeface="Courier"/>
                <a:sym typeface="Courier"/>
              </a:defRPr>
            </a:pPr>
            <a:r>
              <a:rPr sz="3600" dirty="0">
                <a:solidFill>
                  <a:srgbClr val="92FF1A"/>
                </a:solidFill>
              </a:rPr>
              <a:t>jobs</a:t>
            </a:r>
            <a:r>
              <a:rPr sz="3600" dirty="0">
                <a:solidFill>
                  <a:srgbClr val="EFF0F9"/>
                </a:solidFill>
              </a:rPr>
              <a:t>:</a:t>
            </a:r>
          </a:p>
          <a:p>
            <a:pPr algn="l" defTabSz="457200">
              <a:lnSpc>
                <a:spcPts val="6400"/>
              </a:lnSpc>
              <a:defRPr sz="4200">
                <a:solidFill>
                  <a:srgbClr val="7ED07E"/>
                </a:solidFill>
                <a:latin typeface="Courier"/>
                <a:ea typeface="Courier"/>
                <a:cs typeface="Courier"/>
                <a:sym typeface="Courier"/>
              </a:defRPr>
            </a:pPr>
            <a:r>
              <a:rPr sz="3600" dirty="0">
                <a:solidFill>
                  <a:srgbClr val="EFF0F9"/>
                </a:solidFill>
              </a:rPr>
              <a:t>  </a:t>
            </a:r>
            <a:r>
              <a:rPr sz="3600" dirty="0">
                <a:solidFill>
                  <a:srgbClr val="92FF1A"/>
                </a:solidFill>
              </a:rPr>
              <a:t>build</a:t>
            </a:r>
            <a:r>
              <a:rPr sz="3600" dirty="0">
                <a:solidFill>
                  <a:srgbClr val="EFF0F9"/>
                </a:solidFill>
              </a:rPr>
              <a:t>:</a:t>
            </a:r>
          </a:p>
          <a:p>
            <a:pPr algn="l" defTabSz="457200">
              <a:lnSpc>
                <a:spcPts val="6400"/>
              </a:lnSpc>
              <a:defRPr sz="4200">
                <a:solidFill>
                  <a:srgbClr val="EFF0F9"/>
                </a:solidFill>
                <a:latin typeface="Courier"/>
                <a:ea typeface="Courier"/>
                <a:cs typeface="Courier"/>
                <a:sym typeface="Courier"/>
              </a:defRPr>
            </a:pPr>
            <a:endParaRPr sz="3600" dirty="0">
              <a:solidFill>
                <a:srgbClr val="EFF0F9"/>
              </a:solidFill>
            </a:endParaRPr>
          </a:p>
          <a:p>
            <a:pPr algn="l" defTabSz="457200">
              <a:lnSpc>
                <a:spcPts val="6400"/>
              </a:lnSpc>
              <a:defRPr sz="4200">
                <a:solidFill>
                  <a:srgbClr val="F2CA27"/>
                </a:solidFill>
                <a:latin typeface="Courier"/>
                <a:ea typeface="Courier"/>
                <a:cs typeface="Courier"/>
                <a:sym typeface="Courier"/>
              </a:defRPr>
            </a:pPr>
            <a:r>
              <a:rPr sz="3600" dirty="0">
                <a:solidFill>
                  <a:srgbClr val="EFF0F9"/>
                </a:solidFill>
              </a:rPr>
              <a:t>    </a:t>
            </a:r>
            <a:r>
              <a:rPr sz="3600" dirty="0">
                <a:solidFill>
                  <a:srgbClr val="92FF1A"/>
                </a:solidFill>
              </a:rPr>
              <a:t>runs-on</a:t>
            </a:r>
            <a:r>
              <a:rPr sz="3600" dirty="0">
                <a:solidFill>
                  <a:srgbClr val="EFF0F9"/>
                </a:solidFill>
              </a:rPr>
              <a:t>: </a:t>
            </a:r>
            <a:r>
              <a:rPr sz="3600" dirty="0">
                <a:solidFill>
                  <a:srgbClr val="F2D500"/>
                </a:solidFill>
              </a:rPr>
              <a:t>ubuntu-latest</a:t>
            </a:r>
            <a:endParaRPr sz="3600" dirty="0">
              <a:solidFill>
                <a:srgbClr val="EFF0F9"/>
              </a:solidFill>
            </a:endParaRPr>
          </a:p>
        </p:txBody>
      </p:sp>
      <p:pic>
        <p:nvPicPr>
          <p:cNvPr id="254" name="hiclipart.com (1).png" descr="hiclipart.com (1).png"/>
          <p:cNvPicPr>
            <a:picLocks noChangeAspect="1"/>
          </p:cNvPicPr>
          <p:nvPr/>
        </p:nvPicPr>
        <p:blipFill>
          <a:blip r:embed="rId6"/>
          <a:stretch>
            <a:fillRect/>
          </a:stretch>
        </p:blipFill>
        <p:spPr>
          <a:xfrm>
            <a:off x="17468254" y="8305651"/>
            <a:ext cx="4459686" cy="4459685"/>
          </a:xfrm>
          <a:prstGeom prst="rect">
            <a:avLst/>
          </a:prstGeom>
          <a:ln w="12700">
            <a:miter lim="400000"/>
          </a:ln>
        </p:spPr>
      </p:pic>
      <p:pic>
        <p:nvPicPr>
          <p:cNvPr id="255" name="pngguru.com.png" descr="pngguru.com.png"/>
          <p:cNvPicPr>
            <a:picLocks noChangeAspect="1"/>
          </p:cNvPicPr>
          <p:nvPr/>
        </p:nvPicPr>
        <p:blipFill>
          <a:blip r:embed="rId7"/>
          <a:stretch>
            <a:fillRect/>
          </a:stretch>
        </p:blipFill>
        <p:spPr>
          <a:xfrm>
            <a:off x="447188" y="1003300"/>
            <a:ext cx="6865324" cy="4056783"/>
          </a:xfrm>
          <a:prstGeom prst="rect">
            <a:avLst/>
          </a:prstGeom>
          <a:ln w="12700">
            <a:miter lim="400000"/>
          </a:ln>
        </p:spPr>
      </p:pic>
      <p:sp>
        <p:nvSpPr>
          <p:cNvPr id="29" name="name: CI…">
            <a:extLst>
              <a:ext uri="{FF2B5EF4-FFF2-40B4-BE49-F238E27FC236}">
                <a16:creationId xmlns:a16="http://schemas.microsoft.com/office/drawing/2014/main" id="{3B6FB8BB-2C1A-CF40-ADB9-E5C491EC25E7}"/>
              </a:ext>
            </a:extLst>
          </p:cNvPr>
          <p:cNvSpPr txBox="1"/>
          <p:nvPr/>
        </p:nvSpPr>
        <p:spPr>
          <a:xfrm>
            <a:off x="10744596" y="2218181"/>
            <a:ext cx="12027331" cy="65996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lnSpc>
                <a:spcPts val="6400"/>
              </a:lnSpc>
              <a:defRPr sz="4200">
                <a:solidFill>
                  <a:srgbClr val="7ED07E"/>
                </a:solidFill>
                <a:latin typeface="Courier"/>
                <a:ea typeface="Courier"/>
                <a:cs typeface="Courier"/>
                <a:sym typeface="Courier"/>
              </a:defRPr>
            </a:pPr>
            <a:r>
              <a:rPr sz="3600" dirty="0">
                <a:solidFill>
                  <a:srgbClr val="EFF0F9"/>
                </a:solidFill>
              </a:rPr>
              <a:t>    </a:t>
            </a:r>
            <a:r>
              <a:rPr sz="3600" dirty="0">
                <a:solidFill>
                  <a:srgbClr val="92FF1A"/>
                </a:solidFill>
              </a:rPr>
              <a:t>steps</a:t>
            </a:r>
            <a:r>
              <a:rPr sz="3600" dirty="0">
                <a:solidFill>
                  <a:srgbClr val="EFF0F9"/>
                </a:solidFill>
              </a:rPr>
              <a:t>:</a:t>
            </a:r>
          </a:p>
          <a:p>
            <a:pPr algn="l" defTabSz="457200">
              <a:lnSpc>
                <a:spcPts val="6400"/>
              </a:lnSpc>
              <a:defRPr sz="4200">
                <a:solidFill>
                  <a:srgbClr val="F2CA27"/>
                </a:solidFill>
                <a:latin typeface="Courier"/>
                <a:ea typeface="Courier"/>
                <a:cs typeface="Courier"/>
                <a:sym typeface="Courier"/>
              </a:defRPr>
            </a:pPr>
            <a:r>
              <a:rPr sz="3600" dirty="0">
                <a:solidFill>
                  <a:srgbClr val="EFF0F9"/>
                </a:solidFill>
              </a:rPr>
              <a:t>    - </a:t>
            </a:r>
            <a:r>
              <a:rPr sz="3600" dirty="0">
                <a:solidFill>
                  <a:srgbClr val="92FF1A"/>
                </a:solidFill>
              </a:rPr>
              <a:t>uses</a:t>
            </a:r>
            <a:r>
              <a:rPr sz="3600" dirty="0">
                <a:solidFill>
                  <a:srgbClr val="EFF0F9"/>
                </a:solidFill>
              </a:rPr>
              <a:t>: </a:t>
            </a:r>
            <a:r>
              <a:rPr sz="3600" dirty="0">
                <a:solidFill>
                  <a:srgbClr val="F2D500"/>
                </a:solidFill>
              </a:rPr>
              <a:t>actions/checkout@v1</a:t>
            </a:r>
            <a:endParaRPr sz="3600" dirty="0">
              <a:solidFill>
                <a:srgbClr val="EFF0F9"/>
              </a:solidFill>
            </a:endParaRPr>
          </a:p>
          <a:p>
            <a:pPr algn="l" defTabSz="457200">
              <a:lnSpc>
                <a:spcPts val="6400"/>
              </a:lnSpc>
              <a:defRPr sz="4200">
                <a:solidFill>
                  <a:srgbClr val="F2CA27"/>
                </a:solidFill>
                <a:latin typeface="Courier"/>
                <a:ea typeface="Courier"/>
                <a:cs typeface="Courier"/>
                <a:sym typeface="Courier"/>
              </a:defRPr>
            </a:pPr>
            <a:r>
              <a:rPr sz="3600" dirty="0">
                <a:solidFill>
                  <a:srgbClr val="EFF0F9"/>
                </a:solidFill>
              </a:rPr>
              <a:t>    - </a:t>
            </a:r>
            <a:r>
              <a:rPr sz="3600" dirty="0">
                <a:solidFill>
                  <a:srgbClr val="92FF1A"/>
                </a:solidFill>
              </a:rPr>
              <a:t>name</a:t>
            </a:r>
            <a:r>
              <a:rPr sz="3600" dirty="0">
                <a:solidFill>
                  <a:srgbClr val="EFF0F9"/>
                </a:solidFill>
              </a:rPr>
              <a:t>: </a:t>
            </a:r>
            <a:r>
              <a:rPr sz="3600" dirty="0">
                <a:solidFill>
                  <a:srgbClr val="F2D500"/>
                </a:solidFill>
              </a:rPr>
              <a:t>Run a one-line script</a:t>
            </a:r>
            <a:endParaRPr sz="3600" dirty="0">
              <a:solidFill>
                <a:srgbClr val="EFF0F9"/>
              </a:solidFill>
            </a:endParaRPr>
          </a:p>
          <a:p>
            <a:pPr algn="l" defTabSz="457200">
              <a:lnSpc>
                <a:spcPts val="6400"/>
              </a:lnSpc>
              <a:defRPr sz="4200">
                <a:solidFill>
                  <a:srgbClr val="F2CA27"/>
                </a:solidFill>
                <a:latin typeface="Courier"/>
                <a:ea typeface="Courier"/>
                <a:cs typeface="Courier"/>
                <a:sym typeface="Courier"/>
              </a:defRPr>
            </a:pPr>
            <a:r>
              <a:rPr sz="3600" dirty="0">
                <a:solidFill>
                  <a:srgbClr val="EFF0F9"/>
                </a:solidFill>
              </a:rPr>
              <a:t>      </a:t>
            </a:r>
            <a:r>
              <a:rPr sz="3600" dirty="0">
                <a:solidFill>
                  <a:srgbClr val="92FF1A"/>
                </a:solidFill>
              </a:rPr>
              <a:t>run</a:t>
            </a:r>
            <a:r>
              <a:rPr sz="3600" dirty="0">
                <a:solidFill>
                  <a:srgbClr val="EFF0F9"/>
                </a:solidFill>
              </a:rPr>
              <a:t>: </a:t>
            </a:r>
            <a:r>
              <a:rPr sz="3600" dirty="0">
                <a:solidFill>
                  <a:srgbClr val="F2D500"/>
                </a:solidFill>
              </a:rPr>
              <a:t>echo Hello, world!</a:t>
            </a:r>
            <a:endParaRPr sz="3600" dirty="0">
              <a:solidFill>
                <a:srgbClr val="EFF0F9"/>
              </a:solidFill>
            </a:endParaRPr>
          </a:p>
          <a:p>
            <a:pPr algn="l" defTabSz="457200">
              <a:lnSpc>
                <a:spcPts val="6400"/>
              </a:lnSpc>
              <a:defRPr sz="4200">
                <a:solidFill>
                  <a:srgbClr val="F2CA27"/>
                </a:solidFill>
                <a:latin typeface="Courier"/>
                <a:ea typeface="Courier"/>
                <a:cs typeface="Courier"/>
                <a:sym typeface="Courier"/>
              </a:defRPr>
            </a:pPr>
            <a:r>
              <a:rPr sz="3600" dirty="0">
                <a:solidFill>
                  <a:srgbClr val="EFF0F9"/>
                </a:solidFill>
              </a:rPr>
              <a:t>    - </a:t>
            </a:r>
            <a:r>
              <a:rPr sz="3600" dirty="0">
                <a:solidFill>
                  <a:srgbClr val="92FF1A"/>
                </a:solidFill>
              </a:rPr>
              <a:t>name</a:t>
            </a:r>
            <a:r>
              <a:rPr sz="3600" dirty="0">
                <a:solidFill>
                  <a:srgbClr val="EFF0F9"/>
                </a:solidFill>
              </a:rPr>
              <a:t>: </a:t>
            </a:r>
            <a:r>
              <a:rPr sz="3600" dirty="0">
                <a:solidFill>
                  <a:srgbClr val="F2D500"/>
                </a:solidFill>
              </a:rPr>
              <a:t>Run a multi-line script</a:t>
            </a:r>
            <a:endParaRPr sz="3600" dirty="0">
              <a:solidFill>
                <a:srgbClr val="EFF0F9"/>
              </a:solidFill>
            </a:endParaRPr>
          </a:p>
          <a:p>
            <a:pPr algn="l" defTabSz="457200">
              <a:lnSpc>
                <a:spcPts val="6400"/>
              </a:lnSpc>
              <a:defRPr sz="4200">
                <a:solidFill>
                  <a:srgbClr val="EFF0F9"/>
                </a:solidFill>
                <a:latin typeface="Courier"/>
                <a:ea typeface="Courier"/>
                <a:cs typeface="Courier"/>
                <a:sym typeface="Courier"/>
              </a:defRPr>
            </a:pPr>
            <a:r>
              <a:rPr sz="3600" dirty="0"/>
              <a:t>      </a:t>
            </a:r>
            <a:r>
              <a:rPr sz="3600" dirty="0">
                <a:solidFill>
                  <a:srgbClr val="92FF1A"/>
                </a:solidFill>
              </a:rPr>
              <a:t>run</a:t>
            </a:r>
            <a:r>
              <a:rPr sz="3600" dirty="0"/>
              <a:t>: | </a:t>
            </a:r>
          </a:p>
          <a:p>
            <a:pPr algn="l" defTabSz="457200">
              <a:lnSpc>
                <a:spcPts val="6400"/>
              </a:lnSpc>
              <a:defRPr sz="4200">
                <a:solidFill>
                  <a:srgbClr val="F2CA27"/>
                </a:solidFill>
                <a:latin typeface="Courier"/>
                <a:ea typeface="Courier"/>
                <a:cs typeface="Courier"/>
                <a:sym typeface="Courier"/>
              </a:defRPr>
            </a:pPr>
            <a:r>
              <a:rPr sz="3600" dirty="0">
                <a:solidFill>
                  <a:srgbClr val="EFF0F9"/>
                </a:solidFill>
              </a:rPr>
              <a:t>        </a:t>
            </a:r>
            <a:r>
              <a:rPr sz="3600" dirty="0">
                <a:solidFill>
                  <a:srgbClr val="F2D500"/>
                </a:solidFill>
              </a:rPr>
              <a:t>echo Add other actions to build,</a:t>
            </a:r>
          </a:p>
          <a:p>
            <a:pPr algn="l" defTabSz="457200">
              <a:lnSpc>
                <a:spcPts val="6400"/>
              </a:lnSpc>
              <a:defRPr sz="4200">
                <a:solidFill>
                  <a:srgbClr val="F2D500"/>
                </a:solidFill>
                <a:latin typeface="Courier"/>
                <a:ea typeface="Courier"/>
                <a:cs typeface="Courier"/>
                <a:sym typeface="Courier"/>
              </a:defRPr>
            </a:pPr>
            <a:r>
              <a:rPr sz="3600" dirty="0"/>
              <a:t>        echo test, and deploy your project.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1" name="bushes.png" descr="bushes.png"/>
          <p:cNvPicPr>
            <a:picLocks noChangeAspect="1"/>
          </p:cNvPicPr>
          <p:nvPr/>
        </p:nvPicPr>
        <p:blipFill>
          <a:blip r:embed="rId3"/>
          <a:stretch>
            <a:fillRect/>
          </a:stretch>
        </p:blipFill>
        <p:spPr>
          <a:xfrm>
            <a:off x="3956644" y="10161700"/>
            <a:ext cx="6350001" cy="3175001"/>
          </a:xfrm>
          <a:prstGeom prst="rect">
            <a:avLst/>
          </a:prstGeom>
          <a:ln w="12700">
            <a:miter lim="400000"/>
          </a:ln>
        </p:spPr>
      </p:pic>
      <p:sp>
        <p:nvSpPr>
          <p:cNvPr id="262" name="Rectangle"/>
          <p:cNvSpPr/>
          <p:nvPr/>
        </p:nvSpPr>
        <p:spPr>
          <a:xfrm>
            <a:off x="976039" y="1681435"/>
            <a:ext cx="6890020" cy="2038400"/>
          </a:xfrm>
          <a:prstGeom prst="rect">
            <a:avLst/>
          </a:prstGeom>
          <a:solidFill>
            <a:srgbClr val="DE421C"/>
          </a:solidFill>
          <a:ln w="12700">
            <a:miter lim="400000"/>
          </a:ln>
          <a:effectLst>
            <a:outerShdw dist="1903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263" name="Square"/>
          <p:cNvSpPr/>
          <p:nvPr/>
        </p:nvSpPr>
        <p:spPr>
          <a:xfrm>
            <a:off x="1090339" y="1795735"/>
            <a:ext cx="146349"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264" name="Square"/>
          <p:cNvSpPr/>
          <p:nvPr/>
        </p:nvSpPr>
        <p:spPr>
          <a:xfrm>
            <a:off x="7594008" y="1773907"/>
            <a:ext cx="146349"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265" name="Square"/>
          <p:cNvSpPr/>
          <p:nvPr/>
        </p:nvSpPr>
        <p:spPr>
          <a:xfrm>
            <a:off x="1105172" y="3497535"/>
            <a:ext cx="146349"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266" name="Square"/>
          <p:cNvSpPr/>
          <p:nvPr/>
        </p:nvSpPr>
        <p:spPr>
          <a:xfrm>
            <a:off x="7608841" y="3475707"/>
            <a:ext cx="146349"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267" name="QUINTIN"/>
          <p:cNvSpPr txBox="1"/>
          <p:nvPr/>
        </p:nvSpPr>
        <p:spPr>
          <a:xfrm>
            <a:off x="1098549" y="228600"/>
            <a:ext cx="2781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QUINTIN</a:t>
            </a:r>
          </a:p>
        </p:txBody>
      </p:sp>
      <p:sp>
        <p:nvSpPr>
          <p:cNvPr id="268" name="000100"/>
          <p:cNvSpPr txBox="1"/>
          <p:nvPr/>
        </p:nvSpPr>
        <p:spPr>
          <a:xfrm>
            <a:off x="1486296" y="762000"/>
            <a:ext cx="2400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000100</a:t>
            </a:r>
          </a:p>
        </p:txBody>
      </p:sp>
      <p:sp>
        <p:nvSpPr>
          <p:cNvPr id="269" name="SLIDE"/>
          <p:cNvSpPr txBox="1"/>
          <p:nvPr/>
        </p:nvSpPr>
        <p:spPr>
          <a:xfrm>
            <a:off x="11376223" y="228600"/>
            <a:ext cx="2019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SLIDE</a:t>
            </a:r>
          </a:p>
        </p:txBody>
      </p:sp>
      <p:sp>
        <p:nvSpPr>
          <p:cNvPr id="270" name="3-1"/>
          <p:cNvSpPr txBox="1"/>
          <p:nvPr/>
        </p:nvSpPr>
        <p:spPr>
          <a:xfrm>
            <a:off x="11757223" y="762000"/>
            <a:ext cx="1257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3-1</a:t>
            </a:r>
          </a:p>
        </p:txBody>
      </p:sp>
      <p:pic>
        <p:nvPicPr>
          <p:cNvPr id="271" name="Image" descr="Image"/>
          <p:cNvPicPr>
            <a:picLocks noChangeAspect="1"/>
          </p:cNvPicPr>
          <p:nvPr/>
        </p:nvPicPr>
        <p:blipFill>
          <a:blip r:embed="rId4"/>
          <a:stretch>
            <a:fillRect/>
          </a:stretch>
        </p:blipFill>
        <p:spPr>
          <a:xfrm>
            <a:off x="7164547" y="762000"/>
            <a:ext cx="422354" cy="482600"/>
          </a:xfrm>
          <a:prstGeom prst="rect">
            <a:avLst/>
          </a:prstGeom>
          <a:ln w="12700">
            <a:miter lim="400000"/>
          </a:ln>
        </p:spPr>
      </p:pic>
      <p:sp>
        <p:nvSpPr>
          <p:cNvPr id="272" name="x0"/>
          <p:cNvSpPr txBox="1"/>
          <p:nvPr/>
        </p:nvSpPr>
        <p:spPr>
          <a:xfrm>
            <a:off x="7602973" y="762000"/>
            <a:ext cx="876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x0</a:t>
            </a:r>
          </a:p>
        </p:txBody>
      </p:sp>
      <p:sp>
        <p:nvSpPr>
          <p:cNvPr id="273" name="TIME"/>
          <p:cNvSpPr txBox="1"/>
          <p:nvPr/>
        </p:nvSpPr>
        <p:spPr>
          <a:xfrm>
            <a:off x="21564996" y="228600"/>
            <a:ext cx="1638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TIME</a:t>
            </a:r>
          </a:p>
        </p:txBody>
      </p:sp>
      <p:sp>
        <p:nvSpPr>
          <p:cNvPr id="274" name="9120"/>
          <p:cNvSpPr txBox="1"/>
          <p:nvPr/>
        </p:nvSpPr>
        <p:spPr>
          <a:xfrm>
            <a:off x="21564996" y="762000"/>
            <a:ext cx="1638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9120</a:t>
            </a:r>
          </a:p>
        </p:txBody>
      </p:sp>
      <p:pic>
        <p:nvPicPr>
          <p:cNvPr id="275" name="brick.png" descr="brick.png"/>
          <p:cNvPicPr>
            <a:picLocks noChangeAspect="1"/>
          </p:cNvPicPr>
          <p:nvPr/>
        </p:nvPicPr>
        <p:blipFill>
          <a:blip r:embed="rId5"/>
          <a:stretch>
            <a:fillRect/>
          </a:stretch>
        </p:blipFill>
        <p:spPr>
          <a:xfrm>
            <a:off x="396" y="11934328"/>
            <a:ext cx="1790701" cy="1790701"/>
          </a:xfrm>
          <a:prstGeom prst="rect">
            <a:avLst/>
          </a:prstGeom>
          <a:ln w="12700">
            <a:miter lim="400000"/>
          </a:ln>
        </p:spPr>
      </p:pic>
      <p:pic>
        <p:nvPicPr>
          <p:cNvPr id="276" name="brick.png" descr="brick.png"/>
          <p:cNvPicPr>
            <a:picLocks noChangeAspect="1"/>
          </p:cNvPicPr>
          <p:nvPr/>
        </p:nvPicPr>
        <p:blipFill>
          <a:blip r:embed="rId5"/>
          <a:stretch>
            <a:fillRect/>
          </a:stretch>
        </p:blipFill>
        <p:spPr>
          <a:xfrm>
            <a:off x="1791096" y="11934328"/>
            <a:ext cx="1790701" cy="1790701"/>
          </a:xfrm>
          <a:prstGeom prst="rect">
            <a:avLst/>
          </a:prstGeom>
          <a:ln w="12700">
            <a:miter lim="400000"/>
          </a:ln>
        </p:spPr>
      </p:pic>
      <p:pic>
        <p:nvPicPr>
          <p:cNvPr id="277" name="brick.png" descr="brick.png"/>
          <p:cNvPicPr>
            <a:picLocks noChangeAspect="1"/>
          </p:cNvPicPr>
          <p:nvPr/>
        </p:nvPicPr>
        <p:blipFill>
          <a:blip r:embed="rId5"/>
          <a:stretch>
            <a:fillRect/>
          </a:stretch>
        </p:blipFill>
        <p:spPr>
          <a:xfrm>
            <a:off x="3581796" y="11934328"/>
            <a:ext cx="1790701" cy="1790701"/>
          </a:xfrm>
          <a:prstGeom prst="rect">
            <a:avLst/>
          </a:prstGeom>
          <a:ln w="12700">
            <a:miter lim="400000"/>
          </a:ln>
        </p:spPr>
      </p:pic>
      <p:pic>
        <p:nvPicPr>
          <p:cNvPr id="278" name="brick.png" descr="brick.png"/>
          <p:cNvPicPr>
            <a:picLocks noChangeAspect="1"/>
          </p:cNvPicPr>
          <p:nvPr/>
        </p:nvPicPr>
        <p:blipFill>
          <a:blip r:embed="rId5"/>
          <a:stretch>
            <a:fillRect/>
          </a:stretch>
        </p:blipFill>
        <p:spPr>
          <a:xfrm>
            <a:off x="5372496" y="11934328"/>
            <a:ext cx="1790701" cy="1790701"/>
          </a:xfrm>
          <a:prstGeom prst="rect">
            <a:avLst/>
          </a:prstGeom>
          <a:ln w="12700">
            <a:miter lim="400000"/>
          </a:ln>
        </p:spPr>
      </p:pic>
      <p:pic>
        <p:nvPicPr>
          <p:cNvPr id="279" name="brick.png" descr="brick.png"/>
          <p:cNvPicPr>
            <a:picLocks noChangeAspect="1"/>
          </p:cNvPicPr>
          <p:nvPr/>
        </p:nvPicPr>
        <p:blipFill>
          <a:blip r:embed="rId5"/>
          <a:stretch>
            <a:fillRect/>
          </a:stretch>
        </p:blipFill>
        <p:spPr>
          <a:xfrm>
            <a:off x="7163196" y="11934328"/>
            <a:ext cx="1790701" cy="1790701"/>
          </a:xfrm>
          <a:prstGeom prst="rect">
            <a:avLst/>
          </a:prstGeom>
          <a:ln w="12700">
            <a:miter lim="400000"/>
          </a:ln>
        </p:spPr>
      </p:pic>
      <p:pic>
        <p:nvPicPr>
          <p:cNvPr id="280" name="brick.png" descr="brick.png"/>
          <p:cNvPicPr>
            <a:picLocks noChangeAspect="1"/>
          </p:cNvPicPr>
          <p:nvPr/>
        </p:nvPicPr>
        <p:blipFill>
          <a:blip r:embed="rId5"/>
          <a:stretch>
            <a:fillRect/>
          </a:stretch>
        </p:blipFill>
        <p:spPr>
          <a:xfrm>
            <a:off x="8953896" y="11934328"/>
            <a:ext cx="1790701" cy="1790701"/>
          </a:xfrm>
          <a:prstGeom prst="rect">
            <a:avLst/>
          </a:prstGeom>
          <a:ln w="12700">
            <a:miter lim="400000"/>
          </a:ln>
        </p:spPr>
      </p:pic>
      <p:pic>
        <p:nvPicPr>
          <p:cNvPr id="281" name="brick.png" descr="brick.png"/>
          <p:cNvPicPr>
            <a:picLocks noChangeAspect="1"/>
          </p:cNvPicPr>
          <p:nvPr/>
        </p:nvPicPr>
        <p:blipFill>
          <a:blip r:embed="rId5"/>
          <a:stretch>
            <a:fillRect/>
          </a:stretch>
        </p:blipFill>
        <p:spPr>
          <a:xfrm>
            <a:off x="10744596" y="11934328"/>
            <a:ext cx="1790701" cy="1790701"/>
          </a:xfrm>
          <a:prstGeom prst="rect">
            <a:avLst/>
          </a:prstGeom>
          <a:ln w="12700">
            <a:miter lim="400000"/>
          </a:ln>
        </p:spPr>
      </p:pic>
      <p:pic>
        <p:nvPicPr>
          <p:cNvPr id="282" name="brick.png" descr="brick.png"/>
          <p:cNvPicPr>
            <a:picLocks noChangeAspect="1"/>
          </p:cNvPicPr>
          <p:nvPr/>
        </p:nvPicPr>
        <p:blipFill>
          <a:blip r:embed="rId5"/>
          <a:stretch>
            <a:fillRect/>
          </a:stretch>
        </p:blipFill>
        <p:spPr>
          <a:xfrm>
            <a:off x="12535296" y="11934328"/>
            <a:ext cx="1790701" cy="1790701"/>
          </a:xfrm>
          <a:prstGeom prst="rect">
            <a:avLst/>
          </a:prstGeom>
          <a:ln w="12700">
            <a:miter lim="400000"/>
          </a:ln>
        </p:spPr>
      </p:pic>
      <p:pic>
        <p:nvPicPr>
          <p:cNvPr id="283" name="brick.png" descr="brick.png"/>
          <p:cNvPicPr>
            <a:picLocks noChangeAspect="1"/>
          </p:cNvPicPr>
          <p:nvPr/>
        </p:nvPicPr>
        <p:blipFill>
          <a:blip r:embed="rId5"/>
          <a:stretch>
            <a:fillRect/>
          </a:stretch>
        </p:blipFill>
        <p:spPr>
          <a:xfrm>
            <a:off x="14325996" y="11934328"/>
            <a:ext cx="1790701" cy="1790701"/>
          </a:xfrm>
          <a:prstGeom prst="rect">
            <a:avLst/>
          </a:prstGeom>
          <a:ln w="12700">
            <a:miter lim="400000"/>
          </a:ln>
        </p:spPr>
      </p:pic>
      <p:pic>
        <p:nvPicPr>
          <p:cNvPr id="284" name="brick.png" descr="brick.png"/>
          <p:cNvPicPr>
            <a:picLocks noChangeAspect="1"/>
          </p:cNvPicPr>
          <p:nvPr/>
        </p:nvPicPr>
        <p:blipFill>
          <a:blip r:embed="rId5"/>
          <a:stretch>
            <a:fillRect/>
          </a:stretch>
        </p:blipFill>
        <p:spPr>
          <a:xfrm>
            <a:off x="16116696" y="11934328"/>
            <a:ext cx="1790701" cy="1790701"/>
          </a:xfrm>
          <a:prstGeom prst="rect">
            <a:avLst/>
          </a:prstGeom>
          <a:ln w="12700">
            <a:miter lim="400000"/>
          </a:ln>
        </p:spPr>
      </p:pic>
      <p:pic>
        <p:nvPicPr>
          <p:cNvPr id="285" name="brick.png" descr="brick.png"/>
          <p:cNvPicPr>
            <a:picLocks noChangeAspect="1"/>
          </p:cNvPicPr>
          <p:nvPr/>
        </p:nvPicPr>
        <p:blipFill>
          <a:blip r:embed="rId5"/>
          <a:stretch>
            <a:fillRect/>
          </a:stretch>
        </p:blipFill>
        <p:spPr>
          <a:xfrm>
            <a:off x="17907396" y="11934328"/>
            <a:ext cx="1790701" cy="1790701"/>
          </a:xfrm>
          <a:prstGeom prst="rect">
            <a:avLst/>
          </a:prstGeom>
          <a:ln w="12700">
            <a:miter lim="400000"/>
          </a:ln>
        </p:spPr>
      </p:pic>
      <p:pic>
        <p:nvPicPr>
          <p:cNvPr id="286" name="brick.png" descr="brick.png"/>
          <p:cNvPicPr>
            <a:picLocks noChangeAspect="1"/>
          </p:cNvPicPr>
          <p:nvPr/>
        </p:nvPicPr>
        <p:blipFill>
          <a:blip r:embed="rId5"/>
          <a:stretch>
            <a:fillRect/>
          </a:stretch>
        </p:blipFill>
        <p:spPr>
          <a:xfrm>
            <a:off x="19698096" y="11934328"/>
            <a:ext cx="1790701" cy="1790701"/>
          </a:xfrm>
          <a:prstGeom prst="rect">
            <a:avLst/>
          </a:prstGeom>
          <a:ln w="12700">
            <a:miter lim="400000"/>
          </a:ln>
        </p:spPr>
      </p:pic>
      <p:pic>
        <p:nvPicPr>
          <p:cNvPr id="287" name="brick.png" descr="brick.png"/>
          <p:cNvPicPr>
            <a:picLocks noChangeAspect="1"/>
          </p:cNvPicPr>
          <p:nvPr/>
        </p:nvPicPr>
        <p:blipFill>
          <a:blip r:embed="rId5"/>
          <a:stretch>
            <a:fillRect/>
          </a:stretch>
        </p:blipFill>
        <p:spPr>
          <a:xfrm>
            <a:off x="21488796" y="11934328"/>
            <a:ext cx="1790701" cy="1790701"/>
          </a:xfrm>
          <a:prstGeom prst="rect">
            <a:avLst/>
          </a:prstGeom>
          <a:ln w="12700">
            <a:miter lim="400000"/>
          </a:ln>
        </p:spPr>
      </p:pic>
      <p:pic>
        <p:nvPicPr>
          <p:cNvPr id="288" name="brick.png" descr="brick.png"/>
          <p:cNvPicPr>
            <a:picLocks noChangeAspect="1"/>
          </p:cNvPicPr>
          <p:nvPr/>
        </p:nvPicPr>
        <p:blipFill>
          <a:blip r:embed="rId5"/>
          <a:stretch>
            <a:fillRect/>
          </a:stretch>
        </p:blipFill>
        <p:spPr>
          <a:xfrm>
            <a:off x="23279496" y="11934328"/>
            <a:ext cx="1790701" cy="1790701"/>
          </a:xfrm>
          <a:prstGeom prst="rect">
            <a:avLst/>
          </a:prstGeom>
          <a:ln w="12700">
            <a:miter lim="400000"/>
          </a:ln>
        </p:spPr>
      </p:pic>
      <p:sp>
        <p:nvSpPr>
          <p:cNvPr id="289" name="Unit Test Setup"/>
          <p:cNvSpPr txBox="1"/>
          <p:nvPr/>
        </p:nvSpPr>
        <p:spPr>
          <a:xfrm>
            <a:off x="1625997" y="2177271"/>
            <a:ext cx="5702301" cy="1320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atin typeface="Super Plumber Brothers"/>
                <a:ea typeface="Super Plumber Brothers"/>
                <a:cs typeface="Super Plumber Brothers"/>
                <a:sym typeface="Super Plumber Brothers"/>
              </a:defRPr>
            </a:lvl1pPr>
          </a:lstStyle>
          <a:p>
            <a:r>
              <a:t>Unit Test Setup</a:t>
            </a:r>
          </a:p>
        </p:txBody>
      </p:sp>
      <p:sp>
        <p:nvSpPr>
          <p:cNvPr id="290" name="name: Android Master…"/>
          <p:cNvSpPr txBox="1"/>
          <p:nvPr/>
        </p:nvSpPr>
        <p:spPr>
          <a:xfrm>
            <a:off x="1002931" y="4562265"/>
            <a:ext cx="6836235" cy="5181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lnSpc>
                <a:spcPts val="6400"/>
              </a:lnSpc>
              <a:defRPr sz="4200">
                <a:solidFill>
                  <a:srgbClr val="7ED07E"/>
                </a:solidFill>
                <a:latin typeface="Courier"/>
                <a:ea typeface="Courier"/>
                <a:cs typeface="Courier"/>
                <a:sym typeface="Courier"/>
              </a:defRPr>
            </a:pPr>
            <a:r>
              <a:rPr dirty="0">
                <a:solidFill>
                  <a:srgbClr val="92FF1A"/>
                </a:solidFill>
              </a:rPr>
              <a:t>name</a:t>
            </a:r>
            <a:r>
              <a:rPr dirty="0">
                <a:solidFill>
                  <a:srgbClr val="FFFFFF"/>
                </a:solidFill>
              </a:rPr>
              <a:t>:</a:t>
            </a:r>
            <a:r>
              <a:rPr dirty="0">
                <a:solidFill>
                  <a:srgbClr val="92FF1A"/>
                </a:solidFill>
              </a:rPr>
              <a:t> </a:t>
            </a:r>
            <a:r>
              <a:rPr dirty="0">
                <a:solidFill>
                  <a:srgbClr val="F2D500"/>
                </a:solidFill>
              </a:rPr>
              <a:t>Android Master</a:t>
            </a:r>
            <a:endParaRPr dirty="0">
              <a:solidFill>
                <a:srgbClr val="92FF1A"/>
              </a:solidFill>
            </a:endParaRPr>
          </a:p>
          <a:p>
            <a:pPr algn="l" defTabSz="457200">
              <a:lnSpc>
                <a:spcPts val="6400"/>
              </a:lnSpc>
              <a:defRPr sz="4200">
                <a:solidFill>
                  <a:srgbClr val="7ED07E"/>
                </a:solidFill>
                <a:latin typeface="Courier"/>
                <a:ea typeface="Courier"/>
                <a:cs typeface="Courier"/>
                <a:sym typeface="Courier"/>
              </a:defRPr>
            </a:pPr>
            <a:r>
              <a:rPr dirty="0">
                <a:solidFill>
                  <a:srgbClr val="92FF1A"/>
                </a:solidFill>
              </a:rPr>
              <a:t>on</a:t>
            </a:r>
            <a:r>
              <a:rPr dirty="0">
                <a:solidFill>
                  <a:srgbClr val="FFFFFF"/>
                </a:solidFill>
              </a:rPr>
              <a:t>:</a:t>
            </a:r>
            <a:endParaRPr dirty="0">
              <a:solidFill>
                <a:srgbClr val="92FF1A"/>
              </a:solidFill>
            </a:endParaRPr>
          </a:p>
          <a:p>
            <a:pPr algn="l" defTabSz="457200">
              <a:lnSpc>
                <a:spcPts val="6400"/>
              </a:lnSpc>
              <a:defRPr sz="4200">
                <a:solidFill>
                  <a:srgbClr val="7ED07E"/>
                </a:solidFill>
                <a:latin typeface="Courier"/>
                <a:ea typeface="Courier"/>
                <a:cs typeface="Courier"/>
                <a:sym typeface="Courier"/>
              </a:defRPr>
            </a:pPr>
            <a:r>
              <a:rPr dirty="0">
                <a:solidFill>
                  <a:srgbClr val="92FF1A"/>
                </a:solidFill>
              </a:rPr>
              <a:t>  </a:t>
            </a:r>
            <a:r>
              <a:rPr dirty="0" err="1">
                <a:solidFill>
                  <a:srgbClr val="92FF1A"/>
                </a:solidFill>
              </a:rPr>
              <a:t>pull_request</a:t>
            </a:r>
            <a:r>
              <a:rPr dirty="0">
                <a:solidFill>
                  <a:srgbClr val="FFFFFF"/>
                </a:solidFill>
              </a:rPr>
              <a:t>:</a:t>
            </a:r>
          </a:p>
          <a:p>
            <a:pPr algn="l" defTabSz="457200">
              <a:lnSpc>
                <a:spcPts val="6400"/>
              </a:lnSpc>
              <a:defRPr sz="4200">
                <a:solidFill>
                  <a:srgbClr val="7ED07E"/>
                </a:solidFill>
                <a:latin typeface="Courier"/>
                <a:ea typeface="Courier"/>
                <a:cs typeface="Courier"/>
                <a:sym typeface="Courier"/>
              </a:defRPr>
            </a:pPr>
            <a:r>
              <a:rPr dirty="0">
                <a:solidFill>
                  <a:srgbClr val="92FF1A"/>
                </a:solidFill>
              </a:rPr>
              <a:t>    branches</a:t>
            </a:r>
            <a:r>
              <a:rPr dirty="0">
                <a:solidFill>
                  <a:srgbClr val="FFFFFF"/>
                </a:solidFill>
              </a:rPr>
              <a:t>:</a:t>
            </a:r>
            <a:endParaRPr dirty="0">
              <a:solidFill>
                <a:srgbClr val="92FF1A"/>
              </a:solidFill>
            </a:endParaRPr>
          </a:p>
          <a:p>
            <a:pPr algn="l" defTabSz="457200">
              <a:lnSpc>
                <a:spcPts val="6400"/>
              </a:lnSpc>
              <a:defRPr sz="4200">
                <a:solidFill>
                  <a:srgbClr val="7ED07E"/>
                </a:solidFill>
                <a:latin typeface="Courier"/>
                <a:ea typeface="Courier"/>
                <a:cs typeface="Courier"/>
                <a:sym typeface="Courier"/>
              </a:defRPr>
            </a:pPr>
            <a:r>
              <a:rPr dirty="0">
                <a:solidFill>
                  <a:srgbClr val="92FF1A"/>
                </a:solidFill>
              </a:rPr>
              <a:t>      </a:t>
            </a:r>
            <a:r>
              <a:rPr dirty="0">
                <a:solidFill>
                  <a:srgbClr val="F2D500"/>
                </a:solidFill>
              </a:rPr>
              <a:t>- master</a:t>
            </a:r>
            <a:endParaRPr dirty="0">
              <a:solidFill>
                <a:srgbClr val="92FF1A"/>
              </a:solidFill>
            </a:endParaRPr>
          </a:p>
          <a:p>
            <a:pPr algn="l" defTabSz="457200">
              <a:lnSpc>
                <a:spcPts val="6400"/>
              </a:lnSpc>
              <a:defRPr sz="4200">
                <a:solidFill>
                  <a:srgbClr val="7ED07E"/>
                </a:solidFill>
                <a:latin typeface="Courier"/>
                <a:ea typeface="Courier"/>
                <a:cs typeface="Courier"/>
                <a:sym typeface="Courier"/>
              </a:defRPr>
            </a:pPr>
            <a:r>
              <a:rPr dirty="0">
                <a:solidFill>
                  <a:srgbClr val="92FF1A"/>
                </a:solidFill>
              </a:rPr>
              <a:t>  push</a:t>
            </a:r>
            <a:r>
              <a:rPr dirty="0">
                <a:solidFill>
                  <a:srgbClr val="FFFFFF"/>
                </a:solidFill>
              </a:rPr>
              <a:t>:</a:t>
            </a:r>
            <a:endParaRPr dirty="0">
              <a:solidFill>
                <a:srgbClr val="92FF1A"/>
              </a:solidFill>
            </a:endParaRPr>
          </a:p>
          <a:p>
            <a:pPr algn="l" defTabSz="457200">
              <a:lnSpc>
                <a:spcPts val="6400"/>
              </a:lnSpc>
              <a:defRPr sz="4200">
                <a:solidFill>
                  <a:srgbClr val="7ED07E"/>
                </a:solidFill>
                <a:latin typeface="Courier"/>
                <a:ea typeface="Courier"/>
                <a:cs typeface="Courier"/>
                <a:sym typeface="Courier"/>
              </a:defRPr>
            </a:pPr>
            <a:r>
              <a:rPr dirty="0">
                <a:solidFill>
                  <a:srgbClr val="92FF1A"/>
                </a:solidFill>
              </a:rPr>
              <a:t>    branches</a:t>
            </a:r>
            <a:r>
              <a:rPr dirty="0">
                <a:solidFill>
                  <a:srgbClr val="FFFFFF"/>
                </a:solidFill>
              </a:rPr>
              <a:t>:</a:t>
            </a:r>
            <a:endParaRPr dirty="0">
              <a:solidFill>
                <a:srgbClr val="92FF1A"/>
              </a:solidFill>
            </a:endParaRPr>
          </a:p>
          <a:p>
            <a:pPr algn="l" defTabSz="457200">
              <a:lnSpc>
                <a:spcPts val="6400"/>
              </a:lnSpc>
              <a:defRPr sz="4200">
                <a:solidFill>
                  <a:srgbClr val="7ED07E"/>
                </a:solidFill>
                <a:latin typeface="Courier"/>
                <a:ea typeface="Courier"/>
                <a:cs typeface="Courier"/>
                <a:sym typeface="Courier"/>
              </a:defRPr>
            </a:pPr>
            <a:r>
              <a:rPr dirty="0">
                <a:solidFill>
                  <a:srgbClr val="92FF1A"/>
                </a:solidFill>
              </a:rPr>
              <a:t>      </a:t>
            </a:r>
            <a:r>
              <a:rPr dirty="0">
                <a:solidFill>
                  <a:srgbClr val="F2D500"/>
                </a:solidFill>
              </a:rPr>
              <a:t>- master</a:t>
            </a:r>
          </a:p>
        </p:txBody>
      </p:sp>
      <p:sp>
        <p:nvSpPr>
          <p:cNvPr id="291" name="jobs:…"/>
          <p:cNvSpPr txBox="1"/>
          <p:nvPr/>
        </p:nvSpPr>
        <p:spPr>
          <a:xfrm>
            <a:off x="9644483" y="2144464"/>
            <a:ext cx="14198353" cy="835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lnSpc>
                <a:spcPts val="6400"/>
              </a:lnSpc>
              <a:defRPr sz="4200">
                <a:solidFill>
                  <a:srgbClr val="7ED07E"/>
                </a:solidFill>
                <a:latin typeface="Courier"/>
                <a:ea typeface="Courier"/>
                <a:cs typeface="Courier"/>
                <a:sym typeface="Courier"/>
              </a:defRPr>
            </a:pPr>
            <a:r>
              <a:rPr dirty="0">
                <a:solidFill>
                  <a:srgbClr val="92FF1A"/>
                </a:solidFill>
              </a:rPr>
              <a:t>jobs</a:t>
            </a:r>
            <a:r>
              <a:rPr dirty="0">
                <a:solidFill>
                  <a:srgbClr val="FFFFFF"/>
                </a:solidFill>
              </a:rPr>
              <a:t>:</a:t>
            </a:r>
            <a:endParaRPr dirty="0">
              <a:solidFill>
                <a:srgbClr val="92FF1A"/>
              </a:solidFill>
            </a:endParaRPr>
          </a:p>
          <a:p>
            <a:pPr algn="l" defTabSz="457200">
              <a:lnSpc>
                <a:spcPts val="6400"/>
              </a:lnSpc>
              <a:defRPr sz="4200">
                <a:solidFill>
                  <a:srgbClr val="7ED07E"/>
                </a:solidFill>
                <a:latin typeface="Courier"/>
                <a:ea typeface="Courier"/>
                <a:cs typeface="Courier"/>
                <a:sym typeface="Courier"/>
              </a:defRPr>
            </a:pPr>
            <a:r>
              <a:rPr dirty="0">
                <a:solidFill>
                  <a:srgbClr val="92FF1A"/>
                </a:solidFill>
              </a:rPr>
              <a:t>  </a:t>
            </a:r>
            <a:r>
              <a:rPr dirty="0" err="1">
                <a:solidFill>
                  <a:srgbClr val="92FF1A"/>
                </a:solidFill>
              </a:rPr>
              <a:t>unittest</a:t>
            </a:r>
            <a:r>
              <a:rPr dirty="0">
                <a:solidFill>
                  <a:srgbClr val="FFFFFF"/>
                </a:solidFill>
              </a:rPr>
              <a:t>:</a:t>
            </a:r>
            <a:endParaRPr dirty="0">
              <a:solidFill>
                <a:srgbClr val="92FF1A"/>
              </a:solidFill>
            </a:endParaRPr>
          </a:p>
          <a:p>
            <a:pPr algn="l" defTabSz="457200">
              <a:lnSpc>
                <a:spcPts val="6400"/>
              </a:lnSpc>
              <a:defRPr sz="4200">
                <a:solidFill>
                  <a:srgbClr val="7ED07E"/>
                </a:solidFill>
                <a:latin typeface="Courier"/>
                <a:ea typeface="Courier"/>
                <a:cs typeface="Courier"/>
                <a:sym typeface="Courier"/>
              </a:defRPr>
            </a:pPr>
            <a:r>
              <a:rPr dirty="0">
                <a:solidFill>
                  <a:srgbClr val="92FF1A"/>
                </a:solidFill>
              </a:rPr>
              <a:t>    name</a:t>
            </a:r>
            <a:r>
              <a:rPr dirty="0">
                <a:solidFill>
                  <a:srgbClr val="FFFFFF"/>
                </a:solidFill>
              </a:rPr>
              <a:t>:</a:t>
            </a:r>
            <a:r>
              <a:rPr dirty="0">
                <a:solidFill>
                  <a:srgbClr val="92FF1A"/>
                </a:solidFill>
              </a:rPr>
              <a:t> </a:t>
            </a:r>
            <a:r>
              <a:rPr dirty="0">
                <a:solidFill>
                  <a:srgbClr val="F2D500"/>
                </a:solidFill>
              </a:rPr>
              <a:t>Run Unit Tests</a:t>
            </a:r>
            <a:endParaRPr dirty="0">
              <a:solidFill>
                <a:srgbClr val="92FF1A"/>
              </a:solidFill>
            </a:endParaRPr>
          </a:p>
          <a:p>
            <a:pPr algn="l" defTabSz="457200">
              <a:lnSpc>
                <a:spcPts val="6400"/>
              </a:lnSpc>
              <a:defRPr sz="4200">
                <a:solidFill>
                  <a:srgbClr val="7ED07E"/>
                </a:solidFill>
                <a:latin typeface="Courier"/>
                <a:ea typeface="Courier"/>
                <a:cs typeface="Courier"/>
                <a:sym typeface="Courier"/>
              </a:defRPr>
            </a:pPr>
            <a:r>
              <a:rPr dirty="0">
                <a:solidFill>
                  <a:srgbClr val="92FF1A"/>
                </a:solidFill>
              </a:rPr>
              <a:t>    runs-on</a:t>
            </a:r>
            <a:r>
              <a:rPr dirty="0">
                <a:solidFill>
                  <a:srgbClr val="FFFFFF"/>
                </a:solidFill>
              </a:rPr>
              <a:t>:</a:t>
            </a:r>
            <a:r>
              <a:rPr dirty="0">
                <a:solidFill>
                  <a:srgbClr val="92FF1A"/>
                </a:solidFill>
              </a:rPr>
              <a:t> </a:t>
            </a:r>
            <a:r>
              <a:rPr dirty="0">
                <a:solidFill>
                  <a:srgbClr val="F2D500"/>
                </a:solidFill>
              </a:rPr>
              <a:t>ubuntu-latest</a:t>
            </a:r>
            <a:endParaRPr dirty="0">
              <a:solidFill>
                <a:srgbClr val="92FF1A"/>
              </a:solidFill>
            </a:endParaRPr>
          </a:p>
          <a:p>
            <a:pPr algn="l" defTabSz="457200">
              <a:lnSpc>
                <a:spcPts val="6400"/>
              </a:lnSpc>
              <a:defRPr sz="4200">
                <a:solidFill>
                  <a:srgbClr val="7ED07E"/>
                </a:solidFill>
                <a:latin typeface="Courier"/>
                <a:ea typeface="Courier"/>
                <a:cs typeface="Courier"/>
                <a:sym typeface="Courier"/>
              </a:defRPr>
            </a:pPr>
            <a:r>
              <a:rPr dirty="0">
                <a:solidFill>
                  <a:srgbClr val="92FF1A"/>
                </a:solidFill>
              </a:rPr>
              <a:t>    steps</a:t>
            </a:r>
            <a:r>
              <a:rPr dirty="0">
                <a:solidFill>
                  <a:srgbClr val="FFFFFF"/>
                </a:solidFill>
              </a:rPr>
              <a:t>:</a:t>
            </a:r>
            <a:endParaRPr dirty="0">
              <a:solidFill>
                <a:srgbClr val="92FF1A"/>
              </a:solidFill>
            </a:endParaRPr>
          </a:p>
          <a:p>
            <a:pPr algn="l" defTabSz="457200">
              <a:lnSpc>
                <a:spcPts val="6400"/>
              </a:lnSpc>
              <a:defRPr sz="4200">
                <a:solidFill>
                  <a:srgbClr val="7ED07E"/>
                </a:solidFill>
                <a:latin typeface="Courier"/>
                <a:ea typeface="Courier"/>
                <a:cs typeface="Courier"/>
                <a:sym typeface="Courier"/>
              </a:defRPr>
            </a:pPr>
            <a:r>
              <a:rPr dirty="0">
                <a:solidFill>
                  <a:srgbClr val="92FF1A"/>
                </a:solidFill>
              </a:rPr>
              <a:t>    - uses</a:t>
            </a:r>
            <a:r>
              <a:rPr dirty="0">
                <a:solidFill>
                  <a:srgbClr val="FFFFFF"/>
                </a:solidFill>
              </a:rPr>
              <a:t>:</a:t>
            </a:r>
            <a:r>
              <a:rPr dirty="0">
                <a:solidFill>
                  <a:srgbClr val="92FF1A"/>
                </a:solidFill>
              </a:rPr>
              <a:t> </a:t>
            </a:r>
            <a:r>
              <a:rPr dirty="0">
                <a:solidFill>
                  <a:srgbClr val="F2D500"/>
                </a:solidFill>
              </a:rPr>
              <a:t>actions/checkout@v1</a:t>
            </a:r>
            <a:endParaRPr dirty="0">
              <a:solidFill>
                <a:srgbClr val="92FF1A"/>
              </a:solidFill>
            </a:endParaRPr>
          </a:p>
          <a:p>
            <a:pPr algn="l" defTabSz="457200">
              <a:lnSpc>
                <a:spcPts val="6400"/>
              </a:lnSpc>
              <a:defRPr sz="4200">
                <a:solidFill>
                  <a:srgbClr val="7ED07E"/>
                </a:solidFill>
                <a:latin typeface="Courier"/>
                <a:ea typeface="Courier"/>
                <a:cs typeface="Courier"/>
                <a:sym typeface="Courier"/>
              </a:defRPr>
            </a:pPr>
            <a:r>
              <a:rPr dirty="0">
                <a:solidFill>
                  <a:srgbClr val="92FF1A"/>
                </a:solidFill>
              </a:rPr>
              <a:t>    - name</a:t>
            </a:r>
            <a:r>
              <a:rPr dirty="0">
                <a:solidFill>
                  <a:srgbClr val="FFFFFF"/>
                </a:solidFill>
              </a:rPr>
              <a:t>:</a:t>
            </a:r>
            <a:r>
              <a:rPr dirty="0">
                <a:solidFill>
                  <a:srgbClr val="92FF1A"/>
                </a:solidFill>
              </a:rPr>
              <a:t> </a:t>
            </a:r>
            <a:r>
              <a:rPr dirty="0">
                <a:solidFill>
                  <a:srgbClr val="F2D500"/>
                </a:solidFill>
              </a:rPr>
              <a:t>Set Up JDK 1.8</a:t>
            </a:r>
          </a:p>
          <a:p>
            <a:pPr algn="l" defTabSz="457200">
              <a:lnSpc>
                <a:spcPts val="6400"/>
              </a:lnSpc>
              <a:defRPr sz="4200">
                <a:solidFill>
                  <a:srgbClr val="7ED07E"/>
                </a:solidFill>
                <a:latin typeface="Courier"/>
                <a:ea typeface="Courier"/>
                <a:cs typeface="Courier"/>
                <a:sym typeface="Courier"/>
              </a:defRPr>
            </a:pPr>
            <a:r>
              <a:rPr dirty="0">
                <a:solidFill>
                  <a:srgbClr val="92FF1A"/>
                </a:solidFill>
              </a:rPr>
              <a:t>      uses</a:t>
            </a:r>
            <a:r>
              <a:rPr dirty="0">
                <a:solidFill>
                  <a:srgbClr val="FFFFFF"/>
                </a:solidFill>
              </a:rPr>
              <a:t>:</a:t>
            </a:r>
            <a:r>
              <a:rPr dirty="0">
                <a:solidFill>
                  <a:srgbClr val="92FF1A"/>
                </a:solidFill>
              </a:rPr>
              <a:t> </a:t>
            </a:r>
            <a:r>
              <a:rPr dirty="0">
                <a:solidFill>
                  <a:srgbClr val="F2D500"/>
                </a:solidFill>
              </a:rPr>
              <a:t>actions/setup-java@v1</a:t>
            </a:r>
            <a:endParaRPr dirty="0">
              <a:solidFill>
                <a:srgbClr val="92FF1A"/>
              </a:solidFill>
            </a:endParaRPr>
          </a:p>
          <a:p>
            <a:pPr algn="l" defTabSz="457200">
              <a:lnSpc>
                <a:spcPts val="6400"/>
              </a:lnSpc>
              <a:defRPr sz="4200">
                <a:solidFill>
                  <a:srgbClr val="7ED07E"/>
                </a:solidFill>
                <a:latin typeface="Courier"/>
                <a:ea typeface="Courier"/>
                <a:cs typeface="Courier"/>
                <a:sym typeface="Courier"/>
              </a:defRPr>
            </a:pPr>
            <a:r>
              <a:rPr dirty="0">
                <a:solidFill>
                  <a:srgbClr val="92FF1A"/>
                </a:solidFill>
              </a:rPr>
              <a:t>      with</a:t>
            </a:r>
            <a:r>
              <a:rPr dirty="0">
                <a:solidFill>
                  <a:srgbClr val="FFFFFF"/>
                </a:solidFill>
              </a:rPr>
              <a:t>:</a:t>
            </a:r>
            <a:endParaRPr dirty="0">
              <a:solidFill>
                <a:srgbClr val="92FF1A"/>
              </a:solidFill>
            </a:endParaRPr>
          </a:p>
          <a:p>
            <a:pPr algn="l" defTabSz="457200">
              <a:lnSpc>
                <a:spcPts val="6400"/>
              </a:lnSpc>
              <a:defRPr sz="4200">
                <a:solidFill>
                  <a:srgbClr val="7ED07E"/>
                </a:solidFill>
                <a:latin typeface="Courier"/>
                <a:ea typeface="Courier"/>
                <a:cs typeface="Courier"/>
                <a:sym typeface="Courier"/>
              </a:defRPr>
            </a:pPr>
            <a:r>
              <a:rPr dirty="0">
                <a:solidFill>
                  <a:srgbClr val="92FF1A"/>
                </a:solidFill>
              </a:rPr>
              <a:t>        </a:t>
            </a:r>
            <a:r>
              <a:rPr dirty="0">
                <a:solidFill>
                  <a:srgbClr val="F2D500"/>
                </a:solidFill>
              </a:rPr>
              <a:t>java-version: 1.8</a:t>
            </a:r>
          </a:p>
          <a:p>
            <a:pPr algn="l" defTabSz="457200">
              <a:lnSpc>
                <a:spcPts val="6400"/>
              </a:lnSpc>
              <a:defRPr sz="4200">
                <a:solidFill>
                  <a:srgbClr val="7ED07E"/>
                </a:solidFill>
                <a:latin typeface="Courier"/>
                <a:ea typeface="Courier"/>
                <a:cs typeface="Courier"/>
                <a:sym typeface="Courier"/>
              </a:defRPr>
            </a:pPr>
            <a:r>
              <a:rPr dirty="0">
                <a:solidFill>
                  <a:srgbClr val="92FF1A"/>
                </a:solidFill>
              </a:rPr>
              <a:t>    - name</a:t>
            </a:r>
            <a:r>
              <a:rPr dirty="0">
                <a:solidFill>
                  <a:srgbClr val="FFFFFF"/>
                </a:solidFill>
              </a:rPr>
              <a:t>:</a:t>
            </a:r>
            <a:r>
              <a:rPr dirty="0">
                <a:solidFill>
                  <a:srgbClr val="92FF1A"/>
                </a:solidFill>
              </a:rPr>
              <a:t> </a:t>
            </a:r>
            <a:r>
              <a:rPr dirty="0">
                <a:solidFill>
                  <a:srgbClr val="F2D500"/>
                </a:solidFill>
              </a:rPr>
              <a:t>Execute Unit Tests (</a:t>
            </a:r>
            <a:r>
              <a:rPr dirty="0" err="1">
                <a:solidFill>
                  <a:srgbClr val="F2D500"/>
                </a:solidFill>
              </a:rPr>
              <a:t>gradlew</a:t>
            </a:r>
            <a:r>
              <a:rPr dirty="0">
                <a:solidFill>
                  <a:srgbClr val="F2D500"/>
                </a:solidFill>
              </a:rPr>
              <a:t>)</a:t>
            </a:r>
            <a:endParaRPr dirty="0">
              <a:solidFill>
                <a:srgbClr val="92FF1A"/>
              </a:solidFill>
            </a:endParaRPr>
          </a:p>
          <a:p>
            <a:pPr algn="l" defTabSz="457200">
              <a:lnSpc>
                <a:spcPts val="6400"/>
              </a:lnSpc>
              <a:defRPr sz="4200">
                <a:solidFill>
                  <a:srgbClr val="7ED07E"/>
                </a:solidFill>
                <a:latin typeface="Courier"/>
                <a:ea typeface="Courier"/>
                <a:cs typeface="Courier"/>
                <a:sym typeface="Courier"/>
              </a:defRPr>
            </a:pPr>
            <a:r>
              <a:rPr dirty="0">
                <a:solidFill>
                  <a:srgbClr val="92FF1A"/>
                </a:solidFill>
              </a:rPr>
              <a:t>      run</a:t>
            </a:r>
            <a:r>
              <a:rPr dirty="0">
                <a:solidFill>
                  <a:srgbClr val="FFFFFF"/>
                </a:solidFill>
              </a:rPr>
              <a:t>:</a:t>
            </a:r>
            <a:r>
              <a:rPr dirty="0">
                <a:solidFill>
                  <a:srgbClr val="92FF1A"/>
                </a:solidFill>
              </a:rPr>
              <a:t> </a:t>
            </a:r>
            <a:r>
              <a:rPr dirty="0">
                <a:solidFill>
                  <a:srgbClr val="F2D500"/>
                </a:solidFill>
              </a:rPr>
              <a:t>bash ./</a:t>
            </a:r>
            <a:r>
              <a:rPr dirty="0" err="1">
                <a:solidFill>
                  <a:srgbClr val="F2D500"/>
                </a:solidFill>
              </a:rPr>
              <a:t>gradlew</a:t>
            </a:r>
            <a:r>
              <a:rPr dirty="0">
                <a:solidFill>
                  <a:srgbClr val="F2D500"/>
                </a:solidFill>
              </a:rPr>
              <a:t> test --</a:t>
            </a:r>
            <a:r>
              <a:rPr dirty="0" err="1">
                <a:solidFill>
                  <a:srgbClr val="F2D500"/>
                </a:solidFill>
              </a:rPr>
              <a:t>stacktrace</a:t>
            </a:r>
            <a:endParaRPr dirty="0">
              <a:solidFill>
                <a:srgbClr val="F2D500"/>
              </a:solidFill>
            </a:endParaRPr>
          </a:p>
        </p:txBody>
      </p:sp>
      <p:pic>
        <p:nvPicPr>
          <p:cNvPr id="292" name="goomba.png" descr="goomba.png"/>
          <p:cNvPicPr>
            <a:picLocks noChangeAspect="1"/>
          </p:cNvPicPr>
          <p:nvPr/>
        </p:nvPicPr>
        <p:blipFill>
          <a:blip r:embed="rId6"/>
          <a:stretch>
            <a:fillRect/>
          </a:stretch>
        </p:blipFill>
        <p:spPr>
          <a:xfrm>
            <a:off x="9382797" y="10689851"/>
            <a:ext cx="1422153" cy="1422153"/>
          </a:xfrm>
          <a:prstGeom prst="rect">
            <a:avLst/>
          </a:prstGeom>
          <a:ln w="12700">
            <a:miter lim="400000"/>
          </a:ln>
        </p:spPr>
      </p:pic>
      <p:pic>
        <p:nvPicPr>
          <p:cNvPr id="293" name="hiclipart.com.png" descr="hiclipart.com.png"/>
          <p:cNvPicPr>
            <a:picLocks noChangeAspect="1"/>
          </p:cNvPicPr>
          <p:nvPr/>
        </p:nvPicPr>
        <p:blipFill>
          <a:blip r:embed="rId7"/>
          <a:stretch>
            <a:fillRect/>
          </a:stretch>
        </p:blipFill>
        <p:spPr>
          <a:xfrm>
            <a:off x="19915254" y="1289567"/>
            <a:ext cx="3669468" cy="3045409"/>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 name="bushes.png" descr="bushes.png"/>
          <p:cNvPicPr>
            <a:picLocks noChangeAspect="1"/>
          </p:cNvPicPr>
          <p:nvPr/>
        </p:nvPicPr>
        <p:blipFill>
          <a:blip r:embed="rId2"/>
          <a:stretch>
            <a:fillRect/>
          </a:stretch>
        </p:blipFill>
        <p:spPr>
          <a:xfrm>
            <a:off x="-385861" y="10163431"/>
            <a:ext cx="6350001" cy="3175001"/>
          </a:xfrm>
          <a:prstGeom prst="rect">
            <a:avLst/>
          </a:prstGeom>
          <a:ln w="12700">
            <a:miter lim="400000"/>
          </a:ln>
        </p:spPr>
      </p:pic>
      <p:pic>
        <p:nvPicPr>
          <p:cNvPr id="298" name="hiclipart.com.png" descr="hiclipart.com.png"/>
          <p:cNvPicPr>
            <a:picLocks noChangeAspect="1"/>
          </p:cNvPicPr>
          <p:nvPr/>
        </p:nvPicPr>
        <p:blipFill>
          <a:blip r:embed="rId3"/>
          <a:stretch>
            <a:fillRect/>
          </a:stretch>
        </p:blipFill>
        <p:spPr>
          <a:xfrm>
            <a:off x="421865" y="1295400"/>
            <a:ext cx="3669469" cy="3045408"/>
          </a:xfrm>
          <a:prstGeom prst="rect">
            <a:avLst/>
          </a:prstGeom>
          <a:ln w="12700">
            <a:miter lim="400000"/>
          </a:ln>
        </p:spPr>
      </p:pic>
      <p:sp>
        <p:nvSpPr>
          <p:cNvPr id="299" name="QUINTIN"/>
          <p:cNvSpPr txBox="1"/>
          <p:nvPr/>
        </p:nvSpPr>
        <p:spPr>
          <a:xfrm>
            <a:off x="1098549" y="228600"/>
            <a:ext cx="2781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QUINTIN</a:t>
            </a:r>
          </a:p>
        </p:txBody>
      </p:sp>
      <p:sp>
        <p:nvSpPr>
          <p:cNvPr id="300" name="000200"/>
          <p:cNvSpPr txBox="1"/>
          <p:nvPr/>
        </p:nvSpPr>
        <p:spPr>
          <a:xfrm>
            <a:off x="1486296" y="762000"/>
            <a:ext cx="2400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000200</a:t>
            </a:r>
          </a:p>
        </p:txBody>
      </p:sp>
      <p:sp>
        <p:nvSpPr>
          <p:cNvPr id="301" name="SLIDE"/>
          <p:cNvSpPr txBox="1"/>
          <p:nvPr/>
        </p:nvSpPr>
        <p:spPr>
          <a:xfrm>
            <a:off x="11376223" y="228600"/>
            <a:ext cx="2019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SLIDE</a:t>
            </a:r>
          </a:p>
        </p:txBody>
      </p:sp>
      <p:sp>
        <p:nvSpPr>
          <p:cNvPr id="302" name="3-2"/>
          <p:cNvSpPr txBox="1"/>
          <p:nvPr/>
        </p:nvSpPr>
        <p:spPr>
          <a:xfrm>
            <a:off x="11757223" y="762000"/>
            <a:ext cx="1257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3-2</a:t>
            </a:r>
          </a:p>
        </p:txBody>
      </p:sp>
      <p:pic>
        <p:nvPicPr>
          <p:cNvPr id="303" name="Image" descr="Image"/>
          <p:cNvPicPr>
            <a:picLocks noChangeAspect="1"/>
          </p:cNvPicPr>
          <p:nvPr/>
        </p:nvPicPr>
        <p:blipFill>
          <a:blip r:embed="rId4"/>
          <a:stretch>
            <a:fillRect/>
          </a:stretch>
        </p:blipFill>
        <p:spPr>
          <a:xfrm>
            <a:off x="7164547" y="762000"/>
            <a:ext cx="422354" cy="482600"/>
          </a:xfrm>
          <a:prstGeom prst="rect">
            <a:avLst/>
          </a:prstGeom>
          <a:ln w="12700">
            <a:miter lim="400000"/>
          </a:ln>
        </p:spPr>
      </p:pic>
      <p:sp>
        <p:nvSpPr>
          <p:cNvPr id="304" name="x0"/>
          <p:cNvSpPr txBox="1"/>
          <p:nvPr/>
        </p:nvSpPr>
        <p:spPr>
          <a:xfrm>
            <a:off x="7602973" y="762000"/>
            <a:ext cx="876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x0</a:t>
            </a:r>
          </a:p>
        </p:txBody>
      </p:sp>
      <p:sp>
        <p:nvSpPr>
          <p:cNvPr id="305" name="TIME"/>
          <p:cNvSpPr txBox="1"/>
          <p:nvPr/>
        </p:nvSpPr>
        <p:spPr>
          <a:xfrm>
            <a:off x="21564996" y="228600"/>
            <a:ext cx="1638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TIME</a:t>
            </a:r>
          </a:p>
        </p:txBody>
      </p:sp>
      <p:sp>
        <p:nvSpPr>
          <p:cNvPr id="306" name="9420"/>
          <p:cNvSpPr txBox="1"/>
          <p:nvPr/>
        </p:nvSpPr>
        <p:spPr>
          <a:xfrm>
            <a:off x="21564996" y="762000"/>
            <a:ext cx="1638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9420</a:t>
            </a:r>
          </a:p>
        </p:txBody>
      </p:sp>
      <p:pic>
        <p:nvPicPr>
          <p:cNvPr id="307" name="brick.png" descr="brick.png"/>
          <p:cNvPicPr>
            <a:picLocks noChangeAspect="1"/>
          </p:cNvPicPr>
          <p:nvPr/>
        </p:nvPicPr>
        <p:blipFill>
          <a:blip r:embed="rId5"/>
          <a:stretch>
            <a:fillRect/>
          </a:stretch>
        </p:blipFill>
        <p:spPr>
          <a:xfrm>
            <a:off x="396" y="11934328"/>
            <a:ext cx="1790701" cy="1790701"/>
          </a:xfrm>
          <a:prstGeom prst="rect">
            <a:avLst/>
          </a:prstGeom>
          <a:ln w="12700">
            <a:miter lim="400000"/>
          </a:ln>
        </p:spPr>
      </p:pic>
      <p:pic>
        <p:nvPicPr>
          <p:cNvPr id="308" name="brick.png" descr="brick.png"/>
          <p:cNvPicPr>
            <a:picLocks noChangeAspect="1"/>
          </p:cNvPicPr>
          <p:nvPr/>
        </p:nvPicPr>
        <p:blipFill>
          <a:blip r:embed="rId5"/>
          <a:stretch>
            <a:fillRect/>
          </a:stretch>
        </p:blipFill>
        <p:spPr>
          <a:xfrm>
            <a:off x="1791096" y="11934328"/>
            <a:ext cx="1790701" cy="1790701"/>
          </a:xfrm>
          <a:prstGeom prst="rect">
            <a:avLst/>
          </a:prstGeom>
          <a:ln w="12700">
            <a:miter lim="400000"/>
          </a:ln>
        </p:spPr>
      </p:pic>
      <p:pic>
        <p:nvPicPr>
          <p:cNvPr id="309" name="brick.png" descr="brick.png"/>
          <p:cNvPicPr>
            <a:picLocks noChangeAspect="1"/>
          </p:cNvPicPr>
          <p:nvPr/>
        </p:nvPicPr>
        <p:blipFill>
          <a:blip r:embed="rId5"/>
          <a:stretch>
            <a:fillRect/>
          </a:stretch>
        </p:blipFill>
        <p:spPr>
          <a:xfrm>
            <a:off x="3581796" y="11934328"/>
            <a:ext cx="1790701" cy="1790701"/>
          </a:xfrm>
          <a:prstGeom prst="rect">
            <a:avLst/>
          </a:prstGeom>
          <a:ln w="12700">
            <a:miter lim="400000"/>
          </a:ln>
        </p:spPr>
      </p:pic>
      <p:pic>
        <p:nvPicPr>
          <p:cNvPr id="310" name="brick.png" descr="brick.png"/>
          <p:cNvPicPr>
            <a:picLocks noChangeAspect="1"/>
          </p:cNvPicPr>
          <p:nvPr/>
        </p:nvPicPr>
        <p:blipFill>
          <a:blip r:embed="rId5"/>
          <a:stretch>
            <a:fillRect/>
          </a:stretch>
        </p:blipFill>
        <p:spPr>
          <a:xfrm>
            <a:off x="5372496" y="11934328"/>
            <a:ext cx="1790701" cy="1790701"/>
          </a:xfrm>
          <a:prstGeom prst="rect">
            <a:avLst/>
          </a:prstGeom>
          <a:ln w="12700">
            <a:miter lim="400000"/>
          </a:ln>
        </p:spPr>
      </p:pic>
      <p:pic>
        <p:nvPicPr>
          <p:cNvPr id="311" name="brick.png" descr="brick.png"/>
          <p:cNvPicPr>
            <a:picLocks noChangeAspect="1"/>
          </p:cNvPicPr>
          <p:nvPr/>
        </p:nvPicPr>
        <p:blipFill>
          <a:blip r:embed="rId5"/>
          <a:stretch>
            <a:fillRect/>
          </a:stretch>
        </p:blipFill>
        <p:spPr>
          <a:xfrm>
            <a:off x="7163196" y="11934328"/>
            <a:ext cx="1790701" cy="1790701"/>
          </a:xfrm>
          <a:prstGeom prst="rect">
            <a:avLst/>
          </a:prstGeom>
          <a:ln w="12700">
            <a:miter lim="400000"/>
          </a:ln>
        </p:spPr>
      </p:pic>
      <p:pic>
        <p:nvPicPr>
          <p:cNvPr id="312" name="brick.png" descr="brick.png"/>
          <p:cNvPicPr>
            <a:picLocks noChangeAspect="1"/>
          </p:cNvPicPr>
          <p:nvPr/>
        </p:nvPicPr>
        <p:blipFill>
          <a:blip r:embed="rId5"/>
          <a:stretch>
            <a:fillRect/>
          </a:stretch>
        </p:blipFill>
        <p:spPr>
          <a:xfrm>
            <a:off x="8953896" y="11934328"/>
            <a:ext cx="1790701" cy="1790701"/>
          </a:xfrm>
          <a:prstGeom prst="rect">
            <a:avLst/>
          </a:prstGeom>
          <a:ln w="12700">
            <a:miter lim="400000"/>
          </a:ln>
        </p:spPr>
      </p:pic>
      <p:pic>
        <p:nvPicPr>
          <p:cNvPr id="313" name="brick.png" descr="brick.png"/>
          <p:cNvPicPr>
            <a:picLocks noChangeAspect="1"/>
          </p:cNvPicPr>
          <p:nvPr/>
        </p:nvPicPr>
        <p:blipFill>
          <a:blip r:embed="rId5"/>
          <a:stretch>
            <a:fillRect/>
          </a:stretch>
        </p:blipFill>
        <p:spPr>
          <a:xfrm>
            <a:off x="10744596" y="11934328"/>
            <a:ext cx="1790701" cy="1790701"/>
          </a:xfrm>
          <a:prstGeom prst="rect">
            <a:avLst/>
          </a:prstGeom>
          <a:ln w="12700">
            <a:miter lim="400000"/>
          </a:ln>
        </p:spPr>
      </p:pic>
      <p:pic>
        <p:nvPicPr>
          <p:cNvPr id="314" name="brick.png" descr="brick.png"/>
          <p:cNvPicPr>
            <a:picLocks noChangeAspect="1"/>
          </p:cNvPicPr>
          <p:nvPr/>
        </p:nvPicPr>
        <p:blipFill>
          <a:blip r:embed="rId5"/>
          <a:stretch>
            <a:fillRect/>
          </a:stretch>
        </p:blipFill>
        <p:spPr>
          <a:xfrm>
            <a:off x="12535296" y="11934328"/>
            <a:ext cx="1790701" cy="1790701"/>
          </a:xfrm>
          <a:prstGeom prst="rect">
            <a:avLst/>
          </a:prstGeom>
          <a:ln w="12700">
            <a:miter lim="400000"/>
          </a:ln>
        </p:spPr>
      </p:pic>
      <p:pic>
        <p:nvPicPr>
          <p:cNvPr id="315" name="brick.png" descr="brick.png"/>
          <p:cNvPicPr>
            <a:picLocks noChangeAspect="1"/>
          </p:cNvPicPr>
          <p:nvPr/>
        </p:nvPicPr>
        <p:blipFill>
          <a:blip r:embed="rId5"/>
          <a:stretch>
            <a:fillRect/>
          </a:stretch>
        </p:blipFill>
        <p:spPr>
          <a:xfrm>
            <a:off x="14325996" y="11934328"/>
            <a:ext cx="1790701" cy="1790701"/>
          </a:xfrm>
          <a:prstGeom prst="rect">
            <a:avLst/>
          </a:prstGeom>
          <a:ln w="12700">
            <a:miter lim="400000"/>
          </a:ln>
        </p:spPr>
      </p:pic>
      <p:pic>
        <p:nvPicPr>
          <p:cNvPr id="316" name="brick.png" descr="brick.png"/>
          <p:cNvPicPr>
            <a:picLocks noChangeAspect="1"/>
          </p:cNvPicPr>
          <p:nvPr/>
        </p:nvPicPr>
        <p:blipFill>
          <a:blip r:embed="rId5"/>
          <a:stretch>
            <a:fillRect/>
          </a:stretch>
        </p:blipFill>
        <p:spPr>
          <a:xfrm>
            <a:off x="16116696" y="11934328"/>
            <a:ext cx="1790701" cy="1790701"/>
          </a:xfrm>
          <a:prstGeom prst="rect">
            <a:avLst/>
          </a:prstGeom>
          <a:ln w="12700">
            <a:miter lim="400000"/>
          </a:ln>
        </p:spPr>
      </p:pic>
      <p:pic>
        <p:nvPicPr>
          <p:cNvPr id="317" name="brick.png" descr="brick.png"/>
          <p:cNvPicPr>
            <a:picLocks noChangeAspect="1"/>
          </p:cNvPicPr>
          <p:nvPr/>
        </p:nvPicPr>
        <p:blipFill>
          <a:blip r:embed="rId5"/>
          <a:stretch>
            <a:fillRect/>
          </a:stretch>
        </p:blipFill>
        <p:spPr>
          <a:xfrm>
            <a:off x="17907396" y="11934328"/>
            <a:ext cx="1790701" cy="1790701"/>
          </a:xfrm>
          <a:prstGeom prst="rect">
            <a:avLst/>
          </a:prstGeom>
          <a:ln w="12700">
            <a:miter lim="400000"/>
          </a:ln>
        </p:spPr>
      </p:pic>
      <p:pic>
        <p:nvPicPr>
          <p:cNvPr id="318" name="brick.png" descr="brick.png"/>
          <p:cNvPicPr>
            <a:picLocks noChangeAspect="1"/>
          </p:cNvPicPr>
          <p:nvPr/>
        </p:nvPicPr>
        <p:blipFill>
          <a:blip r:embed="rId5"/>
          <a:stretch>
            <a:fillRect/>
          </a:stretch>
        </p:blipFill>
        <p:spPr>
          <a:xfrm>
            <a:off x="19698096" y="11934328"/>
            <a:ext cx="1790701" cy="1790701"/>
          </a:xfrm>
          <a:prstGeom prst="rect">
            <a:avLst/>
          </a:prstGeom>
          <a:ln w="12700">
            <a:miter lim="400000"/>
          </a:ln>
        </p:spPr>
      </p:pic>
      <p:pic>
        <p:nvPicPr>
          <p:cNvPr id="319" name="brick.png" descr="brick.png"/>
          <p:cNvPicPr>
            <a:picLocks noChangeAspect="1"/>
          </p:cNvPicPr>
          <p:nvPr/>
        </p:nvPicPr>
        <p:blipFill>
          <a:blip r:embed="rId5"/>
          <a:stretch>
            <a:fillRect/>
          </a:stretch>
        </p:blipFill>
        <p:spPr>
          <a:xfrm>
            <a:off x="21488796" y="11934328"/>
            <a:ext cx="1790701" cy="1790701"/>
          </a:xfrm>
          <a:prstGeom prst="rect">
            <a:avLst/>
          </a:prstGeom>
          <a:ln w="12700">
            <a:miter lim="400000"/>
          </a:ln>
        </p:spPr>
      </p:pic>
      <p:pic>
        <p:nvPicPr>
          <p:cNvPr id="320" name="brick.png" descr="brick.png"/>
          <p:cNvPicPr>
            <a:picLocks noChangeAspect="1"/>
          </p:cNvPicPr>
          <p:nvPr/>
        </p:nvPicPr>
        <p:blipFill>
          <a:blip r:embed="rId5"/>
          <a:stretch>
            <a:fillRect/>
          </a:stretch>
        </p:blipFill>
        <p:spPr>
          <a:xfrm>
            <a:off x="23279496" y="11934328"/>
            <a:ext cx="1790701" cy="1790701"/>
          </a:xfrm>
          <a:prstGeom prst="rect">
            <a:avLst/>
          </a:prstGeom>
          <a:ln w="12700">
            <a:miter lim="400000"/>
          </a:ln>
        </p:spPr>
      </p:pic>
      <p:pic>
        <p:nvPicPr>
          <p:cNvPr id="321" name="Screenshot 2020-04-07 at 19.22.04.png" descr="Screenshot 2020-04-07 at 19.22.04.png"/>
          <p:cNvPicPr>
            <a:picLocks noChangeAspect="1"/>
          </p:cNvPicPr>
          <p:nvPr/>
        </p:nvPicPr>
        <p:blipFill>
          <a:blip r:embed="rId6"/>
          <a:stretch>
            <a:fillRect/>
          </a:stretch>
        </p:blipFill>
        <p:spPr>
          <a:xfrm>
            <a:off x="2394346" y="1579314"/>
            <a:ext cx="18491201" cy="9690101"/>
          </a:xfrm>
          <a:prstGeom prst="rect">
            <a:avLst/>
          </a:prstGeom>
          <a:ln w="76200">
            <a:solidFill>
              <a:srgbClr val="FFFFFF"/>
            </a:solidFill>
            <a:miter lim="400000"/>
          </a:ln>
        </p:spPr>
      </p:pic>
      <p:pic>
        <p:nvPicPr>
          <p:cNvPr id="322" name="Screenshot 2020-04-07 at 19.54.17.png" descr="Screenshot 2020-04-07 at 19.54.17.png"/>
          <p:cNvPicPr>
            <a:picLocks noChangeAspect="1"/>
          </p:cNvPicPr>
          <p:nvPr/>
        </p:nvPicPr>
        <p:blipFill>
          <a:blip r:embed="rId7"/>
          <a:stretch>
            <a:fillRect/>
          </a:stretch>
        </p:blipFill>
        <p:spPr>
          <a:xfrm>
            <a:off x="19314092" y="8346949"/>
            <a:ext cx="4267201" cy="3378201"/>
          </a:xfrm>
          <a:prstGeom prst="rect">
            <a:avLst/>
          </a:prstGeom>
          <a:ln w="76200">
            <a:solidFill>
              <a:srgbClr val="FFFFFF"/>
            </a:solidFill>
            <a:miter lim="400000"/>
          </a:ln>
        </p:spPr>
      </p:pic>
      <p:pic>
        <p:nvPicPr>
          <p:cNvPr id="323" name="fly_guy.png" descr="fly_guy.png"/>
          <p:cNvPicPr>
            <a:picLocks noChangeAspect="1"/>
          </p:cNvPicPr>
          <p:nvPr/>
        </p:nvPicPr>
        <p:blipFill>
          <a:blip r:embed="rId8"/>
          <a:stretch>
            <a:fillRect/>
          </a:stretch>
        </p:blipFill>
        <p:spPr>
          <a:xfrm>
            <a:off x="21854697" y="1822142"/>
            <a:ext cx="1058900" cy="158835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Rectangle"/>
          <p:cNvSpPr/>
          <p:nvPr/>
        </p:nvSpPr>
        <p:spPr>
          <a:xfrm>
            <a:off x="976039" y="1681435"/>
            <a:ext cx="8019262" cy="2038400"/>
          </a:xfrm>
          <a:prstGeom prst="rect">
            <a:avLst/>
          </a:prstGeom>
          <a:solidFill>
            <a:srgbClr val="DE421C"/>
          </a:solidFill>
          <a:ln w="12700">
            <a:miter lim="400000"/>
          </a:ln>
          <a:effectLst>
            <a:outerShdw dist="1903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326" name="Square"/>
          <p:cNvSpPr/>
          <p:nvPr/>
        </p:nvSpPr>
        <p:spPr>
          <a:xfrm>
            <a:off x="1090339" y="1795735"/>
            <a:ext cx="146349"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327" name="Square"/>
          <p:cNvSpPr/>
          <p:nvPr/>
        </p:nvSpPr>
        <p:spPr>
          <a:xfrm>
            <a:off x="8738186" y="1773907"/>
            <a:ext cx="146348"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328" name="Square"/>
          <p:cNvSpPr/>
          <p:nvPr/>
        </p:nvSpPr>
        <p:spPr>
          <a:xfrm>
            <a:off x="1105172" y="3497535"/>
            <a:ext cx="146349"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329" name="Square"/>
          <p:cNvSpPr/>
          <p:nvPr/>
        </p:nvSpPr>
        <p:spPr>
          <a:xfrm>
            <a:off x="8753019" y="3475707"/>
            <a:ext cx="146348"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330" name="QUINTIN"/>
          <p:cNvSpPr txBox="1"/>
          <p:nvPr/>
        </p:nvSpPr>
        <p:spPr>
          <a:xfrm>
            <a:off x="1098549" y="228600"/>
            <a:ext cx="2781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QUINTIN</a:t>
            </a:r>
          </a:p>
        </p:txBody>
      </p:sp>
      <p:sp>
        <p:nvSpPr>
          <p:cNvPr id="331" name="001200"/>
          <p:cNvSpPr txBox="1"/>
          <p:nvPr/>
        </p:nvSpPr>
        <p:spPr>
          <a:xfrm>
            <a:off x="1486296" y="762000"/>
            <a:ext cx="2400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001200</a:t>
            </a:r>
          </a:p>
        </p:txBody>
      </p:sp>
      <p:sp>
        <p:nvSpPr>
          <p:cNvPr id="332" name="SLIDE"/>
          <p:cNvSpPr txBox="1"/>
          <p:nvPr/>
        </p:nvSpPr>
        <p:spPr>
          <a:xfrm>
            <a:off x="11376223" y="228600"/>
            <a:ext cx="2019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SLIDE</a:t>
            </a:r>
          </a:p>
        </p:txBody>
      </p:sp>
      <p:sp>
        <p:nvSpPr>
          <p:cNvPr id="333" name="4-1"/>
          <p:cNvSpPr txBox="1"/>
          <p:nvPr/>
        </p:nvSpPr>
        <p:spPr>
          <a:xfrm>
            <a:off x="11757223" y="762000"/>
            <a:ext cx="1257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4-1</a:t>
            </a:r>
          </a:p>
        </p:txBody>
      </p:sp>
      <p:pic>
        <p:nvPicPr>
          <p:cNvPr id="334" name="Image" descr="Image"/>
          <p:cNvPicPr>
            <a:picLocks noChangeAspect="1"/>
          </p:cNvPicPr>
          <p:nvPr/>
        </p:nvPicPr>
        <p:blipFill>
          <a:blip r:embed="rId3"/>
          <a:stretch>
            <a:fillRect/>
          </a:stretch>
        </p:blipFill>
        <p:spPr>
          <a:xfrm>
            <a:off x="7164547" y="762000"/>
            <a:ext cx="422354" cy="482600"/>
          </a:xfrm>
          <a:prstGeom prst="rect">
            <a:avLst/>
          </a:prstGeom>
          <a:ln w="12700">
            <a:miter lim="400000"/>
          </a:ln>
        </p:spPr>
      </p:pic>
      <p:sp>
        <p:nvSpPr>
          <p:cNvPr id="335" name="x0"/>
          <p:cNvSpPr txBox="1"/>
          <p:nvPr/>
        </p:nvSpPr>
        <p:spPr>
          <a:xfrm>
            <a:off x="7602973" y="762000"/>
            <a:ext cx="876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x0</a:t>
            </a:r>
          </a:p>
        </p:txBody>
      </p:sp>
      <p:sp>
        <p:nvSpPr>
          <p:cNvPr id="336" name="TIME"/>
          <p:cNvSpPr txBox="1"/>
          <p:nvPr/>
        </p:nvSpPr>
        <p:spPr>
          <a:xfrm>
            <a:off x="21564996" y="228600"/>
            <a:ext cx="1638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TIME</a:t>
            </a:r>
          </a:p>
        </p:txBody>
      </p:sp>
      <p:sp>
        <p:nvSpPr>
          <p:cNvPr id="337" name="12300"/>
          <p:cNvSpPr txBox="1"/>
          <p:nvPr/>
        </p:nvSpPr>
        <p:spPr>
          <a:xfrm>
            <a:off x="21219114" y="762000"/>
            <a:ext cx="2019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12300</a:t>
            </a:r>
          </a:p>
        </p:txBody>
      </p:sp>
      <p:pic>
        <p:nvPicPr>
          <p:cNvPr id="338" name="brick.png" descr="brick.png"/>
          <p:cNvPicPr>
            <a:picLocks noChangeAspect="1"/>
          </p:cNvPicPr>
          <p:nvPr/>
        </p:nvPicPr>
        <p:blipFill>
          <a:blip r:embed="rId4"/>
          <a:stretch>
            <a:fillRect/>
          </a:stretch>
        </p:blipFill>
        <p:spPr>
          <a:xfrm>
            <a:off x="396" y="11934328"/>
            <a:ext cx="1790701" cy="1790701"/>
          </a:xfrm>
          <a:prstGeom prst="rect">
            <a:avLst/>
          </a:prstGeom>
          <a:ln w="12700">
            <a:miter lim="400000"/>
          </a:ln>
        </p:spPr>
      </p:pic>
      <p:pic>
        <p:nvPicPr>
          <p:cNvPr id="339" name="brick.png" descr="brick.png"/>
          <p:cNvPicPr>
            <a:picLocks noChangeAspect="1"/>
          </p:cNvPicPr>
          <p:nvPr/>
        </p:nvPicPr>
        <p:blipFill>
          <a:blip r:embed="rId4"/>
          <a:stretch>
            <a:fillRect/>
          </a:stretch>
        </p:blipFill>
        <p:spPr>
          <a:xfrm>
            <a:off x="1791096" y="11934328"/>
            <a:ext cx="1790701" cy="1790701"/>
          </a:xfrm>
          <a:prstGeom prst="rect">
            <a:avLst/>
          </a:prstGeom>
          <a:ln w="12700">
            <a:miter lim="400000"/>
          </a:ln>
        </p:spPr>
      </p:pic>
      <p:pic>
        <p:nvPicPr>
          <p:cNvPr id="340" name="brick.png" descr="brick.png"/>
          <p:cNvPicPr>
            <a:picLocks noChangeAspect="1"/>
          </p:cNvPicPr>
          <p:nvPr/>
        </p:nvPicPr>
        <p:blipFill>
          <a:blip r:embed="rId4"/>
          <a:stretch>
            <a:fillRect/>
          </a:stretch>
        </p:blipFill>
        <p:spPr>
          <a:xfrm>
            <a:off x="3581796" y="11934328"/>
            <a:ext cx="1790701" cy="1790701"/>
          </a:xfrm>
          <a:prstGeom prst="rect">
            <a:avLst/>
          </a:prstGeom>
          <a:ln w="12700">
            <a:miter lim="400000"/>
          </a:ln>
        </p:spPr>
      </p:pic>
      <p:pic>
        <p:nvPicPr>
          <p:cNvPr id="341" name="brick.png" descr="brick.png"/>
          <p:cNvPicPr>
            <a:picLocks noChangeAspect="1"/>
          </p:cNvPicPr>
          <p:nvPr/>
        </p:nvPicPr>
        <p:blipFill>
          <a:blip r:embed="rId4"/>
          <a:stretch>
            <a:fillRect/>
          </a:stretch>
        </p:blipFill>
        <p:spPr>
          <a:xfrm>
            <a:off x="5372496" y="11934328"/>
            <a:ext cx="1790701" cy="1790701"/>
          </a:xfrm>
          <a:prstGeom prst="rect">
            <a:avLst/>
          </a:prstGeom>
          <a:ln w="12700">
            <a:miter lim="400000"/>
          </a:ln>
        </p:spPr>
      </p:pic>
      <p:pic>
        <p:nvPicPr>
          <p:cNvPr id="342" name="brick.png" descr="brick.png"/>
          <p:cNvPicPr>
            <a:picLocks noChangeAspect="1"/>
          </p:cNvPicPr>
          <p:nvPr/>
        </p:nvPicPr>
        <p:blipFill>
          <a:blip r:embed="rId4"/>
          <a:stretch>
            <a:fillRect/>
          </a:stretch>
        </p:blipFill>
        <p:spPr>
          <a:xfrm>
            <a:off x="7163196" y="11934328"/>
            <a:ext cx="1790701" cy="1790701"/>
          </a:xfrm>
          <a:prstGeom prst="rect">
            <a:avLst/>
          </a:prstGeom>
          <a:ln w="12700">
            <a:miter lim="400000"/>
          </a:ln>
        </p:spPr>
      </p:pic>
      <p:pic>
        <p:nvPicPr>
          <p:cNvPr id="343" name="brick.png" descr="brick.png"/>
          <p:cNvPicPr>
            <a:picLocks noChangeAspect="1"/>
          </p:cNvPicPr>
          <p:nvPr/>
        </p:nvPicPr>
        <p:blipFill>
          <a:blip r:embed="rId4"/>
          <a:stretch>
            <a:fillRect/>
          </a:stretch>
        </p:blipFill>
        <p:spPr>
          <a:xfrm>
            <a:off x="8953896" y="11934328"/>
            <a:ext cx="1790701" cy="1790701"/>
          </a:xfrm>
          <a:prstGeom prst="rect">
            <a:avLst/>
          </a:prstGeom>
          <a:ln w="12700">
            <a:miter lim="400000"/>
          </a:ln>
        </p:spPr>
      </p:pic>
      <p:pic>
        <p:nvPicPr>
          <p:cNvPr id="344" name="brick.png" descr="brick.png"/>
          <p:cNvPicPr>
            <a:picLocks noChangeAspect="1"/>
          </p:cNvPicPr>
          <p:nvPr/>
        </p:nvPicPr>
        <p:blipFill>
          <a:blip r:embed="rId4"/>
          <a:stretch>
            <a:fillRect/>
          </a:stretch>
        </p:blipFill>
        <p:spPr>
          <a:xfrm>
            <a:off x="10744596" y="11934328"/>
            <a:ext cx="1790701" cy="1790701"/>
          </a:xfrm>
          <a:prstGeom prst="rect">
            <a:avLst/>
          </a:prstGeom>
          <a:ln w="12700">
            <a:miter lim="400000"/>
          </a:ln>
        </p:spPr>
      </p:pic>
      <p:pic>
        <p:nvPicPr>
          <p:cNvPr id="345" name="brick.png" descr="brick.png"/>
          <p:cNvPicPr>
            <a:picLocks noChangeAspect="1"/>
          </p:cNvPicPr>
          <p:nvPr/>
        </p:nvPicPr>
        <p:blipFill>
          <a:blip r:embed="rId4"/>
          <a:stretch>
            <a:fillRect/>
          </a:stretch>
        </p:blipFill>
        <p:spPr>
          <a:xfrm>
            <a:off x="12535296" y="11934328"/>
            <a:ext cx="1790701" cy="1790701"/>
          </a:xfrm>
          <a:prstGeom prst="rect">
            <a:avLst/>
          </a:prstGeom>
          <a:ln w="12700">
            <a:miter lim="400000"/>
          </a:ln>
        </p:spPr>
      </p:pic>
      <p:pic>
        <p:nvPicPr>
          <p:cNvPr id="346" name="brick.png" descr="brick.png"/>
          <p:cNvPicPr>
            <a:picLocks noChangeAspect="1"/>
          </p:cNvPicPr>
          <p:nvPr/>
        </p:nvPicPr>
        <p:blipFill>
          <a:blip r:embed="rId4"/>
          <a:stretch>
            <a:fillRect/>
          </a:stretch>
        </p:blipFill>
        <p:spPr>
          <a:xfrm>
            <a:off x="14325996" y="11934328"/>
            <a:ext cx="1790701" cy="1790701"/>
          </a:xfrm>
          <a:prstGeom prst="rect">
            <a:avLst/>
          </a:prstGeom>
          <a:ln w="12700">
            <a:miter lim="400000"/>
          </a:ln>
        </p:spPr>
      </p:pic>
      <p:pic>
        <p:nvPicPr>
          <p:cNvPr id="347" name="brick.png" descr="brick.png"/>
          <p:cNvPicPr>
            <a:picLocks noChangeAspect="1"/>
          </p:cNvPicPr>
          <p:nvPr/>
        </p:nvPicPr>
        <p:blipFill>
          <a:blip r:embed="rId4"/>
          <a:stretch>
            <a:fillRect/>
          </a:stretch>
        </p:blipFill>
        <p:spPr>
          <a:xfrm>
            <a:off x="16116696" y="11934328"/>
            <a:ext cx="1790701" cy="1790701"/>
          </a:xfrm>
          <a:prstGeom prst="rect">
            <a:avLst/>
          </a:prstGeom>
          <a:ln w="12700">
            <a:miter lim="400000"/>
          </a:ln>
        </p:spPr>
      </p:pic>
      <p:pic>
        <p:nvPicPr>
          <p:cNvPr id="348" name="brick.png" descr="brick.png"/>
          <p:cNvPicPr>
            <a:picLocks noChangeAspect="1"/>
          </p:cNvPicPr>
          <p:nvPr/>
        </p:nvPicPr>
        <p:blipFill>
          <a:blip r:embed="rId4"/>
          <a:stretch>
            <a:fillRect/>
          </a:stretch>
        </p:blipFill>
        <p:spPr>
          <a:xfrm>
            <a:off x="17907396" y="11934328"/>
            <a:ext cx="1790701" cy="1790701"/>
          </a:xfrm>
          <a:prstGeom prst="rect">
            <a:avLst/>
          </a:prstGeom>
          <a:ln w="12700">
            <a:miter lim="400000"/>
          </a:ln>
        </p:spPr>
      </p:pic>
      <p:pic>
        <p:nvPicPr>
          <p:cNvPr id="349" name="brick.png" descr="brick.png"/>
          <p:cNvPicPr>
            <a:picLocks noChangeAspect="1"/>
          </p:cNvPicPr>
          <p:nvPr/>
        </p:nvPicPr>
        <p:blipFill>
          <a:blip r:embed="rId4"/>
          <a:stretch>
            <a:fillRect/>
          </a:stretch>
        </p:blipFill>
        <p:spPr>
          <a:xfrm>
            <a:off x="19698096" y="11934328"/>
            <a:ext cx="1790701" cy="1790701"/>
          </a:xfrm>
          <a:prstGeom prst="rect">
            <a:avLst/>
          </a:prstGeom>
          <a:ln w="12700">
            <a:miter lim="400000"/>
          </a:ln>
        </p:spPr>
      </p:pic>
      <p:pic>
        <p:nvPicPr>
          <p:cNvPr id="350" name="brick.png" descr="brick.png"/>
          <p:cNvPicPr>
            <a:picLocks noChangeAspect="1"/>
          </p:cNvPicPr>
          <p:nvPr/>
        </p:nvPicPr>
        <p:blipFill>
          <a:blip r:embed="rId4"/>
          <a:stretch>
            <a:fillRect/>
          </a:stretch>
        </p:blipFill>
        <p:spPr>
          <a:xfrm>
            <a:off x="21488796" y="11934328"/>
            <a:ext cx="1790701" cy="1790701"/>
          </a:xfrm>
          <a:prstGeom prst="rect">
            <a:avLst/>
          </a:prstGeom>
          <a:ln w="12700">
            <a:miter lim="400000"/>
          </a:ln>
        </p:spPr>
      </p:pic>
      <p:pic>
        <p:nvPicPr>
          <p:cNvPr id="351" name="brick.png" descr="brick.png"/>
          <p:cNvPicPr>
            <a:picLocks noChangeAspect="1"/>
          </p:cNvPicPr>
          <p:nvPr/>
        </p:nvPicPr>
        <p:blipFill>
          <a:blip r:embed="rId4"/>
          <a:stretch>
            <a:fillRect/>
          </a:stretch>
        </p:blipFill>
        <p:spPr>
          <a:xfrm>
            <a:off x="23279496" y="11934328"/>
            <a:ext cx="1790701" cy="1790701"/>
          </a:xfrm>
          <a:prstGeom prst="rect">
            <a:avLst/>
          </a:prstGeom>
          <a:ln w="12700">
            <a:miter lim="400000"/>
          </a:ln>
        </p:spPr>
      </p:pic>
      <p:sp>
        <p:nvSpPr>
          <p:cNvPr id="352" name="Espresso Test Setup"/>
          <p:cNvSpPr txBox="1"/>
          <p:nvPr/>
        </p:nvSpPr>
        <p:spPr>
          <a:xfrm>
            <a:off x="1220120" y="2151871"/>
            <a:ext cx="7531101" cy="1320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atin typeface="Super Plumber Brothers"/>
                <a:ea typeface="Super Plumber Brothers"/>
                <a:cs typeface="Super Plumber Brothers"/>
                <a:sym typeface="Super Plumber Brothers"/>
              </a:defRPr>
            </a:lvl1pPr>
          </a:lstStyle>
          <a:p>
            <a:r>
              <a:t>Espresso Test Setup</a:t>
            </a:r>
          </a:p>
        </p:txBody>
      </p:sp>
      <p:sp>
        <p:nvSpPr>
          <p:cNvPr id="353" name="- name: Execute Instrumentation Tests…"/>
          <p:cNvSpPr txBox="1"/>
          <p:nvPr/>
        </p:nvSpPr>
        <p:spPr>
          <a:xfrm>
            <a:off x="3886597" y="3789482"/>
            <a:ext cx="15355166" cy="65996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lnSpc>
                <a:spcPts val="6400"/>
              </a:lnSpc>
              <a:defRPr sz="4200">
                <a:solidFill>
                  <a:srgbClr val="92FF1A"/>
                </a:solidFill>
                <a:latin typeface="Courier"/>
                <a:ea typeface="Courier"/>
                <a:cs typeface="Courier"/>
                <a:sym typeface="Courier"/>
              </a:defRPr>
            </a:pPr>
            <a:r>
              <a:rPr sz="3600" dirty="0"/>
              <a:t>      - name</a:t>
            </a:r>
            <a:r>
              <a:rPr sz="3600" dirty="0">
                <a:solidFill>
                  <a:srgbClr val="FFFFFF"/>
                </a:solidFill>
              </a:rPr>
              <a:t>:</a:t>
            </a:r>
            <a:r>
              <a:rPr sz="3600" dirty="0"/>
              <a:t> </a:t>
            </a:r>
            <a:r>
              <a:rPr sz="3600" dirty="0">
                <a:solidFill>
                  <a:srgbClr val="F2D500"/>
                </a:solidFill>
              </a:rPr>
              <a:t>Execute Instrumentation Tests</a:t>
            </a:r>
          </a:p>
          <a:p>
            <a:pPr algn="l" defTabSz="457200">
              <a:lnSpc>
                <a:spcPts val="6400"/>
              </a:lnSpc>
              <a:defRPr sz="4200">
                <a:solidFill>
                  <a:srgbClr val="92FF1A"/>
                </a:solidFill>
                <a:latin typeface="Courier"/>
                <a:ea typeface="Courier"/>
                <a:cs typeface="Courier"/>
                <a:sym typeface="Courier"/>
              </a:defRPr>
            </a:pPr>
            <a:r>
              <a:rPr sz="3600" dirty="0"/>
              <a:t>        uses</a:t>
            </a:r>
            <a:r>
              <a:rPr sz="3600" dirty="0">
                <a:solidFill>
                  <a:srgbClr val="FFFFFF"/>
                </a:solidFill>
              </a:rPr>
              <a:t>:</a:t>
            </a:r>
            <a:r>
              <a:rPr sz="3600" dirty="0"/>
              <a:t> </a:t>
            </a:r>
            <a:r>
              <a:rPr sz="3600" dirty="0" err="1">
                <a:solidFill>
                  <a:srgbClr val="F2D500"/>
                </a:solidFill>
              </a:rPr>
              <a:t>reactivecircus</a:t>
            </a:r>
            <a:r>
              <a:rPr sz="3600" dirty="0">
                <a:solidFill>
                  <a:srgbClr val="F2D500"/>
                </a:solidFill>
              </a:rPr>
              <a:t>/android-emulator-runner@v2</a:t>
            </a:r>
          </a:p>
          <a:p>
            <a:pPr algn="l" defTabSz="457200">
              <a:lnSpc>
                <a:spcPts val="6400"/>
              </a:lnSpc>
              <a:defRPr sz="4200">
                <a:solidFill>
                  <a:srgbClr val="92FF1A"/>
                </a:solidFill>
                <a:latin typeface="Courier"/>
                <a:ea typeface="Courier"/>
                <a:cs typeface="Courier"/>
                <a:sym typeface="Courier"/>
              </a:defRPr>
            </a:pPr>
            <a:r>
              <a:rPr sz="3600" dirty="0"/>
              <a:t>        with</a:t>
            </a:r>
            <a:r>
              <a:rPr sz="3600" dirty="0">
                <a:solidFill>
                  <a:srgbClr val="FFFFFF"/>
                </a:solidFill>
              </a:rPr>
              <a:t>:</a:t>
            </a:r>
          </a:p>
          <a:p>
            <a:pPr algn="l" defTabSz="457200">
              <a:lnSpc>
                <a:spcPts val="6400"/>
              </a:lnSpc>
              <a:defRPr sz="4200">
                <a:solidFill>
                  <a:srgbClr val="92FF1A"/>
                </a:solidFill>
                <a:latin typeface="Courier"/>
                <a:ea typeface="Courier"/>
                <a:cs typeface="Courier"/>
                <a:sym typeface="Courier"/>
              </a:defRPr>
            </a:pPr>
            <a:r>
              <a:rPr sz="3600" dirty="0"/>
              <a:t>          </a:t>
            </a:r>
            <a:r>
              <a:rPr sz="3600" dirty="0" err="1"/>
              <a:t>api</a:t>
            </a:r>
            <a:r>
              <a:rPr sz="3600" dirty="0"/>
              <a:t>-level</a:t>
            </a:r>
            <a:r>
              <a:rPr sz="3600" dirty="0">
                <a:solidFill>
                  <a:srgbClr val="FFFFFF"/>
                </a:solidFill>
              </a:rPr>
              <a:t>:</a:t>
            </a:r>
            <a:r>
              <a:rPr sz="3600" dirty="0"/>
              <a:t> </a:t>
            </a:r>
            <a:r>
              <a:rPr sz="3600" dirty="0">
                <a:solidFill>
                  <a:srgbClr val="F2D500"/>
                </a:solidFill>
              </a:rPr>
              <a:t>23</a:t>
            </a:r>
          </a:p>
          <a:p>
            <a:pPr algn="l" defTabSz="457200">
              <a:lnSpc>
                <a:spcPts val="6400"/>
              </a:lnSpc>
              <a:defRPr sz="4200">
                <a:solidFill>
                  <a:srgbClr val="92FF1A"/>
                </a:solidFill>
                <a:latin typeface="Courier"/>
                <a:ea typeface="Courier"/>
                <a:cs typeface="Courier"/>
                <a:sym typeface="Courier"/>
              </a:defRPr>
            </a:pPr>
            <a:r>
              <a:rPr sz="3600" dirty="0"/>
              <a:t>          target</a:t>
            </a:r>
            <a:r>
              <a:rPr sz="3600" dirty="0">
                <a:solidFill>
                  <a:srgbClr val="FFFFFF"/>
                </a:solidFill>
              </a:rPr>
              <a:t>:</a:t>
            </a:r>
            <a:r>
              <a:rPr sz="3600" dirty="0"/>
              <a:t> </a:t>
            </a:r>
            <a:r>
              <a:rPr sz="3600" dirty="0">
                <a:solidFill>
                  <a:srgbClr val="F2D500"/>
                </a:solidFill>
              </a:rPr>
              <a:t>default</a:t>
            </a:r>
          </a:p>
          <a:p>
            <a:pPr algn="l" defTabSz="457200">
              <a:lnSpc>
                <a:spcPts val="6400"/>
              </a:lnSpc>
              <a:defRPr sz="4200">
                <a:solidFill>
                  <a:srgbClr val="92FF1A"/>
                </a:solidFill>
                <a:latin typeface="Courier"/>
                <a:ea typeface="Courier"/>
                <a:cs typeface="Courier"/>
                <a:sym typeface="Courier"/>
              </a:defRPr>
            </a:pPr>
            <a:r>
              <a:rPr sz="3600" dirty="0"/>
              <a:t>          arch</a:t>
            </a:r>
            <a:r>
              <a:rPr sz="3600" dirty="0">
                <a:solidFill>
                  <a:srgbClr val="FFFFFF"/>
                </a:solidFill>
              </a:rPr>
              <a:t>:</a:t>
            </a:r>
            <a:r>
              <a:rPr sz="3600" dirty="0"/>
              <a:t> </a:t>
            </a:r>
            <a:r>
              <a:rPr sz="3600" dirty="0">
                <a:solidFill>
                  <a:srgbClr val="F2D500"/>
                </a:solidFill>
              </a:rPr>
              <a:t>x86</a:t>
            </a:r>
          </a:p>
          <a:p>
            <a:pPr algn="l" defTabSz="457200">
              <a:lnSpc>
                <a:spcPts val="6400"/>
              </a:lnSpc>
              <a:defRPr sz="4200">
                <a:solidFill>
                  <a:srgbClr val="92FF1A"/>
                </a:solidFill>
                <a:latin typeface="Courier"/>
                <a:ea typeface="Courier"/>
                <a:cs typeface="Courier"/>
                <a:sym typeface="Courier"/>
              </a:defRPr>
            </a:pPr>
            <a:r>
              <a:rPr sz="3600" dirty="0"/>
              <a:t>          profile</a:t>
            </a:r>
            <a:r>
              <a:rPr sz="3600" dirty="0">
                <a:solidFill>
                  <a:srgbClr val="FFFFFF"/>
                </a:solidFill>
              </a:rPr>
              <a:t>:</a:t>
            </a:r>
            <a:r>
              <a:rPr sz="3600" dirty="0"/>
              <a:t> </a:t>
            </a:r>
            <a:r>
              <a:rPr sz="3600" dirty="0">
                <a:solidFill>
                  <a:srgbClr val="F2D500"/>
                </a:solidFill>
              </a:rPr>
              <a:t>Nexus 6</a:t>
            </a:r>
          </a:p>
          <a:p>
            <a:pPr algn="l" defTabSz="457200">
              <a:lnSpc>
                <a:spcPts val="6400"/>
              </a:lnSpc>
              <a:defRPr sz="4200">
                <a:solidFill>
                  <a:srgbClr val="92FF1A"/>
                </a:solidFill>
                <a:latin typeface="Courier"/>
                <a:ea typeface="Courier"/>
                <a:cs typeface="Courier"/>
                <a:sym typeface="Courier"/>
              </a:defRPr>
            </a:pPr>
            <a:r>
              <a:rPr sz="3600" dirty="0"/>
              <a:t>          script</a:t>
            </a:r>
            <a:r>
              <a:rPr sz="3600" dirty="0">
                <a:solidFill>
                  <a:srgbClr val="FFFFFF"/>
                </a:solidFill>
              </a:rPr>
              <a:t>:</a:t>
            </a:r>
            <a:r>
              <a:rPr sz="3600" dirty="0"/>
              <a:t> </a:t>
            </a:r>
            <a:r>
              <a:rPr sz="3600" dirty="0">
                <a:solidFill>
                  <a:srgbClr val="F2D500"/>
                </a:solidFill>
              </a:rPr>
              <a:t>./</a:t>
            </a:r>
            <a:r>
              <a:rPr sz="3600" dirty="0" err="1">
                <a:solidFill>
                  <a:srgbClr val="F2D500"/>
                </a:solidFill>
              </a:rPr>
              <a:t>gradlew</a:t>
            </a:r>
            <a:r>
              <a:rPr sz="3600" dirty="0">
                <a:solidFill>
                  <a:srgbClr val="F2D500"/>
                </a:solidFill>
              </a:rPr>
              <a:t> </a:t>
            </a:r>
            <a:r>
              <a:rPr sz="3600" dirty="0" err="1">
                <a:solidFill>
                  <a:srgbClr val="F2D500"/>
                </a:solidFill>
              </a:rPr>
              <a:t>connectedCheck</a:t>
            </a:r>
            <a:r>
              <a:rPr sz="3600" dirty="0">
                <a:solidFill>
                  <a:srgbClr val="F2D500"/>
                </a:solidFill>
              </a:rPr>
              <a:t> --</a:t>
            </a:r>
            <a:r>
              <a:rPr sz="3600" dirty="0" err="1">
                <a:solidFill>
                  <a:srgbClr val="F2D500"/>
                </a:solidFill>
              </a:rPr>
              <a:t>stacktrace</a:t>
            </a:r>
            <a:endParaRPr sz="3600" dirty="0">
              <a:solidFill>
                <a:srgbClr val="F2D500"/>
              </a:solidFill>
            </a:endParaRPr>
          </a:p>
        </p:txBody>
      </p:sp>
      <p:pic>
        <p:nvPicPr>
          <p:cNvPr id="354" name="pngguru.com.png" descr="pngguru.com.png"/>
          <p:cNvPicPr>
            <a:picLocks noChangeAspect="1"/>
          </p:cNvPicPr>
          <p:nvPr/>
        </p:nvPicPr>
        <p:blipFill>
          <a:blip r:embed="rId5"/>
          <a:stretch>
            <a:fillRect/>
          </a:stretch>
        </p:blipFill>
        <p:spPr>
          <a:xfrm>
            <a:off x="17028476" y="783880"/>
            <a:ext cx="6865324" cy="4056783"/>
          </a:xfrm>
          <a:prstGeom prst="rect">
            <a:avLst/>
          </a:prstGeom>
          <a:ln w="12700">
            <a:miter lim="400000"/>
          </a:ln>
        </p:spPr>
      </p:pic>
      <p:pic>
        <p:nvPicPr>
          <p:cNvPr id="355" name="hiclipart.com (1).png" descr="hiclipart.com (1).png"/>
          <p:cNvPicPr>
            <a:picLocks noChangeAspect="1"/>
          </p:cNvPicPr>
          <p:nvPr/>
        </p:nvPicPr>
        <p:blipFill>
          <a:blip r:embed="rId6"/>
          <a:stretch>
            <a:fillRect/>
          </a:stretch>
        </p:blipFill>
        <p:spPr>
          <a:xfrm>
            <a:off x="861764" y="8291826"/>
            <a:ext cx="4459685" cy="4459685"/>
          </a:xfrm>
          <a:prstGeom prst="rect">
            <a:avLst/>
          </a:prstGeom>
          <a:ln w="12700">
            <a:miter lim="400000"/>
          </a:ln>
        </p:spPr>
      </p:pic>
      <p:pic>
        <p:nvPicPr>
          <p:cNvPr id="356" name="turtle.png" descr="turtle.png"/>
          <p:cNvPicPr>
            <a:picLocks noChangeAspect="1"/>
          </p:cNvPicPr>
          <p:nvPr/>
        </p:nvPicPr>
        <p:blipFill>
          <a:blip r:embed="rId7"/>
          <a:stretch>
            <a:fillRect/>
          </a:stretch>
        </p:blipFill>
        <p:spPr>
          <a:xfrm>
            <a:off x="21564996" y="9918531"/>
            <a:ext cx="1418018" cy="2038401"/>
          </a:xfrm>
          <a:prstGeom prst="rect">
            <a:avLst/>
          </a:prstGeom>
          <a:ln w="12700">
            <a:miter lim="400000"/>
          </a:ln>
        </p:spPr>
      </p:pic>
      <p:pic>
        <p:nvPicPr>
          <p:cNvPr id="357" name="flytrap.png" descr="flytrap.png"/>
          <p:cNvPicPr>
            <a:picLocks noChangeAspect="1"/>
          </p:cNvPicPr>
          <p:nvPr/>
        </p:nvPicPr>
        <p:blipFill>
          <a:blip r:embed="rId8"/>
          <a:stretch>
            <a:fillRect/>
          </a:stretch>
        </p:blipFill>
        <p:spPr>
          <a:xfrm>
            <a:off x="2272456" y="6855295"/>
            <a:ext cx="1638301" cy="2252664"/>
          </a:xfrm>
          <a:prstGeom prst="rect">
            <a:avLst/>
          </a:prstGeom>
          <a:ln w="12700">
            <a:miter lim="400000"/>
          </a:ln>
        </p:spPr>
      </p:pic>
      <p:pic>
        <p:nvPicPr>
          <p:cNvPr id="358" name="bugdroid_mario_pixelated.png" descr="bugdroid_mario_pixelated.png"/>
          <p:cNvPicPr>
            <a:picLocks noChangeAspect="1"/>
          </p:cNvPicPr>
          <p:nvPr/>
        </p:nvPicPr>
        <p:blipFill>
          <a:blip r:embed="rId9"/>
          <a:stretch>
            <a:fillRect/>
          </a:stretch>
        </p:blipFill>
        <p:spPr>
          <a:xfrm>
            <a:off x="4652948" y="9850013"/>
            <a:ext cx="1790701" cy="2086685"/>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 name="bushes.png" descr="bushes.png"/>
          <p:cNvPicPr>
            <a:picLocks noChangeAspect="1"/>
          </p:cNvPicPr>
          <p:nvPr/>
        </p:nvPicPr>
        <p:blipFill>
          <a:blip r:embed="rId3"/>
          <a:stretch>
            <a:fillRect/>
          </a:stretch>
        </p:blipFill>
        <p:spPr>
          <a:xfrm>
            <a:off x="6408573" y="10152660"/>
            <a:ext cx="6350001" cy="3175001"/>
          </a:xfrm>
          <a:prstGeom prst="rect">
            <a:avLst/>
          </a:prstGeom>
          <a:ln w="12700">
            <a:miter lim="400000"/>
          </a:ln>
        </p:spPr>
      </p:pic>
      <p:sp>
        <p:nvSpPr>
          <p:cNvPr id="363" name="Rectangle"/>
          <p:cNvSpPr/>
          <p:nvPr/>
        </p:nvSpPr>
        <p:spPr>
          <a:xfrm>
            <a:off x="976039" y="1681435"/>
            <a:ext cx="8019262" cy="2038400"/>
          </a:xfrm>
          <a:prstGeom prst="rect">
            <a:avLst/>
          </a:prstGeom>
          <a:solidFill>
            <a:srgbClr val="DE421C"/>
          </a:solidFill>
          <a:ln w="12700">
            <a:miter lim="400000"/>
          </a:ln>
          <a:effectLst>
            <a:outerShdw dist="1903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364" name="Square"/>
          <p:cNvSpPr/>
          <p:nvPr/>
        </p:nvSpPr>
        <p:spPr>
          <a:xfrm>
            <a:off x="1090339" y="1795735"/>
            <a:ext cx="146349"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365" name="Square"/>
          <p:cNvSpPr/>
          <p:nvPr/>
        </p:nvSpPr>
        <p:spPr>
          <a:xfrm>
            <a:off x="8738186" y="1773907"/>
            <a:ext cx="146348"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366" name="Square"/>
          <p:cNvSpPr/>
          <p:nvPr/>
        </p:nvSpPr>
        <p:spPr>
          <a:xfrm>
            <a:off x="1105172" y="3497535"/>
            <a:ext cx="146349"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367" name="Square"/>
          <p:cNvSpPr/>
          <p:nvPr/>
        </p:nvSpPr>
        <p:spPr>
          <a:xfrm>
            <a:off x="8753019" y="3475707"/>
            <a:ext cx="146348" cy="151657"/>
          </a:xfrm>
          <a:prstGeom prst="rect">
            <a:avLst/>
          </a:prstGeom>
          <a:solidFill>
            <a:srgbClr val="FFFFFF"/>
          </a:solidFill>
          <a:ln w="12700">
            <a:miter lim="400000"/>
          </a:ln>
          <a:effectLst>
            <a:outerShdw dist="76059" dir="2700000" rotWithShape="0">
              <a:srgbClr val="000000">
                <a:alpha val="80000"/>
              </a:srgbClr>
            </a:outerShdw>
          </a:effectLst>
        </p:spPr>
        <p:txBody>
          <a:bodyPr lIns="50800" tIns="50800" rIns="50800" bIns="50800" anchor="ctr"/>
          <a:lstStyle/>
          <a:p>
            <a:pPr>
              <a:defRPr sz="3200" b="0">
                <a:latin typeface="+mn-lt"/>
                <a:ea typeface="+mn-ea"/>
                <a:cs typeface="+mn-cs"/>
                <a:sym typeface="Helvetica Neue Medium"/>
              </a:defRPr>
            </a:pPr>
            <a:endParaRPr/>
          </a:p>
        </p:txBody>
      </p:sp>
      <p:sp>
        <p:nvSpPr>
          <p:cNvPr id="368" name="QUINTIN"/>
          <p:cNvSpPr txBox="1"/>
          <p:nvPr/>
        </p:nvSpPr>
        <p:spPr>
          <a:xfrm>
            <a:off x="1098549" y="228600"/>
            <a:ext cx="2781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QUINTIN</a:t>
            </a:r>
          </a:p>
        </p:txBody>
      </p:sp>
      <p:sp>
        <p:nvSpPr>
          <p:cNvPr id="369" name="031200"/>
          <p:cNvSpPr txBox="1"/>
          <p:nvPr/>
        </p:nvSpPr>
        <p:spPr>
          <a:xfrm>
            <a:off x="1486296" y="762000"/>
            <a:ext cx="2400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031200</a:t>
            </a:r>
          </a:p>
        </p:txBody>
      </p:sp>
      <p:sp>
        <p:nvSpPr>
          <p:cNvPr id="370" name="SLIDE"/>
          <p:cNvSpPr txBox="1"/>
          <p:nvPr/>
        </p:nvSpPr>
        <p:spPr>
          <a:xfrm>
            <a:off x="11376223" y="228600"/>
            <a:ext cx="2019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SLIDE</a:t>
            </a:r>
          </a:p>
        </p:txBody>
      </p:sp>
      <p:sp>
        <p:nvSpPr>
          <p:cNvPr id="371" name="5-1"/>
          <p:cNvSpPr txBox="1"/>
          <p:nvPr/>
        </p:nvSpPr>
        <p:spPr>
          <a:xfrm>
            <a:off x="11757223" y="762000"/>
            <a:ext cx="1257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5-1</a:t>
            </a:r>
          </a:p>
        </p:txBody>
      </p:sp>
      <p:pic>
        <p:nvPicPr>
          <p:cNvPr id="372" name="Image" descr="Image"/>
          <p:cNvPicPr>
            <a:picLocks noChangeAspect="1"/>
          </p:cNvPicPr>
          <p:nvPr/>
        </p:nvPicPr>
        <p:blipFill>
          <a:blip r:embed="rId4"/>
          <a:stretch>
            <a:fillRect/>
          </a:stretch>
        </p:blipFill>
        <p:spPr>
          <a:xfrm>
            <a:off x="7164547" y="762000"/>
            <a:ext cx="422354" cy="482600"/>
          </a:xfrm>
          <a:prstGeom prst="rect">
            <a:avLst/>
          </a:prstGeom>
          <a:ln w="12700">
            <a:miter lim="400000"/>
          </a:ln>
        </p:spPr>
      </p:pic>
      <p:sp>
        <p:nvSpPr>
          <p:cNvPr id="373" name="x0"/>
          <p:cNvSpPr txBox="1"/>
          <p:nvPr/>
        </p:nvSpPr>
        <p:spPr>
          <a:xfrm>
            <a:off x="7602973" y="762000"/>
            <a:ext cx="876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x0</a:t>
            </a:r>
          </a:p>
        </p:txBody>
      </p:sp>
      <p:sp>
        <p:nvSpPr>
          <p:cNvPr id="374" name="TIME"/>
          <p:cNvSpPr txBox="1"/>
          <p:nvPr/>
        </p:nvSpPr>
        <p:spPr>
          <a:xfrm>
            <a:off x="21564996" y="228600"/>
            <a:ext cx="1638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TIME</a:t>
            </a:r>
          </a:p>
        </p:txBody>
      </p:sp>
      <p:sp>
        <p:nvSpPr>
          <p:cNvPr id="375" name="12420"/>
          <p:cNvSpPr txBox="1"/>
          <p:nvPr/>
        </p:nvSpPr>
        <p:spPr>
          <a:xfrm>
            <a:off x="21233240" y="762000"/>
            <a:ext cx="2019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12420</a:t>
            </a:r>
          </a:p>
        </p:txBody>
      </p:sp>
      <p:pic>
        <p:nvPicPr>
          <p:cNvPr id="376" name="brick.png" descr="brick.png"/>
          <p:cNvPicPr>
            <a:picLocks noChangeAspect="1"/>
          </p:cNvPicPr>
          <p:nvPr/>
        </p:nvPicPr>
        <p:blipFill>
          <a:blip r:embed="rId5"/>
          <a:stretch>
            <a:fillRect/>
          </a:stretch>
        </p:blipFill>
        <p:spPr>
          <a:xfrm>
            <a:off x="396" y="11934328"/>
            <a:ext cx="1790701" cy="1790701"/>
          </a:xfrm>
          <a:prstGeom prst="rect">
            <a:avLst/>
          </a:prstGeom>
          <a:ln w="12700">
            <a:miter lim="400000"/>
          </a:ln>
        </p:spPr>
      </p:pic>
      <p:pic>
        <p:nvPicPr>
          <p:cNvPr id="377" name="brick.png" descr="brick.png"/>
          <p:cNvPicPr>
            <a:picLocks noChangeAspect="1"/>
          </p:cNvPicPr>
          <p:nvPr/>
        </p:nvPicPr>
        <p:blipFill>
          <a:blip r:embed="rId5"/>
          <a:stretch>
            <a:fillRect/>
          </a:stretch>
        </p:blipFill>
        <p:spPr>
          <a:xfrm>
            <a:off x="1791096" y="11934328"/>
            <a:ext cx="1790701" cy="1790701"/>
          </a:xfrm>
          <a:prstGeom prst="rect">
            <a:avLst/>
          </a:prstGeom>
          <a:ln w="12700">
            <a:miter lim="400000"/>
          </a:ln>
        </p:spPr>
      </p:pic>
      <p:pic>
        <p:nvPicPr>
          <p:cNvPr id="378" name="brick.png" descr="brick.png"/>
          <p:cNvPicPr>
            <a:picLocks noChangeAspect="1"/>
          </p:cNvPicPr>
          <p:nvPr/>
        </p:nvPicPr>
        <p:blipFill>
          <a:blip r:embed="rId5"/>
          <a:stretch>
            <a:fillRect/>
          </a:stretch>
        </p:blipFill>
        <p:spPr>
          <a:xfrm>
            <a:off x="3581796" y="11934328"/>
            <a:ext cx="1790701" cy="1790701"/>
          </a:xfrm>
          <a:prstGeom prst="rect">
            <a:avLst/>
          </a:prstGeom>
          <a:ln w="12700">
            <a:miter lim="400000"/>
          </a:ln>
        </p:spPr>
      </p:pic>
      <p:pic>
        <p:nvPicPr>
          <p:cNvPr id="379" name="brick.png" descr="brick.png"/>
          <p:cNvPicPr>
            <a:picLocks noChangeAspect="1"/>
          </p:cNvPicPr>
          <p:nvPr/>
        </p:nvPicPr>
        <p:blipFill>
          <a:blip r:embed="rId5"/>
          <a:stretch>
            <a:fillRect/>
          </a:stretch>
        </p:blipFill>
        <p:spPr>
          <a:xfrm>
            <a:off x="5372496" y="11934328"/>
            <a:ext cx="1790701" cy="1790701"/>
          </a:xfrm>
          <a:prstGeom prst="rect">
            <a:avLst/>
          </a:prstGeom>
          <a:ln w="12700">
            <a:miter lim="400000"/>
          </a:ln>
        </p:spPr>
      </p:pic>
      <p:pic>
        <p:nvPicPr>
          <p:cNvPr id="380" name="brick.png" descr="brick.png"/>
          <p:cNvPicPr>
            <a:picLocks noChangeAspect="1"/>
          </p:cNvPicPr>
          <p:nvPr/>
        </p:nvPicPr>
        <p:blipFill>
          <a:blip r:embed="rId5"/>
          <a:stretch>
            <a:fillRect/>
          </a:stretch>
        </p:blipFill>
        <p:spPr>
          <a:xfrm>
            <a:off x="7163196" y="11934328"/>
            <a:ext cx="1790701" cy="1790701"/>
          </a:xfrm>
          <a:prstGeom prst="rect">
            <a:avLst/>
          </a:prstGeom>
          <a:ln w="12700">
            <a:miter lim="400000"/>
          </a:ln>
        </p:spPr>
      </p:pic>
      <p:pic>
        <p:nvPicPr>
          <p:cNvPr id="381" name="brick.png" descr="brick.png"/>
          <p:cNvPicPr>
            <a:picLocks noChangeAspect="1"/>
          </p:cNvPicPr>
          <p:nvPr/>
        </p:nvPicPr>
        <p:blipFill>
          <a:blip r:embed="rId5"/>
          <a:stretch>
            <a:fillRect/>
          </a:stretch>
        </p:blipFill>
        <p:spPr>
          <a:xfrm>
            <a:off x="8953896" y="11934328"/>
            <a:ext cx="1790701" cy="1790701"/>
          </a:xfrm>
          <a:prstGeom prst="rect">
            <a:avLst/>
          </a:prstGeom>
          <a:ln w="12700">
            <a:miter lim="400000"/>
          </a:ln>
        </p:spPr>
      </p:pic>
      <p:pic>
        <p:nvPicPr>
          <p:cNvPr id="382" name="brick.png" descr="brick.png"/>
          <p:cNvPicPr>
            <a:picLocks noChangeAspect="1"/>
          </p:cNvPicPr>
          <p:nvPr/>
        </p:nvPicPr>
        <p:blipFill>
          <a:blip r:embed="rId5"/>
          <a:stretch>
            <a:fillRect/>
          </a:stretch>
        </p:blipFill>
        <p:spPr>
          <a:xfrm>
            <a:off x="10744596" y="11934328"/>
            <a:ext cx="1790701" cy="1790701"/>
          </a:xfrm>
          <a:prstGeom prst="rect">
            <a:avLst/>
          </a:prstGeom>
          <a:ln w="12700">
            <a:miter lim="400000"/>
          </a:ln>
        </p:spPr>
      </p:pic>
      <p:pic>
        <p:nvPicPr>
          <p:cNvPr id="383" name="brick.png" descr="brick.png"/>
          <p:cNvPicPr>
            <a:picLocks noChangeAspect="1"/>
          </p:cNvPicPr>
          <p:nvPr/>
        </p:nvPicPr>
        <p:blipFill>
          <a:blip r:embed="rId5"/>
          <a:stretch>
            <a:fillRect/>
          </a:stretch>
        </p:blipFill>
        <p:spPr>
          <a:xfrm>
            <a:off x="12535296" y="11934328"/>
            <a:ext cx="1790701" cy="1790701"/>
          </a:xfrm>
          <a:prstGeom prst="rect">
            <a:avLst/>
          </a:prstGeom>
          <a:ln w="12700">
            <a:miter lim="400000"/>
          </a:ln>
        </p:spPr>
      </p:pic>
      <p:pic>
        <p:nvPicPr>
          <p:cNvPr id="384" name="brick.png" descr="brick.png"/>
          <p:cNvPicPr>
            <a:picLocks noChangeAspect="1"/>
          </p:cNvPicPr>
          <p:nvPr/>
        </p:nvPicPr>
        <p:blipFill>
          <a:blip r:embed="rId5"/>
          <a:stretch>
            <a:fillRect/>
          </a:stretch>
        </p:blipFill>
        <p:spPr>
          <a:xfrm>
            <a:off x="14325996" y="11934328"/>
            <a:ext cx="1790701" cy="1790701"/>
          </a:xfrm>
          <a:prstGeom prst="rect">
            <a:avLst/>
          </a:prstGeom>
          <a:ln w="12700">
            <a:miter lim="400000"/>
          </a:ln>
        </p:spPr>
      </p:pic>
      <p:pic>
        <p:nvPicPr>
          <p:cNvPr id="385" name="brick.png" descr="brick.png"/>
          <p:cNvPicPr>
            <a:picLocks noChangeAspect="1"/>
          </p:cNvPicPr>
          <p:nvPr/>
        </p:nvPicPr>
        <p:blipFill>
          <a:blip r:embed="rId5"/>
          <a:stretch>
            <a:fillRect/>
          </a:stretch>
        </p:blipFill>
        <p:spPr>
          <a:xfrm>
            <a:off x="16116696" y="11934328"/>
            <a:ext cx="1790701" cy="1790701"/>
          </a:xfrm>
          <a:prstGeom prst="rect">
            <a:avLst/>
          </a:prstGeom>
          <a:ln w="12700">
            <a:miter lim="400000"/>
          </a:ln>
        </p:spPr>
      </p:pic>
      <p:pic>
        <p:nvPicPr>
          <p:cNvPr id="386" name="brick.png" descr="brick.png"/>
          <p:cNvPicPr>
            <a:picLocks noChangeAspect="1"/>
          </p:cNvPicPr>
          <p:nvPr/>
        </p:nvPicPr>
        <p:blipFill>
          <a:blip r:embed="rId5"/>
          <a:stretch>
            <a:fillRect/>
          </a:stretch>
        </p:blipFill>
        <p:spPr>
          <a:xfrm>
            <a:off x="17907396" y="11934328"/>
            <a:ext cx="1790701" cy="1790701"/>
          </a:xfrm>
          <a:prstGeom prst="rect">
            <a:avLst/>
          </a:prstGeom>
          <a:ln w="12700">
            <a:miter lim="400000"/>
          </a:ln>
        </p:spPr>
      </p:pic>
      <p:pic>
        <p:nvPicPr>
          <p:cNvPr id="387" name="brick.png" descr="brick.png"/>
          <p:cNvPicPr>
            <a:picLocks noChangeAspect="1"/>
          </p:cNvPicPr>
          <p:nvPr/>
        </p:nvPicPr>
        <p:blipFill>
          <a:blip r:embed="rId5"/>
          <a:stretch>
            <a:fillRect/>
          </a:stretch>
        </p:blipFill>
        <p:spPr>
          <a:xfrm>
            <a:off x="19698096" y="11934328"/>
            <a:ext cx="1790701" cy="1790701"/>
          </a:xfrm>
          <a:prstGeom prst="rect">
            <a:avLst/>
          </a:prstGeom>
          <a:ln w="12700">
            <a:miter lim="400000"/>
          </a:ln>
        </p:spPr>
      </p:pic>
      <p:pic>
        <p:nvPicPr>
          <p:cNvPr id="388" name="brick.png" descr="brick.png"/>
          <p:cNvPicPr>
            <a:picLocks noChangeAspect="1"/>
          </p:cNvPicPr>
          <p:nvPr/>
        </p:nvPicPr>
        <p:blipFill>
          <a:blip r:embed="rId5"/>
          <a:stretch>
            <a:fillRect/>
          </a:stretch>
        </p:blipFill>
        <p:spPr>
          <a:xfrm>
            <a:off x="21488796" y="11934328"/>
            <a:ext cx="1790701" cy="1790701"/>
          </a:xfrm>
          <a:prstGeom prst="rect">
            <a:avLst/>
          </a:prstGeom>
          <a:ln w="12700">
            <a:miter lim="400000"/>
          </a:ln>
        </p:spPr>
      </p:pic>
      <p:pic>
        <p:nvPicPr>
          <p:cNvPr id="389" name="brick.png" descr="brick.png"/>
          <p:cNvPicPr>
            <a:picLocks noChangeAspect="1"/>
          </p:cNvPicPr>
          <p:nvPr/>
        </p:nvPicPr>
        <p:blipFill>
          <a:blip r:embed="rId5"/>
          <a:stretch>
            <a:fillRect/>
          </a:stretch>
        </p:blipFill>
        <p:spPr>
          <a:xfrm>
            <a:off x="23279496" y="11934328"/>
            <a:ext cx="1790701" cy="1790701"/>
          </a:xfrm>
          <a:prstGeom prst="rect">
            <a:avLst/>
          </a:prstGeom>
          <a:ln w="12700">
            <a:miter lim="400000"/>
          </a:ln>
        </p:spPr>
      </p:pic>
      <p:sp>
        <p:nvSpPr>
          <p:cNvPr id="390" name="Artifact Generation"/>
          <p:cNvSpPr txBox="1"/>
          <p:nvPr/>
        </p:nvSpPr>
        <p:spPr>
          <a:xfrm>
            <a:off x="1347120" y="2151871"/>
            <a:ext cx="7277101" cy="1320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atin typeface="Super Plumber Brothers"/>
                <a:ea typeface="Super Plumber Brothers"/>
                <a:cs typeface="Super Plumber Brothers"/>
                <a:sym typeface="Super Plumber Brothers"/>
              </a:defRPr>
            </a:lvl1pPr>
          </a:lstStyle>
          <a:p>
            <a:r>
              <a:t>Artifact Generation</a:t>
            </a:r>
          </a:p>
        </p:txBody>
      </p:sp>
      <p:sp>
        <p:nvSpPr>
          <p:cNvPr id="391" name="- name: Build APK…"/>
          <p:cNvSpPr txBox="1"/>
          <p:nvPr/>
        </p:nvSpPr>
        <p:spPr>
          <a:xfrm>
            <a:off x="923455" y="4379943"/>
            <a:ext cx="20280103" cy="5181601"/>
          </a:xfrm>
          <a:prstGeom prst="rect">
            <a:avLst/>
          </a:prstGeom>
          <a:solidFill>
            <a:srgbClr val="63A0FD"/>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lnSpc>
                <a:spcPts val="6400"/>
              </a:lnSpc>
              <a:defRPr sz="4200">
                <a:solidFill>
                  <a:srgbClr val="92FF1A"/>
                </a:solidFill>
                <a:latin typeface="Courier"/>
                <a:ea typeface="Courier"/>
                <a:cs typeface="Courier"/>
                <a:sym typeface="Courier"/>
              </a:defRPr>
            </a:pPr>
            <a:r>
              <a:rPr dirty="0"/>
              <a:t>      - name</a:t>
            </a:r>
            <a:r>
              <a:rPr dirty="0">
                <a:solidFill>
                  <a:srgbClr val="FFFFFF"/>
                </a:solidFill>
              </a:rPr>
              <a:t>:</a:t>
            </a:r>
            <a:r>
              <a:rPr dirty="0"/>
              <a:t> </a:t>
            </a:r>
            <a:r>
              <a:rPr dirty="0">
                <a:solidFill>
                  <a:srgbClr val="F2D500"/>
                </a:solidFill>
              </a:rPr>
              <a:t>Build APK</a:t>
            </a:r>
          </a:p>
          <a:p>
            <a:pPr algn="l" defTabSz="457200">
              <a:lnSpc>
                <a:spcPts val="6400"/>
              </a:lnSpc>
              <a:defRPr sz="4200">
                <a:solidFill>
                  <a:srgbClr val="92FF1A"/>
                </a:solidFill>
                <a:latin typeface="Courier"/>
                <a:ea typeface="Courier"/>
                <a:cs typeface="Courier"/>
                <a:sym typeface="Courier"/>
              </a:defRPr>
            </a:pPr>
            <a:r>
              <a:rPr dirty="0">
                <a:solidFill>
                  <a:srgbClr val="F2D500"/>
                </a:solidFill>
              </a:rPr>
              <a:t>        </a:t>
            </a:r>
            <a:r>
              <a:rPr dirty="0"/>
              <a:t>run</a:t>
            </a:r>
            <a:r>
              <a:rPr dirty="0">
                <a:solidFill>
                  <a:srgbClr val="FFFFFF"/>
                </a:solidFill>
              </a:rPr>
              <a:t>:</a:t>
            </a:r>
            <a:r>
              <a:rPr dirty="0">
                <a:solidFill>
                  <a:srgbClr val="F2D500"/>
                </a:solidFill>
              </a:rPr>
              <a:t> bash ./</a:t>
            </a:r>
            <a:r>
              <a:rPr dirty="0" err="1">
                <a:solidFill>
                  <a:srgbClr val="F2D500"/>
                </a:solidFill>
              </a:rPr>
              <a:t>gradlew</a:t>
            </a:r>
            <a:r>
              <a:rPr dirty="0">
                <a:solidFill>
                  <a:srgbClr val="F2D500"/>
                </a:solidFill>
              </a:rPr>
              <a:t> </a:t>
            </a:r>
            <a:r>
              <a:rPr dirty="0" err="1">
                <a:solidFill>
                  <a:srgbClr val="F2D500"/>
                </a:solidFill>
              </a:rPr>
              <a:t>assemble</a:t>
            </a:r>
            <a:r>
              <a:rPr dirty="0" err="1">
                <a:solidFill>
                  <a:srgbClr val="A16801"/>
                </a:solidFill>
              </a:rPr>
              <a:t>BF</a:t>
            </a:r>
            <a:r>
              <a:rPr dirty="0" err="1">
                <a:solidFill>
                  <a:srgbClr val="F2D500"/>
                </a:solidFill>
              </a:rPr>
              <a:t>Debug</a:t>
            </a:r>
            <a:r>
              <a:rPr dirty="0">
                <a:solidFill>
                  <a:srgbClr val="F2D500"/>
                </a:solidFill>
              </a:rPr>
              <a:t> --</a:t>
            </a:r>
            <a:r>
              <a:rPr dirty="0" err="1">
                <a:solidFill>
                  <a:srgbClr val="F2D500"/>
                </a:solidFill>
              </a:rPr>
              <a:t>stacktrace</a:t>
            </a:r>
            <a:endParaRPr dirty="0">
              <a:solidFill>
                <a:srgbClr val="F2D500"/>
              </a:solidFill>
            </a:endParaRPr>
          </a:p>
          <a:p>
            <a:pPr algn="l" defTabSz="457200">
              <a:lnSpc>
                <a:spcPts val="6400"/>
              </a:lnSpc>
              <a:defRPr sz="4200">
                <a:solidFill>
                  <a:srgbClr val="92FF1A"/>
                </a:solidFill>
                <a:latin typeface="Courier"/>
                <a:ea typeface="Courier"/>
                <a:cs typeface="Courier"/>
                <a:sym typeface="Courier"/>
              </a:defRPr>
            </a:pPr>
            <a:endParaRPr dirty="0">
              <a:solidFill>
                <a:srgbClr val="F2D500"/>
              </a:solidFill>
            </a:endParaRPr>
          </a:p>
          <a:p>
            <a:pPr algn="l" defTabSz="457200">
              <a:lnSpc>
                <a:spcPts val="6400"/>
              </a:lnSpc>
              <a:defRPr sz="4200">
                <a:solidFill>
                  <a:srgbClr val="92FF1A"/>
                </a:solidFill>
                <a:latin typeface="Courier"/>
                <a:ea typeface="Courier"/>
                <a:cs typeface="Courier"/>
                <a:sym typeface="Courier"/>
              </a:defRPr>
            </a:pPr>
            <a:r>
              <a:rPr dirty="0"/>
              <a:t>      - name</a:t>
            </a:r>
            <a:r>
              <a:rPr dirty="0">
                <a:solidFill>
                  <a:srgbClr val="FFFFFF"/>
                </a:solidFill>
              </a:rPr>
              <a:t>:</a:t>
            </a:r>
            <a:r>
              <a:rPr dirty="0"/>
              <a:t> </a:t>
            </a:r>
            <a:r>
              <a:rPr dirty="0">
                <a:solidFill>
                  <a:srgbClr val="F2D500"/>
                </a:solidFill>
              </a:rPr>
              <a:t>Upload Artifact</a:t>
            </a:r>
          </a:p>
          <a:p>
            <a:pPr algn="l" defTabSz="457200">
              <a:lnSpc>
                <a:spcPts val="6400"/>
              </a:lnSpc>
              <a:defRPr sz="4200">
                <a:solidFill>
                  <a:srgbClr val="92FF1A"/>
                </a:solidFill>
                <a:latin typeface="Courier"/>
                <a:ea typeface="Courier"/>
                <a:cs typeface="Courier"/>
                <a:sym typeface="Courier"/>
              </a:defRPr>
            </a:pPr>
            <a:r>
              <a:rPr dirty="0">
                <a:solidFill>
                  <a:srgbClr val="F2D500"/>
                </a:solidFill>
              </a:rPr>
              <a:t>        </a:t>
            </a:r>
            <a:r>
              <a:rPr dirty="0"/>
              <a:t>uses</a:t>
            </a:r>
            <a:r>
              <a:rPr dirty="0">
                <a:solidFill>
                  <a:srgbClr val="FFFFFF"/>
                </a:solidFill>
              </a:rPr>
              <a:t>:</a:t>
            </a:r>
            <a:r>
              <a:rPr dirty="0"/>
              <a:t> </a:t>
            </a:r>
            <a:r>
              <a:rPr dirty="0">
                <a:solidFill>
                  <a:srgbClr val="F2D500"/>
                </a:solidFill>
              </a:rPr>
              <a:t>actions/upload-artifact@v1</a:t>
            </a:r>
          </a:p>
          <a:p>
            <a:pPr algn="l" defTabSz="457200">
              <a:lnSpc>
                <a:spcPts val="6400"/>
              </a:lnSpc>
              <a:defRPr sz="4200">
                <a:solidFill>
                  <a:srgbClr val="92FF1A"/>
                </a:solidFill>
                <a:latin typeface="Courier"/>
                <a:ea typeface="Courier"/>
                <a:cs typeface="Courier"/>
                <a:sym typeface="Courier"/>
              </a:defRPr>
            </a:pPr>
            <a:r>
              <a:rPr dirty="0"/>
              <a:t>        with</a:t>
            </a:r>
            <a:r>
              <a:rPr dirty="0">
                <a:solidFill>
                  <a:srgbClr val="FFFFFF"/>
                </a:solidFill>
              </a:rPr>
              <a:t>:</a:t>
            </a:r>
          </a:p>
          <a:p>
            <a:pPr algn="l" defTabSz="457200">
              <a:lnSpc>
                <a:spcPts val="6400"/>
              </a:lnSpc>
              <a:defRPr sz="4200">
                <a:solidFill>
                  <a:srgbClr val="92FF1A"/>
                </a:solidFill>
                <a:latin typeface="Courier"/>
                <a:ea typeface="Courier"/>
                <a:cs typeface="Courier"/>
                <a:sym typeface="Courier"/>
              </a:defRPr>
            </a:pPr>
            <a:r>
              <a:rPr dirty="0"/>
              <a:t>          name</a:t>
            </a:r>
            <a:r>
              <a:rPr dirty="0">
                <a:solidFill>
                  <a:srgbClr val="FFFFFF"/>
                </a:solidFill>
              </a:rPr>
              <a:t>:</a:t>
            </a:r>
            <a:r>
              <a:rPr dirty="0"/>
              <a:t> </a:t>
            </a:r>
            <a:r>
              <a:rPr dirty="0">
                <a:solidFill>
                  <a:srgbClr val="F2D500"/>
                </a:solidFill>
              </a:rPr>
              <a:t>app-</a:t>
            </a:r>
            <a:r>
              <a:rPr dirty="0">
                <a:solidFill>
                  <a:srgbClr val="A16801"/>
                </a:solidFill>
              </a:rPr>
              <a:t>BF</a:t>
            </a:r>
            <a:r>
              <a:rPr dirty="0">
                <a:solidFill>
                  <a:srgbClr val="F2D500"/>
                </a:solidFill>
              </a:rPr>
              <a:t>-${{ </a:t>
            </a:r>
            <a:r>
              <a:rPr dirty="0" err="1">
                <a:solidFill>
                  <a:srgbClr val="F2D500"/>
                </a:solidFill>
              </a:rPr>
              <a:t>github.run_number</a:t>
            </a:r>
            <a:r>
              <a:rPr dirty="0">
                <a:solidFill>
                  <a:srgbClr val="F2D500"/>
                </a:solidFill>
              </a:rPr>
              <a:t> }}-debug</a:t>
            </a:r>
          </a:p>
          <a:p>
            <a:pPr algn="l" defTabSz="457200">
              <a:lnSpc>
                <a:spcPts val="6400"/>
              </a:lnSpc>
              <a:defRPr sz="4200">
                <a:solidFill>
                  <a:srgbClr val="92FF1A"/>
                </a:solidFill>
                <a:latin typeface="Courier"/>
                <a:ea typeface="Courier"/>
                <a:cs typeface="Courier"/>
                <a:sym typeface="Courier"/>
              </a:defRPr>
            </a:pPr>
            <a:r>
              <a:rPr dirty="0"/>
              <a:t>          path</a:t>
            </a:r>
            <a:r>
              <a:rPr dirty="0">
                <a:solidFill>
                  <a:srgbClr val="FFFFFF"/>
                </a:solidFill>
              </a:rPr>
              <a:t>:</a:t>
            </a:r>
            <a:r>
              <a:rPr dirty="0"/>
              <a:t> </a:t>
            </a:r>
            <a:r>
              <a:rPr dirty="0">
                <a:solidFill>
                  <a:srgbClr val="FF3118"/>
                </a:solidFill>
              </a:rPr>
              <a:t>app/build/outputs/</a:t>
            </a:r>
            <a:r>
              <a:rPr dirty="0" err="1">
                <a:solidFill>
                  <a:srgbClr val="FF3118"/>
                </a:solidFill>
              </a:rPr>
              <a:t>apk</a:t>
            </a:r>
            <a:r>
              <a:rPr dirty="0">
                <a:solidFill>
                  <a:srgbClr val="FF3118"/>
                </a:solidFill>
              </a:rPr>
              <a:t>/</a:t>
            </a:r>
            <a:r>
              <a:rPr dirty="0">
                <a:solidFill>
                  <a:srgbClr val="A16801"/>
                </a:solidFill>
              </a:rPr>
              <a:t>BF</a:t>
            </a:r>
            <a:r>
              <a:rPr dirty="0">
                <a:solidFill>
                  <a:srgbClr val="FF3118"/>
                </a:solidFill>
              </a:rPr>
              <a:t>/debug/app-</a:t>
            </a:r>
            <a:r>
              <a:rPr dirty="0">
                <a:solidFill>
                  <a:srgbClr val="A16801"/>
                </a:solidFill>
              </a:rPr>
              <a:t>BF</a:t>
            </a:r>
            <a:r>
              <a:rPr dirty="0">
                <a:solidFill>
                  <a:srgbClr val="FF3118"/>
                </a:solidFill>
              </a:rPr>
              <a:t>-</a:t>
            </a:r>
            <a:r>
              <a:rPr dirty="0" err="1">
                <a:solidFill>
                  <a:srgbClr val="FF3118"/>
                </a:solidFill>
              </a:rPr>
              <a:t>debug.apk</a:t>
            </a:r>
            <a:endParaRPr dirty="0">
              <a:solidFill>
                <a:srgbClr val="FF3118"/>
              </a:solidFill>
            </a:endParaRPr>
          </a:p>
        </p:txBody>
      </p:sp>
      <p:pic>
        <p:nvPicPr>
          <p:cNvPr id="392" name="bugdroid_mario_pixelated.png" descr="bugdroid_mario_pixelated.png"/>
          <p:cNvPicPr>
            <a:picLocks noChangeAspect="1"/>
          </p:cNvPicPr>
          <p:nvPr/>
        </p:nvPicPr>
        <p:blipFill>
          <a:blip r:embed="rId6"/>
          <a:stretch>
            <a:fillRect/>
          </a:stretch>
        </p:blipFill>
        <p:spPr>
          <a:xfrm>
            <a:off x="811536" y="9841996"/>
            <a:ext cx="1790701" cy="2086685"/>
          </a:xfrm>
          <a:prstGeom prst="rect">
            <a:avLst/>
          </a:prstGeom>
          <a:ln w="12700">
            <a:miter lim="400000"/>
          </a:ln>
        </p:spPr>
      </p:pic>
      <p:pic>
        <p:nvPicPr>
          <p:cNvPr id="393" name="star.png" descr="star.png"/>
          <p:cNvPicPr>
            <a:picLocks noChangeAspect="1"/>
          </p:cNvPicPr>
          <p:nvPr/>
        </p:nvPicPr>
        <p:blipFill>
          <a:blip r:embed="rId7"/>
          <a:stretch>
            <a:fillRect/>
          </a:stretch>
        </p:blipFill>
        <p:spPr>
          <a:xfrm>
            <a:off x="1078236" y="5109170"/>
            <a:ext cx="1257301" cy="1436915"/>
          </a:xfrm>
          <a:prstGeom prst="rect">
            <a:avLst/>
          </a:prstGeom>
          <a:ln w="12700">
            <a:miter lim="400000"/>
          </a:ln>
        </p:spPr>
      </p:pic>
      <p:pic>
        <p:nvPicPr>
          <p:cNvPr id="394" name="used_bloack.png" descr="used_bloack.png"/>
          <p:cNvPicPr>
            <a:picLocks noChangeAspect="1"/>
          </p:cNvPicPr>
          <p:nvPr/>
        </p:nvPicPr>
        <p:blipFill>
          <a:blip r:embed="rId8"/>
          <a:stretch>
            <a:fillRect/>
          </a:stretch>
        </p:blipFill>
        <p:spPr>
          <a:xfrm>
            <a:off x="923455" y="6563820"/>
            <a:ext cx="1566864" cy="1566863"/>
          </a:xfrm>
          <a:prstGeom prst="rect">
            <a:avLst/>
          </a:prstGeom>
          <a:ln w="12700">
            <a:miter lim="400000"/>
          </a:ln>
        </p:spPr>
      </p:pic>
      <p:pic>
        <p:nvPicPr>
          <p:cNvPr id="395" name="flyer.png.png" descr="flyer.png.png"/>
          <p:cNvPicPr>
            <a:picLocks noChangeAspect="1"/>
          </p:cNvPicPr>
          <p:nvPr/>
        </p:nvPicPr>
        <p:blipFill>
          <a:blip r:embed="rId9"/>
          <a:stretch>
            <a:fillRect/>
          </a:stretch>
        </p:blipFill>
        <p:spPr>
          <a:xfrm>
            <a:off x="12704843" y="1768930"/>
            <a:ext cx="1451607" cy="2086684"/>
          </a:xfrm>
          <a:prstGeom prst="rect">
            <a:avLst/>
          </a:prstGeom>
          <a:ln w="12700">
            <a:miter lim="400000"/>
          </a:ln>
        </p:spPr>
      </p:pic>
      <p:pic>
        <p:nvPicPr>
          <p:cNvPr id="396" name="flag_down.png" descr="flag_down.png"/>
          <p:cNvPicPr>
            <a:picLocks noChangeAspect="1"/>
          </p:cNvPicPr>
          <p:nvPr/>
        </p:nvPicPr>
        <p:blipFill>
          <a:blip r:embed="rId10"/>
          <a:stretch>
            <a:fillRect/>
          </a:stretch>
        </p:blipFill>
        <p:spPr>
          <a:xfrm>
            <a:off x="22259884" y="1809750"/>
            <a:ext cx="1905001" cy="10121900"/>
          </a:xfrm>
          <a:prstGeom prst="rect">
            <a:avLst/>
          </a:prstGeom>
          <a:ln w="12700">
            <a:miter lim="400000"/>
          </a:ln>
        </p:spPr>
      </p:pic>
      <p:pic>
        <p:nvPicPr>
          <p:cNvPr id="397" name="hiclipart.com.png" descr="hiclipart.com.png"/>
          <p:cNvPicPr>
            <a:picLocks noChangeAspect="1"/>
          </p:cNvPicPr>
          <p:nvPr/>
        </p:nvPicPr>
        <p:blipFill>
          <a:blip r:embed="rId11"/>
          <a:stretch>
            <a:fillRect/>
          </a:stretch>
        </p:blipFill>
        <p:spPr>
          <a:xfrm>
            <a:off x="17379136" y="1177931"/>
            <a:ext cx="3669468" cy="3045409"/>
          </a:xfrm>
          <a:prstGeom prst="rect">
            <a:avLst/>
          </a:prstGeom>
          <a:ln w="12700">
            <a:miter lim="400000"/>
          </a:ln>
        </p:spPr>
      </p:pic>
      <p:pic>
        <p:nvPicPr>
          <p:cNvPr id="398" name="goomba.png" descr="goomba.png"/>
          <p:cNvPicPr>
            <a:picLocks noChangeAspect="1"/>
          </p:cNvPicPr>
          <p:nvPr/>
        </p:nvPicPr>
        <p:blipFill>
          <a:blip r:embed="rId12"/>
          <a:stretch>
            <a:fillRect/>
          </a:stretch>
        </p:blipFill>
        <p:spPr>
          <a:xfrm>
            <a:off x="17178734" y="10542091"/>
            <a:ext cx="1566863" cy="1566863"/>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QUINTIN"/>
          <p:cNvSpPr txBox="1"/>
          <p:nvPr/>
        </p:nvSpPr>
        <p:spPr>
          <a:xfrm>
            <a:off x="1098549" y="228600"/>
            <a:ext cx="2781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QUINTIN</a:t>
            </a:r>
          </a:p>
        </p:txBody>
      </p:sp>
      <p:sp>
        <p:nvSpPr>
          <p:cNvPr id="403" name="062400"/>
          <p:cNvSpPr txBox="1"/>
          <p:nvPr/>
        </p:nvSpPr>
        <p:spPr>
          <a:xfrm>
            <a:off x="1486296" y="762000"/>
            <a:ext cx="2400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062400</a:t>
            </a:r>
          </a:p>
        </p:txBody>
      </p:sp>
      <p:sp>
        <p:nvSpPr>
          <p:cNvPr id="404" name="SLIDE"/>
          <p:cNvSpPr txBox="1"/>
          <p:nvPr/>
        </p:nvSpPr>
        <p:spPr>
          <a:xfrm>
            <a:off x="11376223" y="228600"/>
            <a:ext cx="2019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SLIDE</a:t>
            </a:r>
          </a:p>
        </p:txBody>
      </p:sp>
      <p:sp>
        <p:nvSpPr>
          <p:cNvPr id="405" name="5-2"/>
          <p:cNvSpPr txBox="1"/>
          <p:nvPr/>
        </p:nvSpPr>
        <p:spPr>
          <a:xfrm>
            <a:off x="11757223" y="762000"/>
            <a:ext cx="1257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5-2</a:t>
            </a:r>
          </a:p>
        </p:txBody>
      </p:sp>
      <p:pic>
        <p:nvPicPr>
          <p:cNvPr id="406" name="Image" descr="Image"/>
          <p:cNvPicPr>
            <a:picLocks noChangeAspect="1"/>
          </p:cNvPicPr>
          <p:nvPr/>
        </p:nvPicPr>
        <p:blipFill>
          <a:blip r:embed="rId2"/>
          <a:stretch>
            <a:fillRect/>
          </a:stretch>
        </p:blipFill>
        <p:spPr>
          <a:xfrm>
            <a:off x="7164547" y="762000"/>
            <a:ext cx="422354" cy="482600"/>
          </a:xfrm>
          <a:prstGeom prst="rect">
            <a:avLst/>
          </a:prstGeom>
          <a:ln w="12700">
            <a:miter lim="400000"/>
          </a:ln>
        </p:spPr>
      </p:pic>
      <p:sp>
        <p:nvSpPr>
          <p:cNvPr id="407" name="x0"/>
          <p:cNvSpPr txBox="1"/>
          <p:nvPr/>
        </p:nvSpPr>
        <p:spPr>
          <a:xfrm>
            <a:off x="7602973" y="762000"/>
            <a:ext cx="876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x0</a:t>
            </a:r>
          </a:p>
        </p:txBody>
      </p:sp>
      <p:sp>
        <p:nvSpPr>
          <p:cNvPr id="408" name="TIME"/>
          <p:cNvSpPr txBox="1"/>
          <p:nvPr/>
        </p:nvSpPr>
        <p:spPr>
          <a:xfrm>
            <a:off x="21564996" y="228600"/>
            <a:ext cx="1638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TIME</a:t>
            </a:r>
          </a:p>
        </p:txBody>
      </p:sp>
      <p:sp>
        <p:nvSpPr>
          <p:cNvPr id="409" name="12540"/>
          <p:cNvSpPr txBox="1"/>
          <p:nvPr/>
        </p:nvSpPr>
        <p:spPr>
          <a:xfrm>
            <a:off x="21190863" y="762000"/>
            <a:ext cx="2019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Press Start Regular"/>
                <a:ea typeface="Press Start Regular"/>
                <a:cs typeface="Press Start Regular"/>
                <a:sym typeface="Press Start Regular"/>
              </a:defRPr>
            </a:lvl1pPr>
          </a:lstStyle>
          <a:p>
            <a:r>
              <a:t>12540</a:t>
            </a:r>
          </a:p>
        </p:txBody>
      </p:sp>
      <p:pic>
        <p:nvPicPr>
          <p:cNvPr id="410" name="brick.png" descr="brick.png"/>
          <p:cNvPicPr>
            <a:picLocks noChangeAspect="1"/>
          </p:cNvPicPr>
          <p:nvPr/>
        </p:nvPicPr>
        <p:blipFill>
          <a:blip r:embed="rId3"/>
          <a:stretch>
            <a:fillRect/>
          </a:stretch>
        </p:blipFill>
        <p:spPr>
          <a:xfrm>
            <a:off x="396" y="11934328"/>
            <a:ext cx="1790701" cy="1790701"/>
          </a:xfrm>
          <a:prstGeom prst="rect">
            <a:avLst/>
          </a:prstGeom>
          <a:ln w="12700">
            <a:miter lim="400000"/>
          </a:ln>
        </p:spPr>
      </p:pic>
      <p:pic>
        <p:nvPicPr>
          <p:cNvPr id="411" name="brick.png" descr="brick.png"/>
          <p:cNvPicPr>
            <a:picLocks noChangeAspect="1"/>
          </p:cNvPicPr>
          <p:nvPr/>
        </p:nvPicPr>
        <p:blipFill>
          <a:blip r:embed="rId3"/>
          <a:stretch>
            <a:fillRect/>
          </a:stretch>
        </p:blipFill>
        <p:spPr>
          <a:xfrm>
            <a:off x="1791096" y="11934328"/>
            <a:ext cx="1790701" cy="1790701"/>
          </a:xfrm>
          <a:prstGeom prst="rect">
            <a:avLst/>
          </a:prstGeom>
          <a:ln w="12700">
            <a:miter lim="400000"/>
          </a:ln>
        </p:spPr>
      </p:pic>
      <p:pic>
        <p:nvPicPr>
          <p:cNvPr id="412" name="brick.png" descr="brick.png"/>
          <p:cNvPicPr>
            <a:picLocks noChangeAspect="1"/>
          </p:cNvPicPr>
          <p:nvPr/>
        </p:nvPicPr>
        <p:blipFill>
          <a:blip r:embed="rId3"/>
          <a:stretch>
            <a:fillRect/>
          </a:stretch>
        </p:blipFill>
        <p:spPr>
          <a:xfrm>
            <a:off x="3581796" y="11934328"/>
            <a:ext cx="1790701" cy="1790701"/>
          </a:xfrm>
          <a:prstGeom prst="rect">
            <a:avLst/>
          </a:prstGeom>
          <a:ln w="12700">
            <a:miter lim="400000"/>
          </a:ln>
        </p:spPr>
      </p:pic>
      <p:pic>
        <p:nvPicPr>
          <p:cNvPr id="413" name="brick.png" descr="brick.png"/>
          <p:cNvPicPr>
            <a:picLocks noChangeAspect="1"/>
          </p:cNvPicPr>
          <p:nvPr/>
        </p:nvPicPr>
        <p:blipFill>
          <a:blip r:embed="rId3"/>
          <a:stretch>
            <a:fillRect/>
          </a:stretch>
        </p:blipFill>
        <p:spPr>
          <a:xfrm>
            <a:off x="5372496" y="11934328"/>
            <a:ext cx="1790701" cy="1790701"/>
          </a:xfrm>
          <a:prstGeom prst="rect">
            <a:avLst/>
          </a:prstGeom>
          <a:ln w="12700">
            <a:miter lim="400000"/>
          </a:ln>
        </p:spPr>
      </p:pic>
      <p:pic>
        <p:nvPicPr>
          <p:cNvPr id="414" name="brick.png" descr="brick.png"/>
          <p:cNvPicPr>
            <a:picLocks noChangeAspect="1"/>
          </p:cNvPicPr>
          <p:nvPr/>
        </p:nvPicPr>
        <p:blipFill>
          <a:blip r:embed="rId3"/>
          <a:stretch>
            <a:fillRect/>
          </a:stretch>
        </p:blipFill>
        <p:spPr>
          <a:xfrm>
            <a:off x="7163196" y="11934328"/>
            <a:ext cx="1790701" cy="1790701"/>
          </a:xfrm>
          <a:prstGeom prst="rect">
            <a:avLst/>
          </a:prstGeom>
          <a:ln w="12700">
            <a:miter lim="400000"/>
          </a:ln>
        </p:spPr>
      </p:pic>
      <p:pic>
        <p:nvPicPr>
          <p:cNvPr id="415" name="brick.png" descr="brick.png"/>
          <p:cNvPicPr>
            <a:picLocks noChangeAspect="1"/>
          </p:cNvPicPr>
          <p:nvPr/>
        </p:nvPicPr>
        <p:blipFill>
          <a:blip r:embed="rId3"/>
          <a:stretch>
            <a:fillRect/>
          </a:stretch>
        </p:blipFill>
        <p:spPr>
          <a:xfrm>
            <a:off x="8953896" y="11934328"/>
            <a:ext cx="1790701" cy="1790701"/>
          </a:xfrm>
          <a:prstGeom prst="rect">
            <a:avLst/>
          </a:prstGeom>
          <a:ln w="12700">
            <a:miter lim="400000"/>
          </a:ln>
        </p:spPr>
      </p:pic>
      <p:pic>
        <p:nvPicPr>
          <p:cNvPr id="416" name="brick.png" descr="brick.png"/>
          <p:cNvPicPr>
            <a:picLocks noChangeAspect="1"/>
          </p:cNvPicPr>
          <p:nvPr/>
        </p:nvPicPr>
        <p:blipFill>
          <a:blip r:embed="rId3"/>
          <a:stretch>
            <a:fillRect/>
          </a:stretch>
        </p:blipFill>
        <p:spPr>
          <a:xfrm>
            <a:off x="10744596" y="11934328"/>
            <a:ext cx="1790701" cy="1790701"/>
          </a:xfrm>
          <a:prstGeom prst="rect">
            <a:avLst/>
          </a:prstGeom>
          <a:ln w="12700">
            <a:miter lim="400000"/>
          </a:ln>
        </p:spPr>
      </p:pic>
      <p:pic>
        <p:nvPicPr>
          <p:cNvPr id="417" name="brick.png" descr="brick.png"/>
          <p:cNvPicPr>
            <a:picLocks noChangeAspect="1"/>
          </p:cNvPicPr>
          <p:nvPr/>
        </p:nvPicPr>
        <p:blipFill>
          <a:blip r:embed="rId3"/>
          <a:stretch>
            <a:fillRect/>
          </a:stretch>
        </p:blipFill>
        <p:spPr>
          <a:xfrm>
            <a:off x="12535296" y="11934328"/>
            <a:ext cx="1790701" cy="1790701"/>
          </a:xfrm>
          <a:prstGeom prst="rect">
            <a:avLst/>
          </a:prstGeom>
          <a:ln w="12700">
            <a:miter lim="400000"/>
          </a:ln>
        </p:spPr>
      </p:pic>
      <p:pic>
        <p:nvPicPr>
          <p:cNvPr id="418" name="brick.png" descr="brick.png"/>
          <p:cNvPicPr>
            <a:picLocks noChangeAspect="1"/>
          </p:cNvPicPr>
          <p:nvPr/>
        </p:nvPicPr>
        <p:blipFill>
          <a:blip r:embed="rId3"/>
          <a:stretch>
            <a:fillRect/>
          </a:stretch>
        </p:blipFill>
        <p:spPr>
          <a:xfrm>
            <a:off x="14325996" y="11934328"/>
            <a:ext cx="1790701" cy="1790701"/>
          </a:xfrm>
          <a:prstGeom prst="rect">
            <a:avLst/>
          </a:prstGeom>
          <a:ln w="12700">
            <a:miter lim="400000"/>
          </a:ln>
        </p:spPr>
      </p:pic>
      <p:pic>
        <p:nvPicPr>
          <p:cNvPr id="419" name="brick.png" descr="brick.png"/>
          <p:cNvPicPr>
            <a:picLocks noChangeAspect="1"/>
          </p:cNvPicPr>
          <p:nvPr/>
        </p:nvPicPr>
        <p:blipFill>
          <a:blip r:embed="rId3"/>
          <a:stretch>
            <a:fillRect/>
          </a:stretch>
        </p:blipFill>
        <p:spPr>
          <a:xfrm>
            <a:off x="16116696" y="11934328"/>
            <a:ext cx="1790701" cy="1790701"/>
          </a:xfrm>
          <a:prstGeom prst="rect">
            <a:avLst/>
          </a:prstGeom>
          <a:ln w="12700">
            <a:miter lim="400000"/>
          </a:ln>
        </p:spPr>
      </p:pic>
      <p:pic>
        <p:nvPicPr>
          <p:cNvPr id="420" name="brick.png" descr="brick.png"/>
          <p:cNvPicPr>
            <a:picLocks noChangeAspect="1"/>
          </p:cNvPicPr>
          <p:nvPr/>
        </p:nvPicPr>
        <p:blipFill>
          <a:blip r:embed="rId3"/>
          <a:stretch>
            <a:fillRect/>
          </a:stretch>
        </p:blipFill>
        <p:spPr>
          <a:xfrm>
            <a:off x="17907396" y="11934328"/>
            <a:ext cx="1790701" cy="1790701"/>
          </a:xfrm>
          <a:prstGeom prst="rect">
            <a:avLst/>
          </a:prstGeom>
          <a:ln w="12700">
            <a:miter lim="400000"/>
          </a:ln>
        </p:spPr>
      </p:pic>
      <p:pic>
        <p:nvPicPr>
          <p:cNvPr id="421" name="brick.png" descr="brick.png"/>
          <p:cNvPicPr>
            <a:picLocks noChangeAspect="1"/>
          </p:cNvPicPr>
          <p:nvPr/>
        </p:nvPicPr>
        <p:blipFill>
          <a:blip r:embed="rId3"/>
          <a:stretch>
            <a:fillRect/>
          </a:stretch>
        </p:blipFill>
        <p:spPr>
          <a:xfrm>
            <a:off x="19698096" y="11934328"/>
            <a:ext cx="1790701" cy="1790701"/>
          </a:xfrm>
          <a:prstGeom prst="rect">
            <a:avLst/>
          </a:prstGeom>
          <a:ln w="12700">
            <a:miter lim="400000"/>
          </a:ln>
        </p:spPr>
      </p:pic>
      <p:pic>
        <p:nvPicPr>
          <p:cNvPr id="422" name="brick.png" descr="brick.png"/>
          <p:cNvPicPr>
            <a:picLocks noChangeAspect="1"/>
          </p:cNvPicPr>
          <p:nvPr/>
        </p:nvPicPr>
        <p:blipFill>
          <a:blip r:embed="rId3"/>
          <a:stretch>
            <a:fillRect/>
          </a:stretch>
        </p:blipFill>
        <p:spPr>
          <a:xfrm>
            <a:off x="21488796" y="11934328"/>
            <a:ext cx="1790701" cy="1790701"/>
          </a:xfrm>
          <a:prstGeom prst="rect">
            <a:avLst/>
          </a:prstGeom>
          <a:ln w="12700">
            <a:miter lim="400000"/>
          </a:ln>
        </p:spPr>
      </p:pic>
      <p:pic>
        <p:nvPicPr>
          <p:cNvPr id="423" name="brick.png" descr="brick.png"/>
          <p:cNvPicPr>
            <a:picLocks noChangeAspect="1"/>
          </p:cNvPicPr>
          <p:nvPr/>
        </p:nvPicPr>
        <p:blipFill>
          <a:blip r:embed="rId3"/>
          <a:stretch>
            <a:fillRect/>
          </a:stretch>
        </p:blipFill>
        <p:spPr>
          <a:xfrm>
            <a:off x="23279496" y="11934328"/>
            <a:ext cx="1790701" cy="1790701"/>
          </a:xfrm>
          <a:prstGeom prst="rect">
            <a:avLst/>
          </a:prstGeom>
          <a:ln w="12700">
            <a:miter lim="400000"/>
          </a:ln>
        </p:spPr>
      </p:pic>
      <p:pic>
        <p:nvPicPr>
          <p:cNvPr id="424" name="bugdroid_mario_pixelated.png" descr="bugdroid_mario_pixelated.png"/>
          <p:cNvPicPr>
            <a:picLocks noChangeAspect="1"/>
          </p:cNvPicPr>
          <p:nvPr/>
        </p:nvPicPr>
        <p:blipFill>
          <a:blip r:embed="rId4"/>
          <a:stretch>
            <a:fillRect/>
          </a:stretch>
        </p:blipFill>
        <p:spPr>
          <a:xfrm rot="1500000">
            <a:off x="18137982" y="9193524"/>
            <a:ext cx="2303755" cy="2684540"/>
          </a:xfrm>
          <a:prstGeom prst="rect">
            <a:avLst/>
          </a:prstGeom>
          <a:ln w="12700">
            <a:miter lim="400000"/>
          </a:ln>
        </p:spPr>
      </p:pic>
      <p:pic>
        <p:nvPicPr>
          <p:cNvPr id="425" name="hiclipart.com (1).png" descr="hiclipart.com (1).png"/>
          <p:cNvPicPr>
            <a:picLocks noChangeAspect="1"/>
          </p:cNvPicPr>
          <p:nvPr/>
        </p:nvPicPr>
        <p:blipFill>
          <a:blip r:embed="rId5"/>
          <a:stretch>
            <a:fillRect/>
          </a:stretch>
        </p:blipFill>
        <p:spPr>
          <a:xfrm rot="5400000">
            <a:off x="-877888" y="8305951"/>
            <a:ext cx="4459685" cy="4459686"/>
          </a:xfrm>
          <a:prstGeom prst="rect">
            <a:avLst/>
          </a:prstGeom>
          <a:ln w="12700">
            <a:miter lim="400000"/>
          </a:ln>
        </p:spPr>
      </p:pic>
      <p:pic>
        <p:nvPicPr>
          <p:cNvPr id="426" name="pngguru.com.png" descr="pngguru.com.png"/>
          <p:cNvPicPr>
            <a:picLocks noChangeAspect="1"/>
          </p:cNvPicPr>
          <p:nvPr/>
        </p:nvPicPr>
        <p:blipFill>
          <a:blip r:embed="rId6"/>
          <a:stretch>
            <a:fillRect/>
          </a:stretch>
        </p:blipFill>
        <p:spPr>
          <a:xfrm>
            <a:off x="17678257" y="762000"/>
            <a:ext cx="6865324" cy="4056782"/>
          </a:xfrm>
          <a:prstGeom prst="rect">
            <a:avLst/>
          </a:prstGeom>
          <a:ln w="12700">
            <a:miter lim="400000"/>
          </a:ln>
        </p:spPr>
      </p:pic>
      <p:pic>
        <p:nvPicPr>
          <p:cNvPr id="427" name="Screenshot 2020-04-08 at 11.23.58.png" descr="Screenshot 2020-04-08 at 11.23.58.png"/>
          <p:cNvPicPr>
            <a:picLocks noChangeAspect="1"/>
          </p:cNvPicPr>
          <p:nvPr/>
        </p:nvPicPr>
        <p:blipFill>
          <a:blip r:embed="rId7"/>
          <a:stretch>
            <a:fillRect/>
          </a:stretch>
        </p:blipFill>
        <p:spPr>
          <a:xfrm>
            <a:off x="4860983" y="1295400"/>
            <a:ext cx="14662034" cy="10639897"/>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TotalTime>
  <Words>671</Words>
  <Application>Microsoft Macintosh PowerPoint</Application>
  <PresentationFormat>Custom</PresentationFormat>
  <Paragraphs>179</Paragraphs>
  <Slides>11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Bradley Hand ITC TT-Bold</vt:lpstr>
      <vt:lpstr>Courier</vt:lpstr>
      <vt:lpstr>Helvetica Neue</vt:lpstr>
      <vt:lpstr>Helvetica Neue Light</vt:lpstr>
      <vt:lpstr>Helvetica Neue Medium</vt:lpstr>
      <vt:lpstr>Press Start</vt:lpstr>
      <vt:lpstr>Press Start Regular</vt:lpstr>
      <vt:lpstr>Super Plumber Brothers</vt:lpstr>
      <vt:lpstr>Black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Balsdon, Quintin</cp:lastModifiedBy>
  <cp:revision>2</cp:revision>
  <dcterms:modified xsi:type="dcterms:W3CDTF">2020-04-24T12:02:38Z</dcterms:modified>
</cp:coreProperties>
</file>