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57" r:id="rId4"/>
    <p:sldId id="268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2" autoAdjust="0"/>
    <p:restoredTop sz="75683"/>
  </p:normalViewPr>
  <p:slideViewPr>
    <p:cSldViewPr showGuides="1">
      <p:cViewPr>
        <p:scale>
          <a:sx n="102" d="100"/>
          <a:sy n="102" d="100"/>
        </p:scale>
        <p:origin x="2160" y="464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05.09.18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myself</a:t>
            </a:r>
          </a:p>
          <a:p>
            <a:endParaRPr lang="en-US" dirty="0"/>
          </a:p>
          <a:p>
            <a:r>
              <a:rPr lang="en-US" dirty="0"/>
              <a:t>The objective here is to try and come up with a SOLID, maintainable architecture. At </a:t>
            </a:r>
            <a:r>
              <a:rPr lang="en-US" dirty="0" err="1"/>
              <a:t>Zuhlke</a:t>
            </a:r>
            <a:r>
              <a:rPr lang="en-US" dirty="0"/>
              <a:t>, we do not want to necessarily subscribe to common practice and make the mistake of thinking it’s best practice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8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		Files Changed	</a:t>
            </a:r>
            <a:r>
              <a:rPr lang="en-US" baseline="0" dirty="0" err="1"/>
              <a:t>Gradle</a:t>
            </a:r>
            <a:r>
              <a:rPr lang="en-US" baseline="0" dirty="0"/>
              <a:t> changes</a:t>
            </a:r>
          </a:p>
          <a:p>
            <a:r>
              <a:rPr lang="en-US" baseline="0" dirty="0"/>
              <a:t>With dagger:	8		3</a:t>
            </a:r>
          </a:p>
          <a:p>
            <a:r>
              <a:rPr lang="en-US" baseline="0" dirty="0"/>
              <a:t>Without dagger: 	3		0</a:t>
            </a:r>
          </a:p>
          <a:p>
            <a:endParaRPr lang="en-US" baseline="0" dirty="0"/>
          </a:p>
          <a:p>
            <a:r>
              <a:rPr lang="en-US" baseline="0" dirty="0"/>
              <a:t>This is taking into account that you have to modify the Manifest to add the custom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7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is slightly different</a:t>
            </a:r>
            <a:r>
              <a:rPr lang="en-US" baseline="0" dirty="0"/>
              <a:t> from MVP. The </a:t>
            </a:r>
            <a:r>
              <a:rPr lang="en-US" baseline="0" dirty="0" err="1"/>
              <a:t>ViewModel</a:t>
            </a:r>
            <a:r>
              <a:rPr lang="en-US" baseline="0" dirty="0"/>
              <a:t> should have no reference to the View. </a:t>
            </a:r>
          </a:p>
          <a:p>
            <a:endParaRPr lang="en-US" baseline="0" dirty="0"/>
          </a:p>
          <a:p>
            <a:r>
              <a:rPr lang="en-US" baseline="0" dirty="0"/>
              <a:t>Instead the View is expected to subscribe to the elements of the </a:t>
            </a:r>
            <a:r>
              <a:rPr lang="en-US" baseline="0" dirty="0" err="1"/>
              <a:t>ViewModel</a:t>
            </a:r>
            <a:r>
              <a:rPr lang="en-US" baseline="0" dirty="0"/>
              <a:t> it is interested in, and it will receive updates</a:t>
            </a:r>
          </a:p>
          <a:p>
            <a:endParaRPr lang="en-US" baseline="0" dirty="0"/>
          </a:p>
          <a:p>
            <a:r>
              <a:rPr lang="en-US" baseline="0" dirty="0"/>
              <a:t>The benefits: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 are not constantly checking to see if the view is null on the </a:t>
            </a:r>
            <a:r>
              <a:rPr lang="en-US" baseline="0" dirty="0" err="1"/>
              <a:t>ViewModel</a:t>
            </a:r>
            <a:r>
              <a:rPr lang="en-US" baseline="0" dirty="0"/>
              <a:t> side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Surviving the orientation changes are now “free” </a:t>
            </a:r>
            <a:r>
              <a:rPr lang="mr-IN" baseline="0" dirty="0"/>
              <a:t>–</a:t>
            </a:r>
            <a:r>
              <a:rPr lang="en-US" baseline="0" dirty="0"/>
              <a:t> i.e. internally managed by the OS, not a 3</a:t>
            </a:r>
            <a:r>
              <a:rPr lang="en-US" baseline="30000" dirty="0"/>
              <a:t>rd</a:t>
            </a:r>
            <a:r>
              <a:rPr lang="en-US" baseline="0" dirty="0"/>
              <a:t> party tool</a:t>
            </a:r>
          </a:p>
          <a:p>
            <a:endParaRPr lang="en-US" baseline="0" dirty="0"/>
          </a:p>
          <a:p>
            <a:r>
              <a:rPr lang="en-US" baseline="0" dirty="0"/>
              <a:t>There is a slight disadvantage: </a:t>
            </a:r>
            <a:r>
              <a:rPr lang="en-US" baseline="0" dirty="0" err="1"/>
              <a:t>ViewModels</a:t>
            </a:r>
            <a:r>
              <a:rPr lang="en-US" baseline="0" dirty="0"/>
              <a:t> are now Android objects &lt;PAUSE FOR SHOCK&gt;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makes them hard to unit test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02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is slightly different</a:t>
            </a:r>
            <a:r>
              <a:rPr lang="en-US" baseline="0" dirty="0"/>
              <a:t> from MVP. The </a:t>
            </a:r>
            <a:r>
              <a:rPr lang="en-US" baseline="0" dirty="0" err="1"/>
              <a:t>ViewModel</a:t>
            </a:r>
            <a:r>
              <a:rPr lang="en-US" baseline="0" dirty="0"/>
              <a:t> should have no reference to the View. </a:t>
            </a:r>
          </a:p>
          <a:p>
            <a:endParaRPr lang="en-US" baseline="0" dirty="0"/>
          </a:p>
          <a:p>
            <a:r>
              <a:rPr lang="en-US" baseline="0" dirty="0"/>
              <a:t>Instead the View is expected to subscribe to the elements of the </a:t>
            </a:r>
            <a:r>
              <a:rPr lang="en-US" baseline="0" dirty="0" err="1"/>
              <a:t>ViewModel</a:t>
            </a:r>
            <a:r>
              <a:rPr lang="en-US" baseline="0" dirty="0"/>
              <a:t> it is interested in, and it will receive updates</a:t>
            </a:r>
          </a:p>
          <a:p>
            <a:endParaRPr lang="en-US" baseline="0" dirty="0"/>
          </a:p>
          <a:p>
            <a:r>
              <a:rPr lang="en-US" baseline="0" dirty="0"/>
              <a:t>The benefits: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 are not constantly checking to see if the view is null on the </a:t>
            </a:r>
            <a:r>
              <a:rPr lang="en-US" baseline="0" dirty="0" err="1"/>
              <a:t>ViewModel</a:t>
            </a:r>
            <a:r>
              <a:rPr lang="en-US" baseline="0" dirty="0"/>
              <a:t> side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Surviving the orientation changes are now “free” </a:t>
            </a:r>
            <a:r>
              <a:rPr lang="mr-IN" baseline="0" dirty="0"/>
              <a:t>–</a:t>
            </a:r>
            <a:r>
              <a:rPr lang="en-US" baseline="0" dirty="0"/>
              <a:t> i.e. internally managed by the OS, not a 3</a:t>
            </a:r>
            <a:r>
              <a:rPr lang="en-US" baseline="30000" dirty="0"/>
              <a:t>rd</a:t>
            </a:r>
            <a:r>
              <a:rPr lang="en-US" baseline="0" dirty="0"/>
              <a:t> party tool</a:t>
            </a:r>
          </a:p>
          <a:p>
            <a:endParaRPr lang="en-US" baseline="0" dirty="0"/>
          </a:p>
          <a:p>
            <a:r>
              <a:rPr lang="en-US" baseline="0" dirty="0"/>
              <a:t>There is a slight disadvantage: </a:t>
            </a:r>
            <a:r>
              <a:rPr lang="en-US" baseline="0" dirty="0" err="1"/>
              <a:t>ViewModels</a:t>
            </a:r>
            <a:r>
              <a:rPr lang="en-US" baseline="0" dirty="0"/>
              <a:t> are now Android objects &lt;PAUSE FOR SHOCK&gt;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makes them hard to unit test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2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is slightly different</a:t>
            </a:r>
            <a:r>
              <a:rPr lang="en-US" baseline="0" dirty="0"/>
              <a:t> from MVP. The </a:t>
            </a:r>
            <a:r>
              <a:rPr lang="en-US" baseline="0" dirty="0" err="1"/>
              <a:t>ViewModel</a:t>
            </a:r>
            <a:r>
              <a:rPr lang="en-US" baseline="0" dirty="0"/>
              <a:t> should have no reference to the View. </a:t>
            </a:r>
          </a:p>
          <a:p>
            <a:endParaRPr lang="en-US" baseline="0" dirty="0"/>
          </a:p>
          <a:p>
            <a:r>
              <a:rPr lang="en-US" baseline="0" dirty="0"/>
              <a:t>Instead the View is expected to subscribe to the elements of the </a:t>
            </a:r>
            <a:r>
              <a:rPr lang="en-US" baseline="0" dirty="0" err="1"/>
              <a:t>ViewModel</a:t>
            </a:r>
            <a:r>
              <a:rPr lang="en-US" baseline="0" dirty="0"/>
              <a:t> it is interested in, and it will receive updates</a:t>
            </a:r>
          </a:p>
          <a:p>
            <a:endParaRPr lang="en-US" baseline="0" dirty="0"/>
          </a:p>
          <a:p>
            <a:r>
              <a:rPr lang="en-US" baseline="0" dirty="0"/>
              <a:t>The benefits: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 are not constantly checking to see if the view is null on the </a:t>
            </a:r>
            <a:r>
              <a:rPr lang="en-US" baseline="0" dirty="0" err="1"/>
              <a:t>ViewModel</a:t>
            </a:r>
            <a:r>
              <a:rPr lang="en-US" baseline="0" dirty="0"/>
              <a:t> side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Surviving the orientation changes are now “free” </a:t>
            </a:r>
            <a:r>
              <a:rPr lang="mr-IN" baseline="0" dirty="0"/>
              <a:t>–</a:t>
            </a:r>
            <a:r>
              <a:rPr lang="en-US" baseline="0" dirty="0"/>
              <a:t> i.e. internally managed by the OS, not a 3</a:t>
            </a:r>
            <a:r>
              <a:rPr lang="en-US" baseline="30000" dirty="0"/>
              <a:t>rd</a:t>
            </a:r>
            <a:r>
              <a:rPr lang="en-US" baseline="0" dirty="0"/>
              <a:t> party tool</a:t>
            </a:r>
          </a:p>
          <a:p>
            <a:endParaRPr lang="en-US" baseline="0" dirty="0"/>
          </a:p>
          <a:p>
            <a:r>
              <a:rPr lang="en-US" baseline="0" dirty="0"/>
              <a:t>There is a slight disadvantage: </a:t>
            </a:r>
            <a:r>
              <a:rPr lang="en-US" baseline="0" dirty="0" err="1"/>
              <a:t>ViewModels</a:t>
            </a:r>
            <a:r>
              <a:rPr lang="en-US" baseline="0" dirty="0"/>
              <a:t> are now Android objects &lt;PAUSE FOR SHOCK&gt;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makes them hard to unit test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 no longer need to inject Presenters or </a:t>
            </a:r>
            <a:r>
              <a:rPr lang="en-US" baseline="0" dirty="0" err="1"/>
              <a:t>ViewModels</a:t>
            </a:r>
            <a:r>
              <a:rPr lang="en-US" baseline="0" dirty="0"/>
              <a:t> because that gets handled for us. We can focus on injection of things like brokers that manage data, but in a similar manner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7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you may be more familiar with some of these architecture</a:t>
            </a:r>
            <a:r>
              <a:rPr lang="en-US" baseline="0" dirty="0"/>
              <a:t> models than others. Some of this will just be a general run through so that we are talking about the same structures</a:t>
            </a:r>
          </a:p>
          <a:p>
            <a:endParaRPr lang="en-US" baseline="0" dirty="0"/>
          </a:p>
          <a:p>
            <a:r>
              <a:rPr lang="en-US" baseline="0" dirty="0"/>
              <a:t>It’s really important that we consider our options for injection before we get really into the new </a:t>
            </a:r>
            <a:r>
              <a:rPr lang="en-US" baseline="0" dirty="0" err="1"/>
              <a:t>ViewModel</a:t>
            </a:r>
            <a:r>
              <a:rPr lang="en-US" baseline="0" dirty="0"/>
              <a:t> and </a:t>
            </a:r>
            <a:r>
              <a:rPr lang="en-US" baseline="0" dirty="0" err="1"/>
              <a:t>LiveData</a:t>
            </a:r>
            <a:r>
              <a:rPr lang="en-US" baseline="0" dirty="0"/>
              <a:t> structures, as we need to have a base for our understanding of each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6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SOLID non conformity</a:t>
            </a:r>
          </a:p>
          <a:p>
            <a:r>
              <a:rPr lang="en-US" dirty="0"/>
              <a:t>Increases distributes potential testing scope</a:t>
            </a:r>
          </a:p>
          <a:p>
            <a:r>
              <a:rPr lang="en-US" dirty="0"/>
              <a:t>Because we are developing Android apps, we would probably use this when we have an activity with lots of fragments so the controller can determine which fragment to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</a:t>
            </a:r>
            <a:r>
              <a:rPr lang="en-US" baseline="0" dirty="0"/>
              <a:t>s are easy to test in android because a unit test is normally enough.</a:t>
            </a:r>
          </a:p>
          <a:p>
            <a:endParaRPr lang="en-US" baseline="0" dirty="0"/>
          </a:p>
          <a:p>
            <a:r>
              <a:rPr lang="en-US" baseline="0" dirty="0"/>
              <a:t>They also contain all the business logic meaning that if there is a bug, we should be checking there</a:t>
            </a:r>
          </a:p>
          <a:p>
            <a:endParaRPr lang="en-US" baseline="0" dirty="0"/>
          </a:p>
          <a:p>
            <a:r>
              <a:rPr lang="en-US" baseline="0" dirty="0"/>
              <a:t>The main issue with presenters is that in order to be testable, it needs to be completely agnostic of Android libraries and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5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will be commonly used</a:t>
            </a:r>
            <a:r>
              <a:rPr lang="en-US" baseline="0" dirty="0"/>
              <a:t> as our “go back”</a:t>
            </a:r>
          </a:p>
          <a:p>
            <a:endParaRPr lang="en-US" baseline="0" dirty="0"/>
          </a:p>
          <a:p>
            <a:r>
              <a:rPr lang="en-US" baseline="0" dirty="0"/>
              <a:t>Notice </a:t>
            </a:r>
          </a:p>
          <a:p>
            <a:pPr marL="228600" indent="-228600">
              <a:buAutoNum type="arabicPeriod"/>
            </a:pPr>
            <a:r>
              <a:rPr lang="en-US" baseline="0" dirty="0"/>
              <a:t>the Presenter should be fully testable</a:t>
            </a:r>
          </a:p>
          <a:p>
            <a:pPr marL="228600" indent="-228600">
              <a:buAutoNum type="arabicPeriod"/>
            </a:pPr>
            <a:r>
              <a:rPr lang="en-US" baseline="0" dirty="0"/>
              <a:t>Single Responsibility </a:t>
            </a:r>
          </a:p>
          <a:p>
            <a:endParaRPr lang="en-US" baseline="0" dirty="0"/>
          </a:p>
          <a:p>
            <a:r>
              <a:rPr lang="en-US" baseline="0" dirty="0"/>
              <a:t>Problems:</a:t>
            </a:r>
          </a:p>
          <a:p>
            <a:pPr marL="228600" indent="-228600">
              <a:buAutoNum type="arabicPeriod"/>
            </a:pPr>
            <a:r>
              <a:rPr lang="en-US" baseline="0" dirty="0"/>
              <a:t>Presenter is tied to lifecycle of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4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will be commonly used</a:t>
            </a:r>
            <a:r>
              <a:rPr lang="en-US" baseline="0" dirty="0"/>
              <a:t> as our “go back”</a:t>
            </a:r>
          </a:p>
          <a:p>
            <a:endParaRPr lang="en-US" baseline="0" dirty="0"/>
          </a:p>
          <a:p>
            <a:r>
              <a:rPr lang="en-US" baseline="0" dirty="0"/>
              <a:t>Notice </a:t>
            </a:r>
          </a:p>
          <a:p>
            <a:pPr marL="228600" indent="-228600">
              <a:buAutoNum type="arabicPeriod"/>
            </a:pPr>
            <a:r>
              <a:rPr lang="en-US" baseline="0" dirty="0"/>
              <a:t>the Presenter should be fully testable</a:t>
            </a:r>
          </a:p>
          <a:p>
            <a:pPr marL="228600" indent="-228600">
              <a:buAutoNum type="arabicPeriod"/>
            </a:pPr>
            <a:r>
              <a:rPr lang="en-US" baseline="0" dirty="0"/>
              <a:t>Single Responsibility </a:t>
            </a:r>
          </a:p>
          <a:p>
            <a:endParaRPr lang="en-US" baseline="0" dirty="0"/>
          </a:p>
          <a:p>
            <a:r>
              <a:rPr lang="en-US" baseline="0" dirty="0"/>
              <a:t>Problems:</a:t>
            </a:r>
          </a:p>
          <a:p>
            <a:pPr marL="228600" indent="-228600">
              <a:buAutoNum type="arabicPeriod"/>
            </a:pPr>
            <a:r>
              <a:rPr lang="en-US" baseline="0" dirty="0"/>
              <a:t>Presenter is tied to lifecycle of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Not lying: I don’t like Dagger. Not only because of it’s complexity, but also because documentation is fairly scattered</a:t>
            </a:r>
          </a:p>
          <a:p>
            <a:endParaRPr lang="en-US" baseline="0" dirty="0"/>
          </a:p>
          <a:p>
            <a:r>
              <a:rPr lang="en-US" baseline="0" dirty="0"/>
              <a:t>Can anyone spot the mistake in my design here? </a:t>
            </a:r>
          </a:p>
          <a:p>
            <a:pPr marL="228600" indent="-228600">
              <a:buAutoNum type="arabicPeriod"/>
            </a:pPr>
            <a:r>
              <a:rPr lang="en-US" dirty="0" err="1"/>
              <a:t>providesMainPresenter</a:t>
            </a:r>
            <a:r>
              <a:rPr lang="en-US" dirty="0"/>
              <a:t> should not have a new instance </a:t>
            </a:r>
            <a:r>
              <a:rPr lang="mr-IN" dirty="0"/>
              <a:t>–</a:t>
            </a:r>
            <a:r>
              <a:rPr lang="en-US" dirty="0"/>
              <a:t> but how then should it be managed? However</a:t>
            </a:r>
            <a:r>
              <a:rPr lang="en-US" baseline="0" dirty="0"/>
              <a:t> this flaw occurs in both my options so it’s not really something that I can use to smash over the head</a:t>
            </a:r>
          </a:p>
          <a:p>
            <a:pPr marL="228600" indent="-228600">
              <a:buAutoNum type="arabicPeriod"/>
            </a:pPr>
            <a:r>
              <a:rPr lang="en-US" baseline="0" dirty="0"/>
              <a:t>Application has a static reference to </a:t>
            </a:r>
            <a:r>
              <a:rPr lang="en-US" baseline="0" dirty="0" err="1"/>
              <a:t>appComponent</a:t>
            </a:r>
            <a:r>
              <a:rPr lang="en-US" baseline="0" dirty="0"/>
              <a:t>. Would love some suggestions to improving this </a:t>
            </a:r>
            <a:r>
              <a:rPr lang="mr-IN" baseline="0" dirty="0"/>
              <a:t>–</a:t>
            </a:r>
            <a:r>
              <a:rPr lang="en-US" baseline="0" dirty="0"/>
              <a:t> this is EXACTLY what we are trying to avoid</a:t>
            </a:r>
          </a:p>
          <a:p>
            <a:r>
              <a:rPr lang="en-US" baseline="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9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80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Empty Presentation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Slide </a:t>
            </a:r>
            <a:fld id="{FF6CF27A-3F9E-4400-BCA2-42C29CB142B1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Empty Presentation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Slide </a:t>
            </a:r>
            <a:fld id="{8926D858-83C2-4814-B93E-05D9A0C4316C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/>
              <a:t>Empty Presentation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/>
              <a:t>Slide </a:t>
            </a:r>
            <a:fld id="{7BD498C5-0680-45DC-B779-79C0921CDD3F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Empty Presentation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Slide </a:t>
            </a:r>
            <a:fld id="{C1840BAB-0FDA-4133-B698-D6AF7B3FCEA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Empty Presentation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Slide </a:t>
            </a:r>
            <a:fld id="{14F69864-D8FA-41DE-B367-177661217216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Empty Presentation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Slide </a:t>
            </a:r>
            <a:fld id="{7590E208-2AB0-4F26-A080-1B7C293AD046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chapter</a:t>
            </a:r>
            <a:r>
              <a:rPr lang="de-CH" dirty="0"/>
              <a:t>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CH"/>
              <a:t>Empty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4CF4CF41-7503-432A-B2DA-8F5FE58F2E26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Empty Presentation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Slide </a:t>
            </a:r>
            <a:fld id="{F7FC1B4D-809A-4604-AEC2-CC9A5877171E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63683-8ADC-8F4F-B30F-CF740435C1FC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582" y="233968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Empty Presentation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Slide </a:t>
            </a:r>
            <a:fld id="{9BA5D6F5-926B-49B4-BEB7-0C82E78F999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Empty Presentation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Slide </a:t>
            </a:r>
            <a:fld id="{EB21AD07-C30F-4165-B2BD-A4F9CA76BEF1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Empty Presentation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/>
              <a:t>Slide </a:t>
            </a:r>
            <a:fld id="{54C083C9-5239-484F-9ED8-F7F02A298010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/>
              <a:t>7. January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/>
              <a:t>Empty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/>
              <a:t>Slide </a:t>
            </a:r>
            <a:fld id="{8E22B249-3A54-473F-8DA9-8DAA68FAE2B7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uhlke/dagger2_dem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arbgr/bye-bye-dagger-1494118dcd4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1412776"/>
            <a:ext cx="9502236" cy="4346044"/>
          </a:xfrm>
        </p:spPr>
        <p:txBody>
          <a:bodyPr anchor="ctr" anchorCtr="0"/>
          <a:lstStyle/>
          <a:p>
            <a:pPr algn="ctr"/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Slide </a:t>
            </a:r>
            <a:fld id="{EEEC7BE0-3C00-466B-B8A3-1FDBB2EE32BE}" type="slidenum">
              <a:rPr lang="de-CH" smtClean="0"/>
              <a:t>1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A7D64-CD63-8B42-A10A-8DA46A3B9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82" y="404664"/>
            <a:ext cx="1080120" cy="1080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385" y="5758820"/>
            <a:ext cx="4810255" cy="9144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sz="2200" dirty="0">
                <a:latin typeface="AA Zuehlke" pitchFamily="2" charset="0"/>
                <a:hlinkClick r:id="rId4"/>
              </a:rPr>
              <a:t>https://github.com/zuhlke/dagger2_demo</a:t>
            </a:r>
            <a:endParaRPr lang="en-US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MVP with lifecycle events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10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1484784"/>
            <a:ext cx="6990858" cy="50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4221088"/>
            <a:ext cx="5235619" cy="803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93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Model-View-</a:t>
            </a:r>
            <a:r>
              <a:rPr lang="en-GB" dirty="0" err="1"/>
              <a:t>ViewModel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11</a:t>
            </a:fld>
            <a:endParaRPr dirty="0"/>
          </a:p>
        </p:txBody>
      </p:sp>
      <p:sp>
        <p:nvSpPr>
          <p:cNvPr id="9" name="Diamond 8"/>
          <p:cNvSpPr/>
          <p:nvPr/>
        </p:nvSpPr>
        <p:spPr>
          <a:xfrm>
            <a:off x="7622802" y="2161898"/>
            <a:ext cx="1551973" cy="1526090"/>
          </a:xfrm>
          <a:prstGeom prst="diamond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View</a:t>
            </a:r>
          </a:p>
        </p:txBody>
      </p:sp>
      <p:sp>
        <p:nvSpPr>
          <p:cNvPr id="10" name="Oval 9"/>
          <p:cNvSpPr/>
          <p:nvPr/>
        </p:nvSpPr>
        <p:spPr>
          <a:xfrm>
            <a:off x="5447928" y="4875827"/>
            <a:ext cx="1440160" cy="1468599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Model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71864" y="3284984"/>
            <a:ext cx="259228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23392" y="3810476"/>
            <a:ext cx="924536" cy="1057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871864" y="2636912"/>
            <a:ext cx="259228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5245" y="2230150"/>
            <a:ext cx="1440160" cy="44015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Actions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5245" y="2856989"/>
            <a:ext cx="1440160" cy="44015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Publish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31704" y="4211814"/>
            <a:ext cx="1440160" cy="44015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Read / Write</a:t>
            </a:r>
          </a:p>
        </p:txBody>
      </p:sp>
      <p:sp>
        <p:nvSpPr>
          <p:cNvPr id="3" name="Teardrop 2"/>
          <p:cNvSpPr/>
          <p:nvPr/>
        </p:nvSpPr>
        <p:spPr>
          <a:xfrm>
            <a:off x="3278456" y="2161898"/>
            <a:ext cx="1432842" cy="1483124"/>
          </a:xfrm>
          <a:prstGeom prst="teardrop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View</a:t>
            </a:r>
          </a:p>
          <a:p>
            <a:pPr algn="ctr"/>
            <a:r>
              <a:rPr lang="en-US" sz="2200" dirty="0">
                <a:latin typeface="AA Zuehlke" pitchFamily="2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6103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Model-View-</a:t>
            </a:r>
            <a:r>
              <a:rPr lang="en-GB" dirty="0" err="1"/>
              <a:t>ViewModel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12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5" y="1615471"/>
            <a:ext cx="4649813" cy="733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538572"/>
            <a:ext cx="5940610" cy="1012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804170"/>
            <a:ext cx="6412992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7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Model-View-</a:t>
            </a:r>
            <a:r>
              <a:rPr lang="en-GB" dirty="0" err="1"/>
              <a:t>ViewModel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13</a:t>
            </a:fld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4" y="1620431"/>
            <a:ext cx="8805199" cy="4484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87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2"/>
            <a:ext cx="7793567" cy="1335799"/>
          </a:xfrm>
        </p:spPr>
        <p:txBody>
          <a:bodyPr anchor="ctr" anchorCtr="0"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Model-View-Controller (MVC) </a:t>
            </a:r>
            <a:r>
              <a:rPr lang="en-GB" b="1" i="1" dirty="0"/>
              <a:t>briefly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Model-View-Presenter (MVP) 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dirty="0"/>
              <a:t>dagger2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dirty="0"/>
              <a:t>Lifecycle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Model-View-</a:t>
            </a:r>
            <a:r>
              <a:rPr lang="en-GB" dirty="0" err="1"/>
              <a:t>ViewModel</a:t>
            </a:r>
            <a:r>
              <a:rPr lang="en-GB" dirty="0"/>
              <a:t> (MVVM) 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GB" dirty="0"/>
              <a:t>Android </a:t>
            </a:r>
            <a:r>
              <a:rPr lang="en-GB" dirty="0" err="1"/>
              <a:t>ViewModel</a:t>
            </a:r>
            <a:r>
              <a:rPr lang="en-GB" dirty="0"/>
              <a:t> and </a:t>
            </a:r>
            <a:r>
              <a:rPr lang="en-GB" dirty="0" err="1"/>
              <a:t>LiveData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/>
              <a:t>Slide </a:t>
            </a:r>
            <a:fld id="{FC56AC31-F4F0-40BB-A639-FC77554C5BD6}" type="slidenum">
              <a:rPr lang="de-CH" smtClean="0"/>
              <a:t>2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8C163-283E-9649-A6B1-7F2F35F04E82}"/>
              </a:ext>
            </a:extLst>
          </p:cNvPr>
          <p:cNvSpPr txBox="1"/>
          <p:nvPr/>
        </p:nvSpPr>
        <p:spPr>
          <a:xfrm>
            <a:off x="4530160" y="5949280"/>
            <a:ext cx="7488832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>
                <a:latin typeface="AA Zuehlke" pitchFamily="2" charset="0"/>
                <a:hlinkClick r:id="rId3"/>
              </a:rPr>
              <a:t>https://medium.com/@charbgr/bye-bye-dagger-1494118dcd41</a:t>
            </a:r>
            <a:endParaRPr lang="en-US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5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iamond 33">
            <a:extLst>
              <a:ext uri="{FF2B5EF4-FFF2-40B4-BE49-F238E27FC236}">
                <a16:creationId xmlns:a16="http://schemas.microsoft.com/office/drawing/2014/main" id="{ACFB9554-1273-2745-8AF6-00C22EDCDCBC}"/>
              </a:ext>
            </a:extLst>
          </p:cNvPr>
          <p:cNvSpPr/>
          <p:nvPr/>
        </p:nvSpPr>
        <p:spPr>
          <a:xfrm>
            <a:off x="7928403" y="2153243"/>
            <a:ext cx="1551973" cy="152609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>
              <a:latin typeface="AA Zuehlke" pitchFamily="2" charset="0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C4340407-D923-2B45-9BD8-3098A9103506}"/>
              </a:ext>
            </a:extLst>
          </p:cNvPr>
          <p:cNvSpPr/>
          <p:nvPr/>
        </p:nvSpPr>
        <p:spPr>
          <a:xfrm>
            <a:off x="7781452" y="2169057"/>
            <a:ext cx="1551973" cy="152609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Model-View-Controller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3</a:t>
            </a:fld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287688" y="2204864"/>
            <a:ext cx="1440160" cy="14401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Controller</a:t>
            </a:r>
          </a:p>
        </p:txBody>
      </p:sp>
      <p:sp>
        <p:nvSpPr>
          <p:cNvPr id="9" name="Diamond 8"/>
          <p:cNvSpPr/>
          <p:nvPr/>
        </p:nvSpPr>
        <p:spPr>
          <a:xfrm>
            <a:off x="7622802" y="2161898"/>
            <a:ext cx="1551973" cy="152609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View</a:t>
            </a:r>
          </a:p>
        </p:txBody>
      </p:sp>
      <p:sp>
        <p:nvSpPr>
          <p:cNvPr id="10" name="Oval 9"/>
          <p:cNvSpPr/>
          <p:nvPr/>
        </p:nvSpPr>
        <p:spPr>
          <a:xfrm>
            <a:off x="5447928" y="4875827"/>
            <a:ext cx="1440160" cy="1468599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Model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71864" y="3284984"/>
            <a:ext cx="259228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23392" y="3810476"/>
            <a:ext cx="924536" cy="1057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871864" y="2636912"/>
            <a:ext cx="259228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5245" y="2230150"/>
            <a:ext cx="1440160" cy="44015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Actions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5245" y="2856989"/>
            <a:ext cx="1440160" cy="44015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Update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31704" y="4211814"/>
            <a:ext cx="1440160" cy="44015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Read / Write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C2B33C-F773-204D-930D-9815CFBE5D51}"/>
              </a:ext>
            </a:extLst>
          </p:cNvPr>
          <p:cNvCxnSpPr>
            <a:cxnSpLocks/>
          </p:cNvCxnSpPr>
          <p:nvPr/>
        </p:nvCxnSpPr>
        <p:spPr>
          <a:xfrm flipH="1">
            <a:off x="6744072" y="3899665"/>
            <a:ext cx="878730" cy="953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CC6874-4A11-0A4C-9FA1-ED2A02D1CBEE}"/>
              </a:ext>
            </a:extLst>
          </p:cNvPr>
          <p:cNvSpPr txBox="1"/>
          <p:nvPr/>
        </p:nvSpPr>
        <p:spPr>
          <a:xfrm>
            <a:off x="7489877" y="4153390"/>
            <a:ext cx="1440160" cy="44015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Read / Write</a:t>
            </a:r>
          </a:p>
        </p:txBody>
      </p:sp>
    </p:spTree>
    <p:extLst>
      <p:ext uri="{BB962C8B-B14F-4D97-AF65-F5344CB8AC3E}">
        <p14:creationId xmlns:p14="http://schemas.microsoft.com/office/powerpoint/2010/main" val="218539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Model-View-Presenter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4</a:t>
            </a:fld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287688" y="2204864"/>
            <a:ext cx="1440160" cy="14401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Presenter</a:t>
            </a:r>
          </a:p>
        </p:txBody>
      </p:sp>
      <p:sp>
        <p:nvSpPr>
          <p:cNvPr id="9" name="Diamond 8"/>
          <p:cNvSpPr/>
          <p:nvPr/>
        </p:nvSpPr>
        <p:spPr>
          <a:xfrm>
            <a:off x="7622802" y="2161898"/>
            <a:ext cx="1551973" cy="1526090"/>
          </a:xfrm>
          <a:prstGeom prst="diamond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View</a:t>
            </a:r>
          </a:p>
        </p:txBody>
      </p:sp>
      <p:sp>
        <p:nvSpPr>
          <p:cNvPr id="10" name="Oval 9"/>
          <p:cNvSpPr/>
          <p:nvPr/>
        </p:nvSpPr>
        <p:spPr>
          <a:xfrm>
            <a:off x="5447928" y="4875827"/>
            <a:ext cx="1440160" cy="1468599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AA Zuehlke" pitchFamily="2" charset="0"/>
              </a:rPr>
              <a:t>Model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71864" y="3284984"/>
            <a:ext cx="259228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23392" y="3810476"/>
            <a:ext cx="924536" cy="1057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871864" y="2636912"/>
            <a:ext cx="259228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5245" y="2230150"/>
            <a:ext cx="1440160" cy="44015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Actions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5245" y="2856989"/>
            <a:ext cx="1440160" cy="44015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Update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31704" y="4211814"/>
            <a:ext cx="1440160" cy="44015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Read / Write</a:t>
            </a:r>
          </a:p>
        </p:txBody>
      </p:sp>
    </p:spTree>
    <p:extLst>
      <p:ext uri="{BB962C8B-B14F-4D97-AF65-F5344CB8AC3E}">
        <p14:creationId xmlns:p14="http://schemas.microsoft.com/office/powerpoint/2010/main" val="219866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Model-View-Presenter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5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1484784"/>
            <a:ext cx="5283592" cy="4885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1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Model-View-Presenter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6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2" y="1610494"/>
            <a:ext cx="2717800" cy="1028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50" y="2821057"/>
            <a:ext cx="5842000" cy="3670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65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MVP with Dagger2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7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611910"/>
            <a:ext cx="6177562" cy="2753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2988506"/>
            <a:ext cx="5283200" cy="311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84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MVP with Dagger2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8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703839"/>
            <a:ext cx="5816600" cy="448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703839"/>
            <a:ext cx="5227781" cy="2304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4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60648"/>
            <a:ext cx="7794768" cy="1354823"/>
          </a:xfrm>
        </p:spPr>
        <p:txBody>
          <a:bodyPr anchor="ctr" anchorCtr="0"/>
          <a:lstStyle/>
          <a:p>
            <a:r>
              <a:rPr lang="en-GB" dirty="0"/>
              <a:t>MVP with lifecycle events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Modernising Android Architecture Using MVVM and Android Architecture Components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dirty="0"/>
              <a:t>26 Apr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/>
              <a:t>Slide </a:t>
            </a:r>
            <a:fld id="{0ACF4967-67E6-43A1-B5FA-0A686AB99C35}" type="slidenum">
              <a:rPr lang="de-CH" smtClean="0"/>
              <a:t>9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704783"/>
            <a:ext cx="9145016" cy="4704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63" y="1549783"/>
            <a:ext cx="4299515" cy="659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585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Empty_Presentation_16-9_en-uk.pptx" id="{B21B2AE9-B57E-4BAA-9398-392142F53462}" vid="{29BBF836-485F-4998-A501-932AFC1F669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11847</TotalTime>
  <Words>1014</Words>
  <Application>Microsoft Macintosh PowerPoint</Application>
  <PresentationFormat>Widescreen</PresentationFormat>
  <Paragraphs>166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AA Zuehlke</vt:lpstr>
      <vt:lpstr>Arial</vt:lpstr>
      <vt:lpstr>Arial Rounded MT Bold</vt:lpstr>
      <vt:lpstr>Zuehlke</vt:lpstr>
      <vt:lpstr>Modernising Android Architecture Using MVVM and Android Architecture Components</vt:lpstr>
      <vt:lpstr>Agenda</vt:lpstr>
      <vt:lpstr>Model-View-Controller</vt:lpstr>
      <vt:lpstr>Model-View-Presenter</vt:lpstr>
      <vt:lpstr>Model-View-Presenter</vt:lpstr>
      <vt:lpstr>Model-View-Presenter</vt:lpstr>
      <vt:lpstr>MVP with Dagger2</vt:lpstr>
      <vt:lpstr>MVP with Dagger2</vt:lpstr>
      <vt:lpstr>MVP with lifecycle events</vt:lpstr>
      <vt:lpstr>MVP with lifecycle events</vt:lpstr>
      <vt:lpstr>Model-View-ViewModel</vt:lpstr>
      <vt:lpstr>Model-View-ViewModel</vt:lpstr>
      <vt:lpstr>Model-View-ViewModel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Empty Presentation</dc:title>
  <dc:creator>Balsdon, Quintin</dc:creator>
  <cp:lastModifiedBy>Balsdon, Quintin</cp:lastModifiedBy>
  <cp:revision>43</cp:revision>
  <dcterms:created xsi:type="dcterms:W3CDTF">2018-03-17T11:45:57Z</dcterms:created>
  <dcterms:modified xsi:type="dcterms:W3CDTF">2018-09-07T08:45:30Z</dcterms:modified>
</cp:coreProperties>
</file>