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AA Zuehlke" panose="02000503060000020004" pitchFamily="2" charset="77"/>
      <p:regular r:id="rId18"/>
      <p:italic r:id="rId19"/>
    </p:embeddedFont>
    <p:embeddedFont>
      <p:font typeface="AA Zuehlke Medium" panose="02000503060000020004" pitchFamily="2" charset="77"/>
      <p:regular r:id="rId20"/>
      <p:italic r:id="rId21"/>
    </p:embeddedFont>
  </p:embeddedFontLst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F2F2F2"/>
    <a:srgbClr val="CCFF00"/>
    <a:srgbClr val="00CC66"/>
    <a:srgbClr val="0099CC"/>
    <a:srgbClr val="000000"/>
    <a:srgbClr val="66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FB837D-C827-4EFA-A057-4D05807E0F7C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 autoAdjust="0"/>
    <p:restoredTop sz="94647" autoAdjust="0"/>
  </p:normalViewPr>
  <p:slideViewPr>
    <p:cSldViewPr showGuides="1">
      <p:cViewPr varScale="1">
        <p:scale>
          <a:sx n="143" d="100"/>
          <a:sy n="143" d="100"/>
        </p:scale>
        <p:origin x="208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355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en-GB" smtClean="0">
                <a:latin typeface="AA Zuehlke" pitchFamily="2" charset="0"/>
              </a:rPr>
              <a:t>07/06/2018</a:t>
            </a:fld>
            <a:endParaRPr lang="en-GB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en-GB" smtClean="0">
                <a:latin typeface="AA Zuehlke" pitchFamily="2" charset="0"/>
              </a:rPr>
              <a:t>‹#›</a:t>
            </a:fld>
            <a:endParaRPr lang="en-GB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GB" noProof="0" smtClean="0"/>
              <a:pPr/>
              <a:t>07/06/2018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1796783"/>
            <a:ext cx="11379199" cy="3040751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AA542CC6-B114-4486-B67E-DC30FBD6F191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Slide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6045200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02757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Orange" preserve="1" userDrawn="1">
  <p:cSld name="Chapt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359056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31" userDrawn="1">
          <p15:clr>
            <a:srgbClr val="FBAE40"/>
          </p15:clr>
        </p15:guide>
        <p15:guide id="3" pos="684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Blue" preserve="1" userDrawn="1">
  <p:cSld name="Chapter Slide B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66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698539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lue" preserve="1" userDrawn="1">
  <p:cSld name="Chapt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288623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Gree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CC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1684056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Green" preserve="1" userDrawn="1">
  <p:cSld name="Chapter Slide Br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CC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76850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er Quote Slide" preserve="1" userDrawn="1">
  <p:cSld name="Customer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61FF-BC11-4E05-AD87-1E37DED13E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525266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022DBF-8F9A-41E9-8DC0-CEE6E9EFDD3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06400" y="4975600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AD0934-E481-4D61-A7F1-9122DB03D28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06401" y="3250433"/>
            <a:ext cx="11379200" cy="1476000"/>
          </a:xfrm>
        </p:spPr>
        <p:txBody>
          <a:bodyPr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</p:spTree>
    <p:extLst>
      <p:ext uri="{BB962C8B-B14F-4D97-AF65-F5344CB8AC3E}">
        <p14:creationId xmlns:p14="http://schemas.microsoft.com/office/powerpoint/2010/main" val="19180484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1892" userDrawn="1">
          <p15:clr>
            <a:srgbClr val="FBAE40"/>
          </p15:clr>
        </p15:guide>
        <p15:guide id="3" orient="horz" pos="2048" userDrawn="1">
          <p15:clr>
            <a:srgbClr val="FBAE40"/>
          </p15:clr>
        </p15:guide>
        <p15:guide id="4" orient="horz" pos="2978" userDrawn="1">
          <p15:clr>
            <a:srgbClr val="FBAE40"/>
          </p15:clr>
        </p15:guide>
        <p15:guide id="5" orient="horz" pos="313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small" preserve="1" userDrawn="1">
  <p:cSld name="Team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0300808-DBDE-4DFA-8509-9F0277D0E42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56282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2AE850C-1E84-4FC5-924F-B64A4896FF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06165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1992707-D939-4706-B786-C9CF93F3AEA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456048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B7596F18-3EC6-486C-8671-ED97B31F175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05930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5CC0936-D4E9-4B96-9B7C-4BA77F46C1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6282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138F48BD-C347-4187-8EB9-2CA6B7ACB9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6282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F3BA275B-70B9-49D7-A229-10FB42FC40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60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4AB8825-B71E-40E1-B6C2-76677600E7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60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AF531CB-6478-4640-BE14-D4CA2F6B43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5718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789C2C2-673C-4369-9D7F-DFC9FE0CD4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5718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4D466899-6565-41E5-85B8-447A1A06C1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056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32A4D7E5-37B4-421D-BE13-FE47F6A9A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056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pic>
        <p:nvPicPr>
          <p:cNvPr id="28" name="Logo">
            <a:extLst>
              <a:ext uri="{FF2B5EF4-FFF2-40B4-BE49-F238E27FC236}">
                <a16:creationId xmlns:a16="http://schemas.microsoft.com/office/drawing/2014/main" id="{D61B8700-E7CD-4B2E-9C80-9A63F24E841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5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extended" preserve="1" userDrawn="1">
  <p:cSld name="Team Slide 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7">
            <a:extLst>
              <a:ext uri="{FF2B5EF4-FFF2-40B4-BE49-F238E27FC236}">
                <a16:creationId xmlns:a16="http://schemas.microsoft.com/office/drawing/2014/main" id="{6C40968E-3C40-44C2-8306-20A3CC6E7419}"/>
              </a:ext>
            </a:extLst>
          </p:cNvPr>
          <p:cNvSpPr>
            <a:spLocks/>
          </p:cNvSpPr>
          <p:nvPr userDrawn="1"/>
        </p:nvSpPr>
        <p:spPr>
          <a:xfrm>
            <a:off x="2386399" y="2068343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88834" y="211835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833" y="235907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1C1324FA-10AC-4E1D-9BDC-58FBC59AA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833" y="2793799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sp>
        <p:nvSpPr>
          <p:cNvPr id="31" name="Rechteck 7">
            <a:extLst>
              <a:ext uri="{FF2B5EF4-FFF2-40B4-BE49-F238E27FC236}">
                <a16:creationId xmlns:a16="http://schemas.microsoft.com/office/drawing/2014/main" id="{ED6FDC33-CC26-490E-88A0-B348078DBF74}"/>
              </a:ext>
            </a:extLst>
          </p:cNvPr>
          <p:cNvSpPr>
            <a:spLocks/>
          </p:cNvSpPr>
          <p:nvPr userDrawn="1"/>
        </p:nvSpPr>
        <p:spPr>
          <a:xfrm>
            <a:off x="2386400" y="4470114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B11D4E95-1B31-4AFB-837B-BBE33DBEDEF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400" y="447011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B21D82C4-654E-4CFB-8893-3C62E72BFF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8835" y="452012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62536A01-4B09-4C8A-A0AA-3AAAFC537D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8834" y="476084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20184D63-2E43-4560-ADD0-4CC5C7EFC4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834" y="5195570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1C42ACD0-E05A-45BA-A1FA-58DFC1B3B04D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plain" preserve="1" userDrawn="1">
  <p:cSld name="Closing Slid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73288" y="2729680"/>
            <a:ext cx="8712313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73287" y="3278417"/>
            <a:ext cx="8712313" cy="11079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DCF1DDF6-17A2-45CD-9AA3-91B56041285F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5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ig" preserve="1" userDrawn="1">
  <p:cSld name="Title Slid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406400"/>
            <a:ext cx="11379199" cy="4431135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ECA6-9198-43E1-9D84-84732DF30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4531" y="406400"/>
            <a:ext cx="1018800" cy="10188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"/>
            </a:lvl1pPr>
            <a:lvl2pPr marL="360362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2pPr>
            <a:lvl3pPr marL="62865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3pPr>
            <a:lvl4pPr marL="898525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4pPr>
            <a:lvl5pPr marL="117000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Image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D7EF675D-338D-4993-AD9E-F4A5866E09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6401" y="406400"/>
            <a:ext cx="578362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C0BC8DD0-9369-41ED-AB35-1CE3C39B2F24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3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Text" preserve="1" userDrawn="1">
  <p:cSld name="Closing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8B5291E0-BC2E-43F2-A2C6-081202264C88}"/>
              </a:ext>
            </a:extLst>
          </p:cNvPr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3994C2F-F5E6-403D-9107-C842DC654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1AB60E7E-1EBB-47C7-9BBF-4AFCA93434A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34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ogo Slide" preserve="1" userDrawn="1">
  <p:cSld name="1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8EE2D9D-B09B-4A48-8118-12C3DF5D4BE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671682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ogos Slide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F227242-415A-43A5-8AD8-DD725C99E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463D638-F60E-43FB-AD1C-F3613FC5BC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4328031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Logos Slide" preserve="1" userDrawn="1">
  <p:cSld name="3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DF915D6A-53FA-478C-88DD-D80CECB105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5FE0B70F-3B92-4265-873F-FBA7B533FA6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0905D8F1-FF05-4AE6-8509-17B0AC579A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782718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ogos Slide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D167F0D7-3612-41C4-B6B1-41D3CDB0BA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3335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55E7F20E-918A-41F4-95EA-56916FC813A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871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2544047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Logos Slide" preserve="1" userDrawn="1">
  <p:cSld name="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6838739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Logos Slide" preserve="1" userDrawn="1">
  <p:cSld name="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77DBC43-DF4D-44D6-B818-BDFB3CCB4F0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063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CCB23B9E-5EB8-4DAD-9006-646B92DB82F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3600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F508FE84-18B3-453E-BDC1-377A00EB17B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599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4164095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Logos Slide" preserve="1" userDrawn="1">
  <p:cSld name="7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228055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Logos Slide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5000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BB23-E5A0-4C7A-B094-332E677706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8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Logos Slide" preserve="1" userDrawn="1">
  <p:cSld name="9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FF773C9C-D4EC-4A88-AA70-6D8EA2685F0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13600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61813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Logos Slide" preserve="1" userDrawn="1">
  <p:cSld name="1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8557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299458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251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99543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F205B0C2-025E-4943-9091-02D13C5F4F57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8557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1511EB7A-0567-4353-95CA-39F4C0EE58E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99458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FDA51486-A8CC-450C-991B-49916F2F63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9251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420151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AD0AED3B-C1AD-4969-B243-4671DE259AD6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08557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7D7473B3-3226-4D39-99CD-A0FE166900F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3299458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7CF6ED1-9B34-4C07-ABF6-0D6A67381BC6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19251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540759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1CF5560E-93AE-4477-B3FF-E856FE55AC3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08557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3237C85D-618E-4A33-949C-03F647770BE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99458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719941A5-1D52-4346-8A11-7E36A5D8737D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19251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961006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Logos Slide" preserve="1" userDrawn="1">
  <p:cSld name="2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66157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3398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47781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720193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6157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503398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7347781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20193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966157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503398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347781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720193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966157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503398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347781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720193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966157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503398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47781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720193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944642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 Logos Slide" preserve="1" userDrawn="1">
  <p:cSld name="30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8" y="1789354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7342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66870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106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336634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12735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426687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9711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33663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812735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426687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9711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33663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812735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426687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619711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33663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812735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6687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619711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33663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8" name="Inhaltsplatzhalter 3">
            <a:extLst>
              <a:ext uri="{FF2B5EF4-FFF2-40B4-BE49-F238E27FC236}">
                <a16:creationId xmlns:a16="http://schemas.microsoft.com/office/drawing/2014/main" id="{8276E4C3-A5B7-4A5A-8BAC-3E750120BA82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0057577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9" name="Inhaltsplatzhalter 3">
            <a:extLst>
              <a:ext uri="{FF2B5EF4-FFF2-40B4-BE49-F238E27FC236}">
                <a16:creationId xmlns:a16="http://schemas.microsoft.com/office/drawing/2014/main" id="{EE9F3141-0D92-4C1D-ACD5-6445D24F977F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10057600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196880A4-9BEF-444A-B1F4-11BEBEB51A1E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10057600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1" name="Inhaltsplatzhalter 3">
            <a:extLst>
              <a:ext uri="{FF2B5EF4-FFF2-40B4-BE49-F238E27FC236}">
                <a16:creationId xmlns:a16="http://schemas.microsoft.com/office/drawing/2014/main" id="{E7FF0DAA-A991-4BC9-A353-2BF686600B8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0057600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2" name="Inhaltsplatzhalter 3">
            <a:extLst>
              <a:ext uri="{FF2B5EF4-FFF2-40B4-BE49-F238E27FC236}">
                <a16:creationId xmlns:a16="http://schemas.microsoft.com/office/drawing/2014/main" id="{7FB4FCAF-A3B2-4E15-A680-E18C188A4C88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10057600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86238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1"/>
            <a:ext cx="7794000" cy="361959"/>
          </a:xfrm>
        </p:spPr>
        <p:txBody>
          <a:bodyPr wrap="none"/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E32AA8-9E8F-4746-A735-C0ADA7039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43F5D1C7-E7C4-4059-9798-13962341F780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1CAD-E019-4266-9063-996E3FC7A7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7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951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22FC-D939-4439-8668-AAD473519C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6399" y="1789354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CCF029-1F53-4080-B74A-5057E1D3CF5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46328" y="1789355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horizontal" preserve="1" userDrawn="1">
  <p:cSld name="Image and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699462"/>
            <a:ext cx="11379199" cy="1752137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4293062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699462"/>
            <a:ext cx="11379198" cy="1752137"/>
          </a:xfrm>
        </p:spPr>
        <p:txBody>
          <a:bodyPr lIns="288000" tIns="180000" rIns="288000" bIns="18000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86614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large Image" preserve="1" userDrawn="1">
  <p:cSld name="Image and Text vertical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2" y="406400"/>
            <a:ext cx="4879972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86374" y="406400"/>
            <a:ext cx="6499225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4879972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27308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small Image" preserve="1" userDrawn="1">
  <p:cSld name="Image and Text vertical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190030" y="406400"/>
            <a:ext cx="559556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955716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6400" y="406400"/>
            <a:ext cx="11379200" cy="6700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789355"/>
            <a:ext cx="11379200" cy="46622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35"/>
            </p:custDataLst>
          </p:nvPr>
        </p:nvSpPr>
        <p:spPr>
          <a:xfrm>
            <a:off x="10373340" y="6598723"/>
            <a:ext cx="1412262" cy="14899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r" defTabSz="914400" rtl="0" eaLnBrk="1" latinLnBrk="0" hangingPunct="1"/>
            <a:r>
              <a:rPr lang="en-GB" sz="9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© Zuhlke 2018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36"/>
            </p:custDataLst>
          </p:nvPr>
        </p:nvSpPr>
        <p:spPr>
          <a:xfrm>
            <a:off x="406400" y="6598723"/>
            <a:ext cx="4393456" cy="14899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>
                <a:solidFill>
                  <a:schemeClr val="tx1"/>
                </a:solidFill>
                <a:latin typeface="AA Zuehlke" pitchFamily="2" charset="0"/>
              </a:rPr>
              <a:t>Presentation title</a:t>
            </a:r>
            <a:endParaRPr lang="en-GB" sz="900" dirty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37"/>
            </p:custDataLst>
          </p:nvPr>
        </p:nvSpPr>
        <p:spPr>
          <a:xfrm>
            <a:off x="5384422" y="6598721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GB" sz="9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Date</a:t>
            </a: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38"/>
            </p:custDataLst>
          </p:nvPr>
        </p:nvSpPr>
        <p:spPr>
          <a:xfrm>
            <a:off x="8756651" y="6598722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GB" sz="9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Slide </a:t>
            </a:r>
            <a:fld id="{18ED68E9-AE82-468C-AB22-19F1C12EDF07}" type="slidenum">
              <a:rPr lang="en-GB" sz="900" kern="1200" noProof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‹#›</a:t>
            </a:fld>
            <a:endParaRPr lang="en-GB" sz="9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76" r:id="rId3"/>
    <p:sldLayoutId id="2147483684" r:id="rId4"/>
    <p:sldLayoutId id="2147483679" r:id="rId5"/>
    <p:sldLayoutId id="2147483654" r:id="rId6"/>
    <p:sldLayoutId id="2147483681" r:id="rId7"/>
    <p:sldLayoutId id="2147483682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3" r:id="rId25"/>
    <p:sldLayoutId id="2147483701" r:id="rId26"/>
    <p:sldLayoutId id="2147483704" r:id="rId27"/>
    <p:sldLayoutId id="2147483706" r:id="rId28"/>
    <p:sldLayoutId id="2147483705" r:id="rId29"/>
    <p:sldLayoutId id="2147483702" r:id="rId30"/>
    <p:sldLayoutId id="2147483707" r:id="rId31"/>
    <p:sldLayoutId id="2147483708" r:id="rId32"/>
    <p:sldLayoutId id="2147483709" r:id="rId33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chemeClr val="tx1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8000"/>
        </a:lnSpc>
        <a:spcBef>
          <a:spcPts val="1320"/>
        </a:spcBef>
        <a:buSzPct val="75000"/>
        <a:buFont typeface="AA Zuehlke" panose="02000503060000020004" pitchFamily="2" charset="0"/>
        <a:buChar char="•"/>
        <a:defRPr sz="24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1pPr>
      <a:lvl2pPr marL="628650" indent="-2682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898525" indent="-269875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1168400" indent="-269875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440000" indent="-27000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1710000" indent="-270000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6pPr>
      <a:lvl7pPr marL="198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7pPr>
      <a:lvl8pPr marL="225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8pPr>
      <a:lvl9pPr marL="252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orient="horz" pos="256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4064" userDrawn="1">
          <p15:clr>
            <a:srgbClr val="F26B43"/>
          </p15:clr>
        </p15:guide>
        <p15:guide id="5" orient="horz" pos="11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BD28-175E-4805-B1D9-31819461B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Modernising Android Architecture: Using MVVM and Android Architecture Components</a:t>
            </a:r>
            <a:endParaRPr lang="en-GB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82C3A96-BC36-43C2-BD6A-E8F00921C1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F0417-4D05-C443-9631-51C3DB39DC6A}"/>
              </a:ext>
            </a:extLst>
          </p:cNvPr>
          <p:cNvSpPr txBox="1"/>
          <p:nvPr/>
        </p:nvSpPr>
        <p:spPr>
          <a:xfrm>
            <a:off x="5468471" y="666077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2200" dirty="0" err="1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D4DA17C-BC02-415D-BB26-D3D9AFB27E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2719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CFC521-D467-414C-9CAF-407D127872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90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173E-4D91-4C5A-9579-9E05DDBB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80239-1094-4F0D-AA15-4BF58CDA2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22E64C-A81A-4F94-BDD4-DEE0E7B51C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736E8-5A9D-4D8B-B041-07C5B9F8B3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15ACE0-2649-4381-A4CB-1D21C0AC9E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8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731FB1-83FB-481B-AD65-AF1A1F7882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C95A0-6697-486F-95B0-1B3EBEABE2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32E23-E19B-41CA-B2B8-E80436DDCD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D45E85-E075-421D-A74C-01E9D60BD1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120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3BD8F97-97B1-4C5D-BEF3-10838905AB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CEE52-3242-4D20-8637-A57CE2DE203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44319-EDEC-43DF-8B82-59F42CAE94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B5E76-ACF7-4370-8309-397260F53D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0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1897-2ADC-4361-B86A-F1B7D31F1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F02D7F5-3D8D-481F-98A4-B3CAFF5B33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88A6D8-5AE8-4200-B6E1-39B6A78511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3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6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30FEC59-F11B-4FEA-A916-47C4FA3080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86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8D7DDAD-DBEC-4550-A3D5-0C6E06AE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69AF285-2FD0-414D-8D1E-D25F23A3B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2E53299-47FC-4351-AE96-11F7DA437B3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9" y="1789355"/>
            <a:ext cx="5639271" cy="4662246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0B3B35B-9EA3-4F33-B702-9AACE215FFD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46328" y="1789355"/>
            <a:ext cx="5639271" cy="4662246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24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6F52-0D57-4A43-A1E0-82820381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92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208C4F-3A23-48FD-9A7A-9E45471AD9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A0B7-13E6-499B-A273-E16302D54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1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24C104C-4BFF-4CA2-9522-328A587B80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9DEE9-FCA4-4F96-955F-CD6E68E28A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57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27D81C7-F2DA-40DB-941E-A21D3A9B4F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0224-B75A-4F76-8EFB-4780F8E66B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968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2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666666"/>
        </a:dk2>
        <a:lt2>
          <a:srgbClr val="CCCCCC"/>
        </a:lt2>
        <a:accent1>
          <a:srgbClr val="FF9900"/>
        </a:accent1>
        <a:accent2>
          <a:srgbClr val="CCFF00"/>
        </a:accent2>
        <a:accent3>
          <a:srgbClr val="00CC66"/>
        </a:accent3>
        <a:accent4>
          <a:srgbClr val="66CCFF"/>
        </a:accent4>
        <a:accent5>
          <a:srgbClr val="0099CC"/>
        </a:accent5>
        <a:accent6>
          <a:srgbClr val="CCCCCC"/>
        </a:accent6>
        <a:hlink>
          <a:srgbClr val="0099CC"/>
        </a:hlink>
        <a:folHlink>
          <a:srgbClr val="0099CC"/>
        </a:folHlink>
      </a:clrScheme>
    </a:extraClrScheme>
  </a:extraClrSchemeLst>
  <a:extLst>
    <a:ext uri="{05A4C25C-085E-4340-85A3-A5531E510DB2}">
      <thm15:themeFamily xmlns:thm15="http://schemas.microsoft.com/office/thememl/2012/main" name="Zuehlke_en-uk_20180223(1).potx" id="{FE81361C-F24A-464F-8829-DCD768B1946A}" vid="{81F56144-8DC4-437A-A149-8FE93C80FC2E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15662</TotalTime>
  <Words>10</Words>
  <Application>Microsoft Macintosh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AA Zuehlke Medium</vt:lpstr>
      <vt:lpstr>AA Zuehlke</vt:lpstr>
      <vt:lpstr>Zuehlke</vt:lpstr>
      <vt:lpstr>Modernising Android Architecture: Using MVVM and Android Architecture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Modernising Android Architecture: Using MVVM and Android Architecture Components</dc:title>
  <dc:creator>Balsdon, Quintin</dc:creator>
  <cp:lastModifiedBy>Balsdon, Quintin</cp:lastModifiedBy>
  <cp:revision>2</cp:revision>
  <dcterms:created xsi:type="dcterms:W3CDTF">2018-06-07T10:59:22Z</dcterms:created>
  <dcterms:modified xsi:type="dcterms:W3CDTF">2018-06-18T08:01:23Z</dcterms:modified>
</cp:coreProperties>
</file>