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50B6-39C1-5D42-A65E-AB8D56E63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/>
              <a:t>The value of privacy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01C2-2CDB-6440-AC0C-2667F664E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/>
              <a:t>Quintin Balsdon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F64FB6-E813-0844-9F98-8999DE61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320" y="640080"/>
            <a:ext cx="360273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8786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The value of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privacy</dc:title>
  <dc:creator>Balsdon, Quintin</dc:creator>
  <cp:lastModifiedBy>Balsdon, Quintin</cp:lastModifiedBy>
  <cp:revision>1</cp:revision>
  <dcterms:created xsi:type="dcterms:W3CDTF">2021-02-09T13:55:55Z</dcterms:created>
  <dcterms:modified xsi:type="dcterms:W3CDTF">2021-02-09T14:03:36Z</dcterms:modified>
</cp:coreProperties>
</file>