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2"/>
    <p:restoredTop sz="71404"/>
  </p:normalViewPr>
  <p:slideViewPr>
    <p:cSldViewPr snapToGrid="0" snapToObjects="1">
      <p:cViewPr varScale="1">
        <p:scale>
          <a:sx n="106" d="100"/>
          <a:sy n="106" d="100"/>
        </p:scale>
        <p:origin x="1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97148FC-8022-4E41-90BF-3A26D1D8E529}"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GB"/>
        </a:p>
      </dgm:t>
    </dgm:pt>
    <dgm:pt modelId="{3DAD6F9E-42C4-9C4C-9CBF-4BFD5A74CD4E}">
      <dgm:prSet phldrT="[Text]"/>
      <dgm:spPr>
        <a:solidFill>
          <a:schemeClr val="accent3"/>
        </a:solidFill>
      </dgm:spPr>
      <dgm:t>
        <a:bodyPr/>
        <a:lstStyle/>
        <a:p>
          <a:r>
            <a:rPr lang="en-GB" dirty="0"/>
            <a:t>Requirement</a:t>
          </a:r>
        </a:p>
      </dgm:t>
    </dgm:pt>
    <dgm:pt modelId="{50CD3392-183E-8647-9173-C2507C854A21}" type="parTrans" cxnId="{8CD95589-9396-304B-A360-259C3CF3D00D}">
      <dgm:prSet/>
      <dgm:spPr/>
      <dgm:t>
        <a:bodyPr/>
        <a:lstStyle/>
        <a:p>
          <a:endParaRPr lang="en-GB"/>
        </a:p>
      </dgm:t>
    </dgm:pt>
    <dgm:pt modelId="{E7C3FA4C-E972-3D43-87CC-FEED9075893B}" type="sibTrans" cxnId="{8CD95589-9396-304B-A360-259C3CF3D00D}">
      <dgm:prSet/>
      <dgm:spPr/>
      <dgm:t>
        <a:bodyPr/>
        <a:lstStyle/>
        <a:p>
          <a:endParaRPr lang="en-GB"/>
        </a:p>
      </dgm:t>
    </dgm:pt>
    <dgm:pt modelId="{DBCCD44D-8FA5-4745-BDD7-D1B4B5994643}">
      <dgm:prSet phldrT="[Text]"/>
      <dgm:spPr>
        <a:solidFill>
          <a:schemeClr val="accent3"/>
        </a:solidFill>
      </dgm:spPr>
      <dgm:t>
        <a:bodyPr/>
        <a:lstStyle/>
        <a:p>
          <a:r>
            <a:rPr lang="en-GB" dirty="0"/>
            <a:t>Design</a:t>
          </a:r>
        </a:p>
      </dgm:t>
    </dgm:pt>
    <dgm:pt modelId="{9083FE28-FE83-E148-B4E4-81989D158B4E}" type="parTrans" cxnId="{F175A150-D7DA-A246-BE39-64FFC520C555}">
      <dgm:prSet/>
      <dgm:spPr/>
      <dgm:t>
        <a:bodyPr/>
        <a:lstStyle/>
        <a:p>
          <a:endParaRPr lang="en-GB"/>
        </a:p>
      </dgm:t>
    </dgm:pt>
    <dgm:pt modelId="{E06B33AC-3350-6A47-A563-EA9F91B33095}" type="sibTrans" cxnId="{F175A150-D7DA-A246-BE39-64FFC520C555}">
      <dgm:prSet/>
      <dgm:spPr/>
      <dgm:t>
        <a:bodyPr/>
        <a:lstStyle/>
        <a:p>
          <a:endParaRPr lang="en-GB"/>
        </a:p>
      </dgm:t>
    </dgm:pt>
    <dgm:pt modelId="{51604D7E-B1CE-4A4E-A7A1-0CB05BADDC77}">
      <dgm:prSet phldrT="[Text]"/>
      <dgm:spPr>
        <a:solidFill>
          <a:schemeClr val="bg2">
            <a:lumMod val="75000"/>
          </a:schemeClr>
        </a:solidFill>
      </dgm:spPr>
      <dgm:t>
        <a:bodyPr/>
        <a:lstStyle/>
        <a:p>
          <a:r>
            <a:rPr lang="en-GB" dirty="0"/>
            <a:t>Implementation</a:t>
          </a:r>
        </a:p>
      </dgm:t>
    </dgm:pt>
    <dgm:pt modelId="{AA24F77B-D71B-2D4F-8E5D-8BF14ACFB230}" type="parTrans" cxnId="{45E9D908-CA39-DC4D-BB49-FE15BB3D3B77}">
      <dgm:prSet/>
      <dgm:spPr/>
      <dgm:t>
        <a:bodyPr/>
        <a:lstStyle/>
        <a:p>
          <a:endParaRPr lang="en-GB"/>
        </a:p>
      </dgm:t>
    </dgm:pt>
    <dgm:pt modelId="{471C13BE-B2A6-514C-9302-17C35D76F71A}" type="sibTrans" cxnId="{45E9D908-CA39-DC4D-BB49-FE15BB3D3B77}">
      <dgm:prSet/>
      <dgm:spPr/>
      <dgm:t>
        <a:bodyPr/>
        <a:lstStyle/>
        <a:p>
          <a:endParaRPr lang="en-GB"/>
        </a:p>
      </dgm:t>
    </dgm:pt>
    <dgm:pt modelId="{15D52097-5850-A642-A977-0348AA2963FA}">
      <dgm:prSet phldrT="[Text]"/>
      <dgm:spPr>
        <a:solidFill>
          <a:schemeClr val="bg2">
            <a:lumMod val="75000"/>
          </a:schemeClr>
        </a:solidFill>
      </dgm:spPr>
      <dgm:t>
        <a:bodyPr/>
        <a:lstStyle/>
        <a:p>
          <a:r>
            <a:rPr lang="en-GB" dirty="0"/>
            <a:t>Testing</a:t>
          </a:r>
        </a:p>
      </dgm:t>
    </dgm:pt>
    <dgm:pt modelId="{26FCF447-A234-7043-8666-AC6B823E9329}" type="parTrans" cxnId="{787CB9DC-4BF8-214F-8127-61684B5342CD}">
      <dgm:prSet/>
      <dgm:spPr/>
      <dgm:t>
        <a:bodyPr/>
        <a:lstStyle/>
        <a:p>
          <a:endParaRPr lang="en-GB"/>
        </a:p>
      </dgm:t>
    </dgm:pt>
    <dgm:pt modelId="{C123C68C-6D48-B841-9BD5-3D529B83B9D4}" type="sibTrans" cxnId="{787CB9DC-4BF8-214F-8127-61684B5342CD}">
      <dgm:prSet/>
      <dgm:spPr/>
      <dgm:t>
        <a:bodyPr/>
        <a:lstStyle/>
        <a:p>
          <a:endParaRPr lang="en-GB"/>
        </a:p>
      </dgm:t>
    </dgm:pt>
    <dgm:pt modelId="{8DB640C8-4593-0440-BE91-A4C826E5650F}">
      <dgm:prSet phldrT="[Text]"/>
      <dgm:spPr>
        <a:solidFill>
          <a:schemeClr val="bg2">
            <a:lumMod val="75000"/>
          </a:schemeClr>
        </a:solidFill>
      </dgm:spPr>
      <dgm:t>
        <a:bodyPr/>
        <a:lstStyle/>
        <a:p>
          <a:r>
            <a:rPr lang="en-GB" dirty="0"/>
            <a:t>Integration</a:t>
          </a:r>
        </a:p>
      </dgm:t>
    </dgm:pt>
    <dgm:pt modelId="{44B0A483-2303-DA42-BD1F-8FDC220D2F06}" type="parTrans" cxnId="{2692FF34-354E-9646-92F8-973336C22353}">
      <dgm:prSet/>
      <dgm:spPr/>
      <dgm:t>
        <a:bodyPr/>
        <a:lstStyle/>
        <a:p>
          <a:endParaRPr lang="en-GB"/>
        </a:p>
      </dgm:t>
    </dgm:pt>
    <dgm:pt modelId="{4AE7C4B4-A10E-C644-9777-7BF73F80F40A}" type="sibTrans" cxnId="{2692FF34-354E-9646-92F8-973336C22353}">
      <dgm:prSet/>
      <dgm:spPr/>
      <dgm:t>
        <a:bodyPr/>
        <a:lstStyle/>
        <a:p>
          <a:endParaRPr lang="en-GB"/>
        </a:p>
      </dgm:t>
    </dgm:pt>
    <dgm:pt modelId="{FA798CD4-4D65-B045-9270-A196157B8BCB}">
      <dgm:prSet phldrT="[Text]"/>
      <dgm:spPr>
        <a:solidFill>
          <a:schemeClr val="accent2"/>
        </a:solidFill>
      </dgm:spPr>
      <dgm:t>
        <a:bodyPr/>
        <a:lstStyle/>
        <a:p>
          <a:r>
            <a:rPr lang="en-GB" dirty="0"/>
            <a:t>Maintenance</a:t>
          </a:r>
        </a:p>
      </dgm:t>
    </dgm:pt>
    <dgm:pt modelId="{28F3D07C-434C-524B-8370-7A0CA5EC74E6}" type="parTrans" cxnId="{BC267897-282A-A247-ABA7-9DA2D488DC62}">
      <dgm:prSet/>
      <dgm:spPr/>
      <dgm:t>
        <a:bodyPr/>
        <a:lstStyle/>
        <a:p>
          <a:endParaRPr lang="en-GB"/>
        </a:p>
      </dgm:t>
    </dgm:pt>
    <dgm:pt modelId="{E16B1802-228F-014F-9533-ECFBE83229A2}" type="sibTrans" cxnId="{BC267897-282A-A247-ABA7-9DA2D488DC62}">
      <dgm:prSet/>
      <dgm:spPr/>
      <dgm:t>
        <a:bodyPr/>
        <a:lstStyle/>
        <a:p>
          <a:endParaRPr lang="en-GB"/>
        </a:p>
      </dgm:t>
    </dgm:pt>
    <dgm:pt modelId="{E6693980-67ED-3A45-AC68-462E03F41108}" type="pres">
      <dgm:prSet presAssocID="{B97148FC-8022-4E41-90BF-3A26D1D8E529}" presName="cycle" presStyleCnt="0">
        <dgm:presLayoutVars>
          <dgm:dir/>
          <dgm:resizeHandles val="exact"/>
        </dgm:presLayoutVars>
      </dgm:prSet>
      <dgm:spPr/>
    </dgm:pt>
    <dgm:pt modelId="{B513119F-EF57-CC4D-B321-5389838214AA}" type="pres">
      <dgm:prSet presAssocID="{3DAD6F9E-42C4-9C4C-9CBF-4BFD5A74CD4E}" presName="node" presStyleLbl="node1" presStyleIdx="0" presStyleCnt="6">
        <dgm:presLayoutVars>
          <dgm:bulletEnabled val="1"/>
        </dgm:presLayoutVars>
      </dgm:prSet>
      <dgm:spPr/>
    </dgm:pt>
    <dgm:pt modelId="{3F37B7B6-ECE0-D949-B612-345EBC33CF99}" type="pres">
      <dgm:prSet presAssocID="{3DAD6F9E-42C4-9C4C-9CBF-4BFD5A74CD4E}" presName="spNode" presStyleCnt="0"/>
      <dgm:spPr/>
    </dgm:pt>
    <dgm:pt modelId="{64234121-9420-6E4B-9813-FE7CDCFF06CC}" type="pres">
      <dgm:prSet presAssocID="{E7C3FA4C-E972-3D43-87CC-FEED9075893B}" presName="sibTrans" presStyleLbl="sibTrans1D1" presStyleIdx="0" presStyleCnt="6"/>
      <dgm:spPr/>
    </dgm:pt>
    <dgm:pt modelId="{F55F4D2D-C738-B64A-8FCE-D2EE61193C80}" type="pres">
      <dgm:prSet presAssocID="{DBCCD44D-8FA5-4745-BDD7-D1B4B5994643}" presName="node" presStyleLbl="node1" presStyleIdx="1" presStyleCnt="6">
        <dgm:presLayoutVars>
          <dgm:bulletEnabled val="1"/>
        </dgm:presLayoutVars>
      </dgm:prSet>
      <dgm:spPr/>
    </dgm:pt>
    <dgm:pt modelId="{96E26667-A3E9-394C-A4DE-AD4C3670BE18}" type="pres">
      <dgm:prSet presAssocID="{DBCCD44D-8FA5-4745-BDD7-D1B4B5994643}" presName="spNode" presStyleCnt="0"/>
      <dgm:spPr/>
    </dgm:pt>
    <dgm:pt modelId="{351EC126-16D9-3F44-8792-574690044FAD}" type="pres">
      <dgm:prSet presAssocID="{E06B33AC-3350-6A47-A563-EA9F91B33095}" presName="sibTrans" presStyleLbl="sibTrans1D1" presStyleIdx="1" presStyleCnt="6"/>
      <dgm:spPr/>
    </dgm:pt>
    <dgm:pt modelId="{393E29D0-504D-1C4C-AFCF-16ACBE48BF82}" type="pres">
      <dgm:prSet presAssocID="{51604D7E-B1CE-4A4E-A7A1-0CB05BADDC77}" presName="node" presStyleLbl="node1" presStyleIdx="2" presStyleCnt="6">
        <dgm:presLayoutVars>
          <dgm:bulletEnabled val="1"/>
        </dgm:presLayoutVars>
      </dgm:prSet>
      <dgm:spPr/>
    </dgm:pt>
    <dgm:pt modelId="{13C6419D-BAAB-9F41-9BE7-3744E6FAD355}" type="pres">
      <dgm:prSet presAssocID="{51604D7E-B1CE-4A4E-A7A1-0CB05BADDC77}" presName="spNode" presStyleCnt="0"/>
      <dgm:spPr/>
    </dgm:pt>
    <dgm:pt modelId="{2BA852DD-3CFA-DD4F-BAF2-A10FB3275BF2}" type="pres">
      <dgm:prSet presAssocID="{471C13BE-B2A6-514C-9302-17C35D76F71A}" presName="sibTrans" presStyleLbl="sibTrans1D1" presStyleIdx="2" presStyleCnt="6"/>
      <dgm:spPr/>
    </dgm:pt>
    <dgm:pt modelId="{E4496E0D-FD86-7844-89A1-3C1D3AC747AA}" type="pres">
      <dgm:prSet presAssocID="{15D52097-5850-A642-A977-0348AA2963FA}" presName="node" presStyleLbl="node1" presStyleIdx="3" presStyleCnt="6">
        <dgm:presLayoutVars>
          <dgm:bulletEnabled val="1"/>
        </dgm:presLayoutVars>
      </dgm:prSet>
      <dgm:spPr/>
    </dgm:pt>
    <dgm:pt modelId="{63B7EE1E-FA48-714E-AA65-95105242BA19}" type="pres">
      <dgm:prSet presAssocID="{15D52097-5850-A642-A977-0348AA2963FA}" presName="spNode" presStyleCnt="0"/>
      <dgm:spPr/>
    </dgm:pt>
    <dgm:pt modelId="{248590C3-C8E7-5443-BFDD-2A8D52788C5D}" type="pres">
      <dgm:prSet presAssocID="{C123C68C-6D48-B841-9BD5-3D529B83B9D4}" presName="sibTrans" presStyleLbl="sibTrans1D1" presStyleIdx="3" presStyleCnt="6"/>
      <dgm:spPr/>
    </dgm:pt>
    <dgm:pt modelId="{C9FEBAAD-D528-EE40-B0E0-23E4A0043BE8}" type="pres">
      <dgm:prSet presAssocID="{8DB640C8-4593-0440-BE91-A4C826E5650F}" presName="node" presStyleLbl="node1" presStyleIdx="4" presStyleCnt="6">
        <dgm:presLayoutVars>
          <dgm:bulletEnabled val="1"/>
        </dgm:presLayoutVars>
      </dgm:prSet>
      <dgm:spPr/>
    </dgm:pt>
    <dgm:pt modelId="{DC386814-EE5B-F844-B86C-E3C386A97265}" type="pres">
      <dgm:prSet presAssocID="{8DB640C8-4593-0440-BE91-A4C826E5650F}" presName="spNode" presStyleCnt="0"/>
      <dgm:spPr/>
    </dgm:pt>
    <dgm:pt modelId="{767246D9-AD61-784C-B10D-4948D0B82340}" type="pres">
      <dgm:prSet presAssocID="{4AE7C4B4-A10E-C644-9777-7BF73F80F40A}" presName="sibTrans" presStyleLbl="sibTrans1D1" presStyleIdx="4" presStyleCnt="6"/>
      <dgm:spPr/>
    </dgm:pt>
    <dgm:pt modelId="{FF196E73-934D-9442-87C0-3038C52A66E9}" type="pres">
      <dgm:prSet presAssocID="{FA798CD4-4D65-B045-9270-A196157B8BCB}" presName="node" presStyleLbl="node1" presStyleIdx="5" presStyleCnt="6">
        <dgm:presLayoutVars>
          <dgm:bulletEnabled val="1"/>
        </dgm:presLayoutVars>
      </dgm:prSet>
      <dgm:spPr/>
    </dgm:pt>
    <dgm:pt modelId="{FEC5D680-F1B3-E245-8544-58FB311D4D0E}" type="pres">
      <dgm:prSet presAssocID="{FA798CD4-4D65-B045-9270-A196157B8BCB}" presName="spNode" presStyleCnt="0"/>
      <dgm:spPr/>
    </dgm:pt>
    <dgm:pt modelId="{C23323CF-63B9-4A4A-819C-42397A90D8DD}" type="pres">
      <dgm:prSet presAssocID="{E16B1802-228F-014F-9533-ECFBE83229A2}" presName="sibTrans" presStyleLbl="sibTrans1D1" presStyleIdx="5" presStyleCnt="6"/>
      <dgm:spPr/>
    </dgm:pt>
  </dgm:ptLst>
  <dgm:cxnLst>
    <dgm:cxn modelId="{45E9D908-CA39-DC4D-BB49-FE15BB3D3B77}" srcId="{B97148FC-8022-4E41-90BF-3A26D1D8E529}" destId="{51604D7E-B1CE-4A4E-A7A1-0CB05BADDC77}" srcOrd="2" destOrd="0" parTransId="{AA24F77B-D71B-2D4F-8E5D-8BF14ACFB230}" sibTransId="{471C13BE-B2A6-514C-9302-17C35D76F71A}"/>
    <dgm:cxn modelId="{2CF3450B-432F-CE40-A5DD-0AF5D7C13951}" type="presOf" srcId="{15D52097-5850-A642-A977-0348AA2963FA}" destId="{E4496E0D-FD86-7844-89A1-3C1D3AC747AA}" srcOrd="0" destOrd="0" presId="urn:microsoft.com/office/officeart/2005/8/layout/cycle5"/>
    <dgm:cxn modelId="{2692FF34-354E-9646-92F8-973336C22353}" srcId="{B97148FC-8022-4E41-90BF-3A26D1D8E529}" destId="{8DB640C8-4593-0440-BE91-A4C826E5650F}" srcOrd="4" destOrd="0" parTransId="{44B0A483-2303-DA42-BD1F-8FDC220D2F06}" sibTransId="{4AE7C4B4-A10E-C644-9777-7BF73F80F40A}"/>
    <dgm:cxn modelId="{B3BECD4A-D9FF-AE4E-AEAC-1D48955E1AAE}" type="presOf" srcId="{51604D7E-B1CE-4A4E-A7A1-0CB05BADDC77}" destId="{393E29D0-504D-1C4C-AFCF-16ACBE48BF82}" srcOrd="0" destOrd="0" presId="urn:microsoft.com/office/officeart/2005/8/layout/cycle5"/>
    <dgm:cxn modelId="{F175A150-D7DA-A246-BE39-64FFC520C555}" srcId="{B97148FC-8022-4E41-90BF-3A26D1D8E529}" destId="{DBCCD44D-8FA5-4745-BDD7-D1B4B5994643}" srcOrd="1" destOrd="0" parTransId="{9083FE28-FE83-E148-B4E4-81989D158B4E}" sibTransId="{E06B33AC-3350-6A47-A563-EA9F91B33095}"/>
    <dgm:cxn modelId="{662F2F55-46A7-BD45-9029-109355C46F43}" type="presOf" srcId="{C123C68C-6D48-B841-9BD5-3D529B83B9D4}" destId="{248590C3-C8E7-5443-BFDD-2A8D52788C5D}" srcOrd="0" destOrd="0" presId="urn:microsoft.com/office/officeart/2005/8/layout/cycle5"/>
    <dgm:cxn modelId="{2986DC56-3699-844A-9D18-C45F3FCF59F3}" type="presOf" srcId="{DBCCD44D-8FA5-4745-BDD7-D1B4B5994643}" destId="{F55F4D2D-C738-B64A-8FCE-D2EE61193C80}" srcOrd="0" destOrd="0" presId="urn:microsoft.com/office/officeart/2005/8/layout/cycle5"/>
    <dgm:cxn modelId="{F37C8958-FF41-5347-922D-2C2A29C1F032}" type="presOf" srcId="{8DB640C8-4593-0440-BE91-A4C826E5650F}" destId="{C9FEBAAD-D528-EE40-B0E0-23E4A0043BE8}" srcOrd="0" destOrd="0" presId="urn:microsoft.com/office/officeart/2005/8/layout/cycle5"/>
    <dgm:cxn modelId="{1BF33975-D3DE-8E44-B787-90F1F5653375}" type="presOf" srcId="{FA798CD4-4D65-B045-9270-A196157B8BCB}" destId="{FF196E73-934D-9442-87C0-3038C52A66E9}" srcOrd="0" destOrd="0" presId="urn:microsoft.com/office/officeart/2005/8/layout/cycle5"/>
    <dgm:cxn modelId="{8CD95589-9396-304B-A360-259C3CF3D00D}" srcId="{B97148FC-8022-4E41-90BF-3A26D1D8E529}" destId="{3DAD6F9E-42C4-9C4C-9CBF-4BFD5A74CD4E}" srcOrd="0" destOrd="0" parTransId="{50CD3392-183E-8647-9173-C2507C854A21}" sibTransId="{E7C3FA4C-E972-3D43-87CC-FEED9075893B}"/>
    <dgm:cxn modelId="{7178D791-6841-CE48-864F-D4BACCF7BE29}" type="presOf" srcId="{471C13BE-B2A6-514C-9302-17C35D76F71A}" destId="{2BA852DD-3CFA-DD4F-BAF2-A10FB3275BF2}" srcOrd="0" destOrd="0" presId="urn:microsoft.com/office/officeart/2005/8/layout/cycle5"/>
    <dgm:cxn modelId="{BC267897-282A-A247-ABA7-9DA2D488DC62}" srcId="{B97148FC-8022-4E41-90BF-3A26D1D8E529}" destId="{FA798CD4-4D65-B045-9270-A196157B8BCB}" srcOrd="5" destOrd="0" parTransId="{28F3D07C-434C-524B-8370-7A0CA5EC74E6}" sibTransId="{E16B1802-228F-014F-9533-ECFBE83229A2}"/>
    <dgm:cxn modelId="{638460A1-37B6-B445-8B4B-23A61F25444B}" type="presOf" srcId="{3DAD6F9E-42C4-9C4C-9CBF-4BFD5A74CD4E}" destId="{B513119F-EF57-CC4D-B321-5389838214AA}" srcOrd="0" destOrd="0" presId="urn:microsoft.com/office/officeart/2005/8/layout/cycle5"/>
    <dgm:cxn modelId="{C18A34BC-F959-814C-8CC2-7EE4760C828E}" type="presOf" srcId="{E06B33AC-3350-6A47-A563-EA9F91B33095}" destId="{351EC126-16D9-3F44-8792-574690044FAD}" srcOrd="0" destOrd="0" presId="urn:microsoft.com/office/officeart/2005/8/layout/cycle5"/>
    <dgm:cxn modelId="{5D1C47BC-B2D2-BB4E-87FB-94D34273A144}" type="presOf" srcId="{4AE7C4B4-A10E-C644-9777-7BF73F80F40A}" destId="{767246D9-AD61-784C-B10D-4948D0B82340}" srcOrd="0" destOrd="0" presId="urn:microsoft.com/office/officeart/2005/8/layout/cycle5"/>
    <dgm:cxn modelId="{EFB800D5-E05C-F54B-A180-BCC3CE232150}" type="presOf" srcId="{E16B1802-228F-014F-9533-ECFBE83229A2}" destId="{C23323CF-63B9-4A4A-819C-42397A90D8DD}" srcOrd="0" destOrd="0" presId="urn:microsoft.com/office/officeart/2005/8/layout/cycle5"/>
    <dgm:cxn modelId="{787CB9DC-4BF8-214F-8127-61684B5342CD}" srcId="{B97148FC-8022-4E41-90BF-3A26D1D8E529}" destId="{15D52097-5850-A642-A977-0348AA2963FA}" srcOrd="3" destOrd="0" parTransId="{26FCF447-A234-7043-8666-AC6B823E9329}" sibTransId="{C123C68C-6D48-B841-9BD5-3D529B83B9D4}"/>
    <dgm:cxn modelId="{F7945DDD-52BD-9248-914F-1DCA7C4A3475}" type="presOf" srcId="{B97148FC-8022-4E41-90BF-3A26D1D8E529}" destId="{E6693980-67ED-3A45-AC68-462E03F41108}" srcOrd="0" destOrd="0" presId="urn:microsoft.com/office/officeart/2005/8/layout/cycle5"/>
    <dgm:cxn modelId="{2B1DEEEA-F500-2B43-B4F5-F758D83FE481}" type="presOf" srcId="{E7C3FA4C-E972-3D43-87CC-FEED9075893B}" destId="{64234121-9420-6E4B-9813-FE7CDCFF06CC}" srcOrd="0" destOrd="0" presId="urn:microsoft.com/office/officeart/2005/8/layout/cycle5"/>
    <dgm:cxn modelId="{8367C414-3EA9-1F43-B376-AB367A04C682}" type="presParOf" srcId="{E6693980-67ED-3A45-AC68-462E03F41108}" destId="{B513119F-EF57-CC4D-B321-5389838214AA}" srcOrd="0" destOrd="0" presId="urn:microsoft.com/office/officeart/2005/8/layout/cycle5"/>
    <dgm:cxn modelId="{89686604-84D4-8C46-94C7-90E3E4EFDF0F}" type="presParOf" srcId="{E6693980-67ED-3A45-AC68-462E03F41108}" destId="{3F37B7B6-ECE0-D949-B612-345EBC33CF99}" srcOrd="1" destOrd="0" presId="urn:microsoft.com/office/officeart/2005/8/layout/cycle5"/>
    <dgm:cxn modelId="{5860F6E3-D2AF-0C48-903F-0993FFE507B0}" type="presParOf" srcId="{E6693980-67ED-3A45-AC68-462E03F41108}" destId="{64234121-9420-6E4B-9813-FE7CDCFF06CC}" srcOrd="2" destOrd="0" presId="urn:microsoft.com/office/officeart/2005/8/layout/cycle5"/>
    <dgm:cxn modelId="{7C45C476-E23C-034A-9AFF-855A194BDBF4}" type="presParOf" srcId="{E6693980-67ED-3A45-AC68-462E03F41108}" destId="{F55F4D2D-C738-B64A-8FCE-D2EE61193C80}" srcOrd="3" destOrd="0" presId="urn:microsoft.com/office/officeart/2005/8/layout/cycle5"/>
    <dgm:cxn modelId="{D7D54A14-C74E-984F-877B-5A1E09194794}" type="presParOf" srcId="{E6693980-67ED-3A45-AC68-462E03F41108}" destId="{96E26667-A3E9-394C-A4DE-AD4C3670BE18}" srcOrd="4" destOrd="0" presId="urn:microsoft.com/office/officeart/2005/8/layout/cycle5"/>
    <dgm:cxn modelId="{7CD712E4-F2D4-EF44-AC75-70F2DF245C01}" type="presParOf" srcId="{E6693980-67ED-3A45-AC68-462E03F41108}" destId="{351EC126-16D9-3F44-8792-574690044FAD}" srcOrd="5" destOrd="0" presId="urn:microsoft.com/office/officeart/2005/8/layout/cycle5"/>
    <dgm:cxn modelId="{2DB88A26-F394-5740-BEB3-341DE03C2952}" type="presParOf" srcId="{E6693980-67ED-3A45-AC68-462E03F41108}" destId="{393E29D0-504D-1C4C-AFCF-16ACBE48BF82}" srcOrd="6" destOrd="0" presId="urn:microsoft.com/office/officeart/2005/8/layout/cycle5"/>
    <dgm:cxn modelId="{26745DB4-B033-684A-9BB0-EAB2714D9E9A}" type="presParOf" srcId="{E6693980-67ED-3A45-AC68-462E03F41108}" destId="{13C6419D-BAAB-9F41-9BE7-3744E6FAD355}" srcOrd="7" destOrd="0" presId="urn:microsoft.com/office/officeart/2005/8/layout/cycle5"/>
    <dgm:cxn modelId="{08290314-84DC-684B-AFDC-E7A978BFAA22}" type="presParOf" srcId="{E6693980-67ED-3A45-AC68-462E03F41108}" destId="{2BA852DD-3CFA-DD4F-BAF2-A10FB3275BF2}" srcOrd="8" destOrd="0" presId="urn:microsoft.com/office/officeart/2005/8/layout/cycle5"/>
    <dgm:cxn modelId="{196D0643-EF98-3041-A941-528EA4F6C5D0}" type="presParOf" srcId="{E6693980-67ED-3A45-AC68-462E03F41108}" destId="{E4496E0D-FD86-7844-89A1-3C1D3AC747AA}" srcOrd="9" destOrd="0" presId="urn:microsoft.com/office/officeart/2005/8/layout/cycle5"/>
    <dgm:cxn modelId="{67B2DCE5-DBA3-DE42-8D11-11C6344BD93C}" type="presParOf" srcId="{E6693980-67ED-3A45-AC68-462E03F41108}" destId="{63B7EE1E-FA48-714E-AA65-95105242BA19}" srcOrd="10" destOrd="0" presId="urn:microsoft.com/office/officeart/2005/8/layout/cycle5"/>
    <dgm:cxn modelId="{978AB307-5A37-9147-AC2D-0432D8FCC43D}" type="presParOf" srcId="{E6693980-67ED-3A45-AC68-462E03F41108}" destId="{248590C3-C8E7-5443-BFDD-2A8D52788C5D}" srcOrd="11" destOrd="0" presId="urn:microsoft.com/office/officeart/2005/8/layout/cycle5"/>
    <dgm:cxn modelId="{4F0152F5-E1E7-2041-BA11-B688EFF1EEB8}" type="presParOf" srcId="{E6693980-67ED-3A45-AC68-462E03F41108}" destId="{C9FEBAAD-D528-EE40-B0E0-23E4A0043BE8}" srcOrd="12" destOrd="0" presId="urn:microsoft.com/office/officeart/2005/8/layout/cycle5"/>
    <dgm:cxn modelId="{853ADFA0-FA32-0B4D-A685-BA7E1B9E11D1}" type="presParOf" srcId="{E6693980-67ED-3A45-AC68-462E03F41108}" destId="{DC386814-EE5B-F844-B86C-E3C386A97265}" srcOrd="13" destOrd="0" presId="urn:microsoft.com/office/officeart/2005/8/layout/cycle5"/>
    <dgm:cxn modelId="{43DFB218-45F9-3D48-A0B6-85A51F97F584}" type="presParOf" srcId="{E6693980-67ED-3A45-AC68-462E03F41108}" destId="{767246D9-AD61-784C-B10D-4948D0B82340}" srcOrd="14" destOrd="0" presId="urn:microsoft.com/office/officeart/2005/8/layout/cycle5"/>
    <dgm:cxn modelId="{57B1BC8F-578D-6C41-8501-3EE015B759B3}" type="presParOf" srcId="{E6693980-67ED-3A45-AC68-462E03F41108}" destId="{FF196E73-934D-9442-87C0-3038C52A66E9}" srcOrd="15" destOrd="0" presId="urn:microsoft.com/office/officeart/2005/8/layout/cycle5"/>
    <dgm:cxn modelId="{F5F166E6-67B2-554F-9821-4112F3FC0254}" type="presParOf" srcId="{E6693980-67ED-3A45-AC68-462E03F41108}" destId="{FEC5D680-F1B3-E245-8544-58FB311D4D0E}" srcOrd="16" destOrd="0" presId="urn:microsoft.com/office/officeart/2005/8/layout/cycle5"/>
    <dgm:cxn modelId="{31267A82-4A90-8D45-AE9C-2B5BE39CBD1D}" type="presParOf" srcId="{E6693980-67ED-3A45-AC68-462E03F41108}" destId="{C23323CF-63B9-4A4A-819C-42397A90D8DD}"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0D19C-A642-416F-B1F2-AE25B3F402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5AC3693-FC60-40FD-B9C0-9513EA660DF9}">
      <dgm:prSet/>
      <dgm:spPr/>
      <dgm:t>
        <a:bodyPr/>
        <a:lstStyle/>
        <a:p>
          <a:pPr>
            <a:lnSpc>
              <a:spcPct val="100000"/>
            </a:lnSpc>
          </a:pPr>
          <a:r>
            <a:rPr lang="en-US"/>
            <a:t>Daunting</a:t>
          </a:r>
        </a:p>
      </dgm:t>
    </dgm:pt>
    <dgm:pt modelId="{87AF1C7B-692F-4C6D-B708-AE9D2997099A}" type="parTrans" cxnId="{1C94EC4E-4FC6-49B0-8158-0D98C67D710E}">
      <dgm:prSet/>
      <dgm:spPr/>
      <dgm:t>
        <a:bodyPr/>
        <a:lstStyle/>
        <a:p>
          <a:endParaRPr lang="en-US"/>
        </a:p>
      </dgm:t>
    </dgm:pt>
    <dgm:pt modelId="{DDC2CAC4-466B-441D-A275-FFBCCAAF0D04}" type="sibTrans" cxnId="{1C94EC4E-4FC6-49B0-8158-0D98C67D710E}">
      <dgm:prSet/>
      <dgm:spPr/>
      <dgm:t>
        <a:bodyPr/>
        <a:lstStyle/>
        <a:p>
          <a:endParaRPr lang="en-US"/>
        </a:p>
      </dgm:t>
    </dgm:pt>
    <dgm:pt modelId="{5CC641F2-AA9F-42D4-9D56-F98EA9D2D98E}">
      <dgm:prSet/>
      <dgm:spPr/>
      <dgm:t>
        <a:bodyPr/>
        <a:lstStyle/>
        <a:p>
          <a:pPr>
            <a:lnSpc>
              <a:spcPct val="100000"/>
            </a:lnSpc>
          </a:pPr>
          <a:r>
            <a:rPr lang="en-US"/>
            <a:t>Expensive</a:t>
          </a:r>
        </a:p>
      </dgm:t>
    </dgm:pt>
    <dgm:pt modelId="{1DA10D4A-D5D8-4917-87BB-09F005CCE49B}" type="parTrans" cxnId="{65323E34-2F36-4783-8D9D-D3A748D805B6}">
      <dgm:prSet/>
      <dgm:spPr/>
      <dgm:t>
        <a:bodyPr/>
        <a:lstStyle/>
        <a:p>
          <a:endParaRPr lang="en-US"/>
        </a:p>
      </dgm:t>
    </dgm:pt>
    <dgm:pt modelId="{FB0A5AB1-7453-4FD0-9E94-7687B10C35A0}" type="sibTrans" cxnId="{65323E34-2F36-4783-8D9D-D3A748D805B6}">
      <dgm:prSet/>
      <dgm:spPr/>
      <dgm:t>
        <a:bodyPr/>
        <a:lstStyle/>
        <a:p>
          <a:endParaRPr lang="en-US"/>
        </a:p>
      </dgm:t>
    </dgm:pt>
    <dgm:pt modelId="{E94B5CE7-0E67-4B0B-B49F-F456ECB4BA31}">
      <dgm:prSet/>
      <dgm:spPr/>
      <dgm:t>
        <a:bodyPr/>
        <a:lstStyle/>
        <a:p>
          <a:pPr>
            <a:lnSpc>
              <a:spcPct val="100000"/>
            </a:lnSpc>
          </a:pPr>
          <a:r>
            <a:rPr lang="en-US"/>
            <a:t>Tiring</a:t>
          </a:r>
        </a:p>
      </dgm:t>
    </dgm:pt>
    <dgm:pt modelId="{45BB1AC2-DC51-4E97-ABEE-A48F2BFF7DB5}" type="parTrans" cxnId="{73671536-3377-452A-A78B-D3FF2989F010}">
      <dgm:prSet/>
      <dgm:spPr/>
      <dgm:t>
        <a:bodyPr/>
        <a:lstStyle/>
        <a:p>
          <a:endParaRPr lang="en-US"/>
        </a:p>
      </dgm:t>
    </dgm:pt>
    <dgm:pt modelId="{29DD8612-A19F-4D72-92B9-48AF5367AE4B}" type="sibTrans" cxnId="{73671536-3377-452A-A78B-D3FF2989F010}">
      <dgm:prSet/>
      <dgm:spPr/>
      <dgm:t>
        <a:bodyPr/>
        <a:lstStyle/>
        <a:p>
          <a:endParaRPr lang="en-US"/>
        </a:p>
      </dgm:t>
    </dgm:pt>
    <dgm:pt modelId="{73CA6A6A-2F77-4781-B3CF-81C303BC0DF2}">
      <dgm:prSet/>
      <dgm:spPr/>
      <dgm:t>
        <a:bodyPr/>
        <a:lstStyle/>
        <a:p>
          <a:pPr>
            <a:lnSpc>
              <a:spcPct val="100000"/>
            </a:lnSpc>
          </a:pPr>
          <a:r>
            <a:rPr lang="en-US"/>
            <a:t>Educational</a:t>
          </a:r>
        </a:p>
      </dgm:t>
    </dgm:pt>
    <dgm:pt modelId="{D5AA8C90-5EEC-49A4-9D10-C9F8C4FD6A9C}" type="parTrans" cxnId="{B45359B9-2705-465D-BDDE-16FCC9948D49}">
      <dgm:prSet/>
      <dgm:spPr/>
      <dgm:t>
        <a:bodyPr/>
        <a:lstStyle/>
        <a:p>
          <a:endParaRPr lang="en-US"/>
        </a:p>
      </dgm:t>
    </dgm:pt>
    <dgm:pt modelId="{71C54EB5-2CAC-467A-BD5F-D3B17436897A}" type="sibTrans" cxnId="{B45359B9-2705-465D-BDDE-16FCC9948D49}">
      <dgm:prSet/>
      <dgm:spPr/>
      <dgm:t>
        <a:bodyPr/>
        <a:lstStyle/>
        <a:p>
          <a:endParaRPr lang="en-US"/>
        </a:p>
      </dgm:t>
    </dgm:pt>
    <dgm:pt modelId="{1888ABF0-0600-4679-953B-1525FD133123}">
      <dgm:prSet/>
      <dgm:spPr/>
      <dgm:t>
        <a:bodyPr/>
        <a:lstStyle/>
        <a:p>
          <a:pPr>
            <a:lnSpc>
              <a:spcPct val="100000"/>
            </a:lnSpc>
          </a:pPr>
          <a:r>
            <a:rPr lang="en-US"/>
            <a:t>Team building</a:t>
          </a:r>
        </a:p>
      </dgm:t>
    </dgm:pt>
    <dgm:pt modelId="{F4C4849D-5300-44D3-8918-1985D8275A83}" type="parTrans" cxnId="{289EBCC3-C7EB-4106-A9CB-8FE9798DFAE7}">
      <dgm:prSet/>
      <dgm:spPr/>
      <dgm:t>
        <a:bodyPr/>
        <a:lstStyle/>
        <a:p>
          <a:endParaRPr lang="en-US"/>
        </a:p>
      </dgm:t>
    </dgm:pt>
    <dgm:pt modelId="{2F09045F-4046-4B62-8ED7-9CA4FB28C07B}" type="sibTrans" cxnId="{289EBCC3-C7EB-4106-A9CB-8FE9798DFAE7}">
      <dgm:prSet/>
      <dgm:spPr/>
      <dgm:t>
        <a:bodyPr/>
        <a:lstStyle/>
        <a:p>
          <a:endParaRPr lang="en-US"/>
        </a:p>
      </dgm:t>
    </dgm:pt>
    <dgm:pt modelId="{1E6280B5-0CF7-4F65-BCE9-E018BCA6F457}" type="pres">
      <dgm:prSet presAssocID="{5B90D19C-A642-416F-B1F2-AE25B3F402D9}" presName="root" presStyleCnt="0">
        <dgm:presLayoutVars>
          <dgm:dir/>
          <dgm:resizeHandles val="exact"/>
        </dgm:presLayoutVars>
      </dgm:prSet>
      <dgm:spPr/>
    </dgm:pt>
    <dgm:pt modelId="{FB7AF9B4-E260-47C3-B6F6-76C589A6282C}" type="pres">
      <dgm:prSet presAssocID="{45AC3693-FC60-40FD-B9C0-9513EA660DF9}" presName="compNode" presStyleCnt="0"/>
      <dgm:spPr/>
    </dgm:pt>
    <dgm:pt modelId="{F81868EA-ED85-4DD1-81AD-7D520205CD35}" type="pres">
      <dgm:prSet presAssocID="{45AC3693-FC60-40FD-B9C0-9513EA660D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DB3836C-6359-466D-BD3D-5B483FB1338A}" type="pres">
      <dgm:prSet presAssocID="{45AC3693-FC60-40FD-B9C0-9513EA660DF9}" presName="spaceRect" presStyleCnt="0"/>
      <dgm:spPr/>
    </dgm:pt>
    <dgm:pt modelId="{E37F9865-72A5-4628-AD9E-919CDE1BE3EB}" type="pres">
      <dgm:prSet presAssocID="{45AC3693-FC60-40FD-B9C0-9513EA660DF9}" presName="textRect" presStyleLbl="revTx" presStyleIdx="0" presStyleCnt="5">
        <dgm:presLayoutVars>
          <dgm:chMax val="1"/>
          <dgm:chPref val="1"/>
        </dgm:presLayoutVars>
      </dgm:prSet>
      <dgm:spPr/>
    </dgm:pt>
    <dgm:pt modelId="{253B1B58-1BC5-4EA9-8DF6-F9721B556178}" type="pres">
      <dgm:prSet presAssocID="{DDC2CAC4-466B-441D-A275-FFBCCAAF0D04}" presName="sibTrans" presStyleCnt="0"/>
      <dgm:spPr/>
    </dgm:pt>
    <dgm:pt modelId="{187FADD1-0ABB-40E0-A61F-B95F4B197293}" type="pres">
      <dgm:prSet presAssocID="{5CC641F2-AA9F-42D4-9D56-F98EA9D2D98E}" presName="compNode" presStyleCnt="0"/>
      <dgm:spPr/>
    </dgm:pt>
    <dgm:pt modelId="{7E136D51-3099-4875-B2FB-B168AE9E2246}" type="pres">
      <dgm:prSet presAssocID="{5CC641F2-AA9F-42D4-9D56-F98EA9D2D98E}" presName="iconRect"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8005DC-26DB-4002-B3A5-29554F6E60D4}" type="pres">
      <dgm:prSet presAssocID="{5CC641F2-AA9F-42D4-9D56-F98EA9D2D98E}" presName="spaceRect" presStyleCnt="0"/>
      <dgm:spPr/>
    </dgm:pt>
    <dgm:pt modelId="{32DD91DF-2281-405E-9F7C-ED32301510D7}" type="pres">
      <dgm:prSet presAssocID="{5CC641F2-AA9F-42D4-9D56-F98EA9D2D98E}" presName="textRect" presStyleLbl="revTx" presStyleIdx="1" presStyleCnt="5">
        <dgm:presLayoutVars>
          <dgm:chMax val="1"/>
          <dgm:chPref val="1"/>
        </dgm:presLayoutVars>
      </dgm:prSet>
      <dgm:spPr/>
    </dgm:pt>
    <dgm:pt modelId="{836C8F2D-E700-487B-AFCB-1351EB82A691}" type="pres">
      <dgm:prSet presAssocID="{FB0A5AB1-7453-4FD0-9E94-7687B10C35A0}" presName="sibTrans" presStyleCnt="0"/>
      <dgm:spPr/>
    </dgm:pt>
    <dgm:pt modelId="{E5C7A2D4-40D2-47A7-89CE-5E5FA4165C7A}" type="pres">
      <dgm:prSet presAssocID="{E94B5CE7-0E67-4B0B-B49F-F456ECB4BA31}" presName="compNode" presStyleCnt="0"/>
      <dgm:spPr/>
    </dgm:pt>
    <dgm:pt modelId="{9AC808E3-9A14-4503-A077-BE9895D711FF}" type="pres">
      <dgm:prSet presAssocID="{E94B5CE7-0E67-4B0B-B49F-F456ECB4BA31}"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90B3DE8-CA46-4A6A-9A2F-E0449CFC006D}" type="pres">
      <dgm:prSet presAssocID="{E94B5CE7-0E67-4B0B-B49F-F456ECB4BA31}" presName="spaceRect" presStyleCnt="0"/>
      <dgm:spPr/>
    </dgm:pt>
    <dgm:pt modelId="{2A588703-9DDD-499F-A81C-88ED121CCC37}" type="pres">
      <dgm:prSet presAssocID="{E94B5CE7-0E67-4B0B-B49F-F456ECB4BA31}" presName="textRect" presStyleLbl="revTx" presStyleIdx="2" presStyleCnt="5">
        <dgm:presLayoutVars>
          <dgm:chMax val="1"/>
          <dgm:chPref val="1"/>
        </dgm:presLayoutVars>
      </dgm:prSet>
      <dgm:spPr/>
    </dgm:pt>
    <dgm:pt modelId="{A5803B7F-4CA6-4B70-9D46-949EA364A149}" type="pres">
      <dgm:prSet presAssocID="{29DD8612-A19F-4D72-92B9-48AF5367AE4B}" presName="sibTrans" presStyleCnt="0"/>
      <dgm:spPr/>
    </dgm:pt>
    <dgm:pt modelId="{BBA87D6F-5D48-489D-8155-9AC2130B8E6C}" type="pres">
      <dgm:prSet presAssocID="{73CA6A6A-2F77-4781-B3CF-81C303BC0DF2}" presName="compNode" presStyleCnt="0"/>
      <dgm:spPr/>
    </dgm:pt>
    <dgm:pt modelId="{DFFAC764-CD98-46B0-B080-A254258E478F}" type="pres">
      <dgm:prSet presAssocID="{73CA6A6A-2F77-4781-B3CF-81C303BC0DF2}"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10BF2652-3DF0-4DFA-B700-9A90494150FF}" type="pres">
      <dgm:prSet presAssocID="{73CA6A6A-2F77-4781-B3CF-81C303BC0DF2}" presName="spaceRect" presStyleCnt="0"/>
      <dgm:spPr/>
    </dgm:pt>
    <dgm:pt modelId="{BDDE1CD8-A48F-4F90-A18E-EEB00D072172}" type="pres">
      <dgm:prSet presAssocID="{73CA6A6A-2F77-4781-B3CF-81C303BC0DF2}" presName="textRect" presStyleLbl="revTx" presStyleIdx="3" presStyleCnt="5">
        <dgm:presLayoutVars>
          <dgm:chMax val="1"/>
          <dgm:chPref val="1"/>
        </dgm:presLayoutVars>
      </dgm:prSet>
      <dgm:spPr/>
    </dgm:pt>
    <dgm:pt modelId="{623A3FFA-A703-4C54-A544-9491560AA585}" type="pres">
      <dgm:prSet presAssocID="{71C54EB5-2CAC-467A-BD5F-D3B17436897A}" presName="sibTrans" presStyleCnt="0"/>
      <dgm:spPr/>
    </dgm:pt>
    <dgm:pt modelId="{591C2984-8A91-4F05-B78A-06F9FA381449}" type="pres">
      <dgm:prSet presAssocID="{1888ABF0-0600-4679-953B-1525FD133123}" presName="compNode" presStyleCnt="0"/>
      <dgm:spPr/>
    </dgm:pt>
    <dgm:pt modelId="{912308C1-17B2-4F06-B309-44B9AD64CA78}" type="pres">
      <dgm:prSet presAssocID="{1888ABF0-0600-4679-953B-1525FD133123}"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49935157-EF28-47FD-997F-375FBBB9DA60}" type="pres">
      <dgm:prSet presAssocID="{1888ABF0-0600-4679-953B-1525FD133123}" presName="spaceRect" presStyleCnt="0"/>
      <dgm:spPr/>
    </dgm:pt>
    <dgm:pt modelId="{123FD291-D000-47C2-8AA7-728FEEE28F39}" type="pres">
      <dgm:prSet presAssocID="{1888ABF0-0600-4679-953B-1525FD133123}" presName="textRect" presStyleLbl="revTx" presStyleIdx="4" presStyleCnt="5">
        <dgm:presLayoutVars>
          <dgm:chMax val="1"/>
          <dgm:chPref val="1"/>
        </dgm:presLayoutVars>
      </dgm:prSet>
      <dgm:spPr/>
    </dgm:pt>
  </dgm:ptLst>
  <dgm:cxnLst>
    <dgm:cxn modelId="{65323E34-2F36-4783-8D9D-D3A748D805B6}" srcId="{5B90D19C-A642-416F-B1F2-AE25B3F402D9}" destId="{5CC641F2-AA9F-42D4-9D56-F98EA9D2D98E}" srcOrd="1" destOrd="0" parTransId="{1DA10D4A-D5D8-4917-87BB-09F005CCE49B}" sibTransId="{FB0A5AB1-7453-4FD0-9E94-7687B10C35A0}"/>
    <dgm:cxn modelId="{7D135034-177D-4D05-B78C-E24062604426}" type="presOf" srcId="{1888ABF0-0600-4679-953B-1525FD133123}" destId="{123FD291-D000-47C2-8AA7-728FEEE28F39}" srcOrd="0" destOrd="0" presId="urn:microsoft.com/office/officeart/2018/2/layout/IconLabelList"/>
    <dgm:cxn modelId="{73671536-3377-452A-A78B-D3FF2989F010}" srcId="{5B90D19C-A642-416F-B1F2-AE25B3F402D9}" destId="{E94B5CE7-0E67-4B0B-B49F-F456ECB4BA31}" srcOrd="2" destOrd="0" parTransId="{45BB1AC2-DC51-4E97-ABEE-A48F2BFF7DB5}" sibTransId="{29DD8612-A19F-4D72-92B9-48AF5367AE4B}"/>
    <dgm:cxn modelId="{4BB14F3F-0043-471D-89C0-B4104FDBEF15}" type="presOf" srcId="{5CC641F2-AA9F-42D4-9D56-F98EA9D2D98E}" destId="{32DD91DF-2281-405E-9F7C-ED32301510D7}" srcOrd="0" destOrd="0" presId="urn:microsoft.com/office/officeart/2018/2/layout/IconLabelList"/>
    <dgm:cxn modelId="{1C94EC4E-4FC6-49B0-8158-0D98C67D710E}" srcId="{5B90D19C-A642-416F-B1F2-AE25B3F402D9}" destId="{45AC3693-FC60-40FD-B9C0-9513EA660DF9}" srcOrd="0" destOrd="0" parTransId="{87AF1C7B-692F-4C6D-B708-AE9D2997099A}" sibTransId="{DDC2CAC4-466B-441D-A275-FFBCCAAF0D04}"/>
    <dgm:cxn modelId="{13944B91-90D6-4269-8E2E-B9586A4CF040}" type="presOf" srcId="{45AC3693-FC60-40FD-B9C0-9513EA660DF9}" destId="{E37F9865-72A5-4628-AD9E-919CDE1BE3EB}" srcOrd="0" destOrd="0" presId="urn:microsoft.com/office/officeart/2018/2/layout/IconLabelList"/>
    <dgm:cxn modelId="{3F11A3AD-CFF0-4394-9DEF-28BF536C12D5}" type="presOf" srcId="{E94B5CE7-0E67-4B0B-B49F-F456ECB4BA31}" destId="{2A588703-9DDD-499F-A81C-88ED121CCC37}" srcOrd="0" destOrd="0" presId="urn:microsoft.com/office/officeart/2018/2/layout/IconLabelList"/>
    <dgm:cxn modelId="{877F49B3-2FF7-4E8A-9AE8-447238058045}" type="presOf" srcId="{73CA6A6A-2F77-4781-B3CF-81C303BC0DF2}" destId="{BDDE1CD8-A48F-4F90-A18E-EEB00D072172}" srcOrd="0" destOrd="0" presId="urn:microsoft.com/office/officeart/2018/2/layout/IconLabelList"/>
    <dgm:cxn modelId="{B45359B9-2705-465D-BDDE-16FCC9948D49}" srcId="{5B90D19C-A642-416F-B1F2-AE25B3F402D9}" destId="{73CA6A6A-2F77-4781-B3CF-81C303BC0DF2}" srcOrd="3" destOrd="0" parTransId="{D5AA8C90-5EEC-49A4-9D10-C9F8C4FD6A9C}" sibTransId="{71C54EB5-2CAC-467A-BD5F-D3B17436897A}"/>
    <dgm:cxn modelId="{28BBFDBC-1A76-4B25-92C2-B88687F515CE}" type="presOf" srcId="{5B90D19C-A642-416F-B1F2-AE25B3F402D9}" destId="{1E6280B5-0CF7-4F65-BCE9-E018BCA6F457}" srcOrd="0" destOrd="0" presId="urn:microsoft.com/office/officeart/2018/2/layout/IconLabelList"/>
    <dgm:cxn modelId="{289EBCC3-C7EB-4106-A9CB-8FE9798DFAE7}" srcId="{5B90D19C-A642-416F-B1F2-AE25B3F402D9}" destId="{1888ABF0-0600-4679-953B-1525FD133123}" srcOrd="4" destOrd="0" parTransId="{F4C4849D-5300-44D3-8918-1985D8275A83}" sibTransId="{2F09045F-4046-4B62-8ED7-9CA4FB28C07B}"/>
    <dgm:cxn modelId="{80D1B5B4-7B21-44B8-90F7-8DE4FAD0DA6E}" type="presParOf" srcId="{1E6280B5-0CF7-4F65-BCE9-E018BCA6F457}" destId="{FB7AF9B4-E260-47C3-B6F6-76C589A6282C}" srcOrd="0" destOrd="0" presId="urn:microsoft.com/office/officeart/2018/2/layout/IconLabelList"/>
    <dgm:cxn modelId="{8BCCCA8C-DAF6-4244-AB1E-47019B62EEE0}" type="presParOf" srcId="{FB7AF9B4-E260-47C3-B6F6-76C589A6282C}" destId="{F81868EA-ED85-4DD1-81AD-7D520205CD35}" srcOrd="0" destOrd="0" presId="urn:microsoft.com/office/officeart/2018/2/layout/IconLabelList"/>
    <dgm:cxn modelId="{365AC127-D794-4EFE-AF94-6A4F2154AC8F}" type="presParOf" srcId="{FB7AF9B4-E260-47C3-B6F6-76C589A6282C}" destId="{1DB3836C-6359-466D-BD3D-5B483FB1338A}" srcOrd="1" destOrd="0" presId="urn:microsoft.com/office/officeart/2018/2/layout/IconLabelList"/>
    <dgm:cxn modelId="{D45B0840-5A95-4560-930F-176AB19DA892}" type="presParOf" srcId="{FB7AF9B4-E260-47C3-B6F6-76C589A6282C}" destId="{E37F9865-72A5-4628-AD9E-919CDE1BE3EB}" srcOrd="2" destOrd="0" presId="urn:microsoft.com/office/officeart/2018/2/layout/IconLabelList"/>
    <dgm:cxn modelId="{D2BCC043-36EE-4262-A0FE-BE5A2C489B99}" type="presParOf" srcId="{1E6280B5-0CF7-4F65-BCE9-E018BCA6F457}" destId="{253B1B58-1BC5-4EA9-8DF6-F9721B556178}" srcOrd="1" destOrd="0" presId="urn:microsoft.com/office/officeart/2018/2/layout/IconLabelList"/>
    <dgm:cxn modelId="{B7E5339E-8EBF-41CB-B3A0-4B46C050E606}" type="presParOf" srcId="{1E6280B5-0CF7-4F65-BCE9-E018BCA6F457}" destId="{187FADD1-0ABB-40E0-A61F-B95F4B197293}" srcOrd="2" destOrd="0" presId="urn:microsoft.com/office/officeart/2018/2/layout/IconLabelList"/>
    <dgm:cxn modelId="{0532AC40-F96D-4D5D-B388-F0C973D38B6A}" type="presParOf" srcId="{187FADD1-0ABB-40E0-A61F-B95F4B197293}" destId="{7E136D51-3099-4875-B2FB-B168AE9E2246}" srcOrd="0" destOrd="0" presId="urn:microsoft.com/office/officeart/2018/2/layout/IconLabelList"/>
    <dgm:cxn modelId="{CA02088F-7829-4C01-98E8-533B015BB7E2}" type="presParOf" srcId="{187FADD1-0ABB-40E0-A61F-B95F4B197293}" destId="{F58005DC-26DB-4002-B3A5-29554F6E60D4}" srcOrd="1" destOrd="0" presId="urn:microsoft.com/office/officeart/2018/2/layout/IconLabelList"/>
    <dgm:cxn modelId="{7F82A6AE-8D86-4538-A087-E66344B15CE2}" type="presParOf" srcId="{187FADD1-0ABB-40E0-A61F-B95F4B197293}" destId="{32DD91DF-2281-405E-9F7C-ED32301510D7}" srcOrd="2" destOrd="0" presId="urn:microsoft.com/office/officeart/2018/2/layout/IconLabelList"/>
    <dgm:cxn modelId="{0FCA1AFF-24EE-47E6-9E6D-36D0A304908D}" type="presParOf" srcId="{1E6280B5-0CF7-4F65-BCE9-E018BCA6F457}" destId="{836C8F2D-E700-487B-AFCB-1351EB82A691}" srcOrd="3" destOrd="0" presId="urn:microsoft.com/office/officeart/2018/2/layout/IconLabelList"/>
    <dgm:cxn modelId="{59347902-E12C-498D-A832-6A9D1FD350C3}" type="presParOf" srcId="{1E6280B5-0CF7-4F65-BCE9-E018BCA6F457}" destId="{E5C7A2D4-40D2-47A7-89CE-5E5FA4165C7A}" srcOrd="4" destOrd="0" presId="urn:microsoft.com/office/officeart/2018/2/layout/IconLabelList"/>
    <dgm:cxn modelId="{19FF0BC3-A257-43AF-8626-A3A863756FCA}" type="presParOf" srcId="{E5C7A2D4-40D2-47A7-89CE-5E5FA4165C7A}" destId="{9AC808E3-9A14-4503-A077-BE9895D711FF}" srcOrd="0" destOrd="0" presId="urn:microsoft.com/office/officeart/2018/2/layout/IconLabelList"/>
    <dgm:cxn modelId="{5F3213A8-5072-4F04-ABEA-B71A37234735}" type="presParOf" srcId="{E5C7A2D4-40D2-47A7-89CE-5E5FA4165C7A}" destId="{A90B3DE8-CA46-4A6A-9A2F-E0449CFC006D}" srcOrd="1" destOrd="0" presId="urn:microsoft.com/office/officeart/2018/2/layout/IconLabelList"/>
    <dgm:cxn modelId="{7A0AF0F1-14D3-4CF3-9D3F-A397635D560B}" type="presParOf" srcId="{E5C7A2D4-40D2-47A7-89CE-5E5FA4165C7A}" destId="{2A588703-9DDD-499F-A81C-88ED121CCC37}" srcOrd="2" destOrd="0" presId="urn:microsoft.com/office/officeart/2018/2/layout/IconLabelList"/>
    <dgm:cxn modelId="{C7020049-1A49-4D01-9D1C-0BE6A61D87F5}" type="presParOf" srcId="{1E6280B5-0CF7-4F65-BCE9-E018BCA6F457}" destId="{A5803B7F-4CA6-4B70-9D46-949EA364A149}" srcOrd="5" destOrd="0" presId="urn:microsoft.com/office/officeart/2018/2/layout/IconLabelList"/>
    <dgm:cxn modelId="{B08F1AAB-2A12-4018-885E-DBA634B98AD6}" type="presParOf" srcId="{1E6280B5-0CF7-4F65-BCE9-E018BCA6F457}" destId="{BBA87D6F-5D48-489D-8155-9AC2130B8E6C}" srcOrd="6" destOrd="0" presId="urn:microsoft.com/office/officeart/2018/2/layout/IconLabelList"/>
    <dgm:cxn modelId="{363F7017-B853-4C3D-9C4F-CAD1B4F9A054}" type="presParOf" srcId="{BBA87D6F-5D48-489D-8155-9AC2130B8E6C}" destId="{DFFAC764-CD98-46B0-B080-A254258E478F}" srcOrd="0" destOrd="0" presId="urn:microsoft.com/office/officeart/2018/2/layout/IconLabelList"/>
    <dgm:cxn modelId="{C713286D-3D51-4192-B4BA-DFD169DBF6D0}" type="presParOf" srcId="{BBA87D6F-5D48-489D-8155-9AC2130B8E6C}" destId="{10BF2652-3DF0-4DFA-B700-9A90494150FF}" srcOrd="1" destOrd="0" presId="urn:microsoft.com/office/officeart/2018/2/layout/IconLabelList"/>
    <dgm:cxn modelId="{5EAFC5E7-8A65-4699-BA83-0C9049406127}" type="presParOf" srcId="{BBA87D6F-5D48-489D-8155-9AC2130B8E6C}" destId="{BDDE1CD8-A48F-4F90-A18E-EEB00D072172}" srcOrd="2" destOrd="0" presId="urn:microsoft.com/office/officeart/2018/2/layout/IconLabelList"/>
    <dgm:cxn modelId="{3632731E-D0AD-40D1-8418-5A0FE0219214}" type="presParOf" srcId="{1E6280B5-0CF7-4F65-BCE9-E018BCA6F457}" destId="{623A3FFA-A703-4C54-A544-9491560AA585}" srcOrd="7" destOrd="0" presId="urn:microsoft.com/office/officeart/2018/2/layout/IconLabelList"/>
    <dgm:cxn modelId="{E4CD98EA-FD3E-4867-B1B8-04FBDBBE7C0D}" type="presParOf" srcId="{1E6280B5-0CF7-4F65-BCE9-E018BCA6F457}" destId="{591C2984-8A91-4F05-B78A-06F9FA381449}" srcOrd="8" destOrd="0" presId="urn:microsoft.com/office/officeart/2018/2/layout/IconLabelList"/>
    <dgm:cxn modelId="{B7CCFF29-E250-4EA8-A4E5-5493F05BA099}" type="presParOf" srcId="{591C2984-8A91-4F05-B78A-06F9FA381449}" destId="{912308C1-17B2-4F06-B309-44B9AD64CA78}" srcOrd="0" destOrd="0" presId="urn:microsoft.com/office/officeart/2018/2/layout/IconLabelList"/>
    <dgm:cxn modelId="{8B8C88C0-B779-45AE-9978-FB9386DF1660}" type="presParOf" srcId="{591C2984-8A91-4F05-B78A-06F9FA381449}" destId="{49935157-EF28-47FD-997F-375FBBB9DA60}" srcOrd="1" destOrd="0" presId="urn:microsoft.com/office/officeart/2018/2/layout/IconLabelList"/>
    <dgm:cxn modelId="{F242D55B-04E2-4A0F-B87E-D82AF52AA10D}" type="presParOf" srcId="{591C2984-8A91-4F05-B78A-06F9FA381449}" destId="{123FD291-D000-47C2-8AA7-728FEEE28F3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1B89E2-BADE-4951-845E-C5C95BE0DB16}"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FF1666D-49A0-4A41-828B-DEC09A55ED1A}">
      <dgm:prSet/>
      <dgm:spPr/>
      <dgm:t>
        <a:bodyPr/>
        <a:lstStyle/>
        <a:p>
          <a:pPr>
            <a:defRPr cap="all"/>
          </a:pPr>
          <a:r>
            <a:rPr lang="en-US"/>
            <a:t>Do washups</a:t>
          </a:r>
        </a:p>
      </dgm:t>
    </dgm:pt>
    <dgm:pt modelId="{F90B8E4B-8D2A-4B81-81AA-B438B1C8C9F2}" type="parTrans" cxnId="{16CCAAB0-71EE-402B-ADE9-5B953B49BA5E}">
      <dgm:prSet/>
      <dgm:spPr/>
      <dgm:t>
        <a:bodyPr/>
        <a:lstStyle/>
        <a:p>
          <a:endParaRPr lang="en-US"/>
        </a:p>
      </dgm:t>
    </dgm:pt>
    <dgm:pt modelId="{6FB06CA4-8A62-4394-80F1-519DF5A5ECDE}" type="sibTrans" cxnId="{16CCAAB0-71EE-402B-ADE9-5B953B49BA5E}">
      <dgm:prSet/>
      <dgm:spPr/>
      <dgm:t>
        <a:bodyPr/>
        <a:lstStyle/>
        <a:p>
          <a:endParaRPr lang="en-US"/>
        </a:p>
      </dgm:t>
    </dgm:pt>
    <dgm:pt modelId="{11CBCD9F-035F-4823-8EF8-0EBE4378C886}">
      <dgm:prSet/>
      <dgm:spPr/>
      <dgm:t>
        <a:bodyPr/>
        <a:lstStyle/>
        <a:p>
          <a:pPr>
            <a:defRPr cap="all"/>
          </a:pPr>
          <a:r>
            <a:rPr lang="en-US"/>
            <a:t>Check your merging / release strategy</a:t>
          </a:r>
        </a:p>
      </dgm:t>
    </dgm:pt>
    <dgm:pt modelId="{DD922923-690E-4F28-B82A-A5C3C30B1652}" type="parTrans" cxnId="{48CD299B-5AD6-4101-9864-E88F97D49A14}">
      <dgm:prSet/>
      <dgm:spPr/>
      <dgm:t>
        <a:bodyPr/>
        <a:lstStyle/>
        <a:p>
          <a:endParaRPr lang="en-US"/>
        </a:p>
      </dgm:t>
    </dgm:pt>
    <dgm:pt modelId="{A141B7C9-92F5-4847-AA7F-0170B06FEC8C}" type="sibTrans" cxnId="{48CD299B-5AD6-4101-9864-E88F97D49A14}">
      <dgm:prSet/>
      <dgm:spPr/>
      <dgm:t>
        <a:bodyPr/>
        <a:lstStyle/>
        <a:p>
          <a:endParaRPr lang="en-US"/>
        </a:p>
      </dgm:t>
    </dgm:pt>
    <dgm:pt modelId="{B5F8549E-ACD3-4DE6-B014-23B6494E06B7}">
      <dgm:prSet/>
      <dgm:spPr/>
      <dgm:t>
        <a:bodyPr/>
        <a:lstStyle/>
        <a:p>
          <a:pPr>
            <a:defRPr cap="all"/>
          </a:pPr>
          <a:r>
            <a:rPr lang="en-US"/>
            <a:t>Schedule management</a:t>
          </a:r>
        </a:p>
      </dgm:t>
    </dgm:pt>
    <dgm:pt modelId="{F602A96D-B25A-46A1-ACE9-D35D7C6A2697}" type="parTrans" cxnId="{C9C1BD7F-2ECF-43A4-9569-EBA4211D4FD6}">
      <dgm:prSet/>
      <dgm:spPr/>
      <dgm:t>
        <a:bodyPr/>
        <a:lstStyle/>
        <a:p>
          <a:endParaRPr lang="en-US"/>
        </a:p>
      </dgm:t>
    </dgm:pt>
    <dgm:pt modelId="{663C53B9-5E1F-494D-9AB0-AA6A290232A0}" type="sibTrans" cxnId="{C9C1BD7F-2ECF-43A4-9569-EBA4211D4FD6}">
      <dgm:prSet/>
      <dgm:spPr/>
      <dgm:t>
        <a:bodyPr/>
        <a:lstStyle/>
        <a:p>
          <a:endParaRPr lang="en-US"/>
        </a:p>
      </dgm:t>
    </dgm:pt>
    <dgm:pt modelId="{21BB61AC-F4DB-48C9-880F-D900CE014837}" type="pres">
      <dgm:prSet presAssocID="{D81B89E2-BADE-4951-845E-C5C95BE0DB16}" presName="root" presStyleCnt="0">
        <dgm:presLayoutVars>
          <dgm:dir/>
          <dgm:resizeHandles val="exact"/>
        </dgm:presLayoutVars>
      </dgm:prSet>
      <dgm:spPr/>
    </dgm:pt>
    <dgm:pt modelId="{4A9F0CD9-99B4-429F-8FBC-1C0B79D70A84}" type="pres">
      <dgm:prSet presAssocID="{CFF1666D-49A0-4A41-828B-DEC09A55ED1A}" presName="compNode" presStyleCnt="0"/>
      <dgm:spPr/>
    </dgm:pt>
    <dgm:pt modelId="{49C9D672-6C2D-4B1E-960A-825C19FEC864}" type="pres">
      <dgm:prSet presAssocID="{CFF1666D-49A0-4A41-828B-DEC09A55ED1A}" presName="iconBgRect" presStyleLbl="bgShp" presStyleIdx="0" presStyleCnt="3"/>
      <dgm:spPr>
        <a:prstGeom prst="round2DiagRect">
          <a:avLst>
            <a:gd name="adj1" fmla="val 29727"/>
            <a:gd name="adj2" fmla="val 0"/>
          </a:avLst>
        </a:prstGeom>
      </dgm:spPr>
    </dgm:pt>
    <dgm:pt modelId="{6A3E6F12-03FD-46FC-A7F4-1251E67AD8B7}" type="pres">
      <dgm:prSet presAssocID="{CFF1666D-49A0-4A41-828B-DEC09A55ED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F4D819A2-0967-4E62-B035-8F3FB1CC51A1}" type="pres">
      <dgm:prSet presAssocID="{CFF1666D-49A0-4A41-828B-DEC09A55ED1A}" presName="spaceRect" presStyleCnt="0"/>
      <dgm:spPr/>
    </dgm:pt>
    <dgm:pt modelId="{17D6C8A2-0727-443A-9F3F-57034DBA53B9}" type="pres">
      <dgm:prSet presAssocID="{CFF1666D-49A0-4A41-828B-DEC09A55ED1A}" presName="textRect" presStyleLbl="revTx" presStyleIdx="0" presStyleCnt="3">
        <dgm:presLayoutVars>
          <dgm:chMax val="1"/>
          <dgm:chPref val="1"/>
        </dgm:presLayoutVars>
      </dgm:prSet>
      <dgm:spPr/>
    </dgm:pt>
    <dgm:pt modelId="{3FCD4C3C-B26B-40DF-BC88-2617A1ED069A}" type="pres">
      <dgm:prSet presAssocID="{6FB06CA4-8A62-4394-80F1-519DF5A5ECDE}" presName="sibTrans" presStyleCnt="0"/>
      <dgm:spPr/>
    </dgm:pt>
    <dgm:pt modelId="{62CDCC8F-05EF-47B0-BA6E-AFF12C6F61DB}" type="pres">
      <dgm:prSet presAssocID="{11CBCD9F-035F-4823-8EF8-0EBE4378C886}" presName="compNode" presStyleCnt="0"/>
      <dgm:spPr/>
    </dgm:pt>
    <dgm:pt modelId="{0602EB75-EA77-4546-866B-B99DCA616F4C}" type="pres">
      <dgm:prSet presAssocID="{11CBCD9F-035F-4823-8EF8-0EBE4378C886}" presName="iconBgRect" presStyleLbl="bgShp" presStyleIdx="1" presStyleCnt="3"/>
      <dgm:spPr>
        <a:prstGeom prst="round2DiagRect">
          <a:avLst>
            <a:gd name="adj1" fmla="val 29727"/>
            <a:gd name="adj2" fmla="val 0"/>
          </a:avLst>
        </a:prstGeom>
      </dgm:spPr>
    </dgm:pt>
    <dgm:pt modelId="{7D17D526-7AEF-43F2-BB06-113FFD0BD634}" type="pres">
      <dgm:prSet presAssocID="{11CBCD9F-035F-4823-8EF8-0EBE4378C8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42610002-FF9E-4225-9E1C-9A7AC18BF7B8}" type="pres">
      <dgm:prSet presAssocID="{11CBCD9F-035F-4823-8EF8-0EBE4378C886}" presName="spaceRect" presStyleCnt="0"/>
      <dgm:spPr/>
    </dgm:pt>
    <dgm:pt modelId="{DA6F9AD1-882B-4D28-A41F-184A4DA60D79}" type="pres">
      <dgm:prSet presAssocID="{11CBCD9F-035F-4823-8EF8-0EBE4378C886}" presName="textRect" presStyleLbl="revTx" presStyleIdx="1" presStyleCnt="3">
        <dgm:presLayoutVars>
          <dgm:chMax val="1"/>
          <dgm:chPref val="1"/>
        </dgm:presLayoutVars>
      </dgm:prSet>
      <dgm:spPr/>
    </dgm:pt>
    <dgm:pt modelId="{3B62E6D5-0BAE-42FE-A543-7DC606D65168}" type="pres">
      <dgm:prSet presAssocID="{A141B7C9-92F5-4847-AA7F-0170B06FEC8C}" presName="sibTrans" presStyleCnt="0"/>
      <dgm:spPr/>
    </dgm:pt>
    <dgm:pt modelId="{9EF0BE7C-BA5D-4851-BBAC-91902E701044}" type="pres">
      <dgm:prSet presAssocID="{B5F8549E-ACD3-4DE6-B014-23B6494E06B7}" presName="compNode" presStyleCnt="0"/>
      <dgm:spPr/>
    </dgm:pt>
    <dgm:pt modelId="{F82513C7-5FE8-4C58-A726-FA8F51C28B72}" type="pres">
      <dgm:prSet presAssocID="{B5F8549E-ACD3-4DE6-B014-23B6494E06B7}" presName="iconBgRect" presStyleLbl="bgShp" presStyleIdx="2" presStyleCnt="3"/>
      <dgm:spPr>
        <a:prstGeom prst="round2DiagRect">
          <a:avLst>
            <a:gd name="adj1" fmla="val 29727"/>
            <a:gd name="adj2" fmla="val 0"/>
          </a:avLst>
        </a:prstGeom>
      </dgm:spPr>
    </dgm:pt>
    <dgm:pt modelId="{DED0FCDC-E891-4AE4-A145-C021FFD9C4D1}" type="pres">
      <dgm:prSet presAssocID="{B5F8549E-ACD3-4DE6-B014-23B6494E06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400505A5-DD5D-47D7-94E7-5EC13F8FE499}" type="pres">
      <dgm:prSet presAssocID="{B5F8549E-ACD3-4DE6-B014-23B6494E06B7}" presName="spaceRect" presStyleCnt="0"/>
      <dgm:spPr/>
    </dgm:pt>
    <dgm:pt modelId="{2AA9A2BA-3ABB-4154-B0F9-44BDB7EC04C9}" type="pres">
      <dgm:prSet presAssocID="{B5F8549E-ACD3-4DE6-B014-23B6494E06B7}" presName="textRect" presStyleLbl="revTx" presStyleIdx="2" presStyleCnt="3">
        <dgm:presLayoutVars>
          <dgm:chMax val="1"/>
          <dgm:chPref val="1"/>
        </dgm:presLayoutVars>
      </dgm:prSet>
      <dgm:spPr/>
    </dgm:pt>
  </dgm:ptLst>
  <dgm:cxnLst>
    <dgm:cxn modelId="{6D48DA0E-2DD9-4C0D-A84E-7BD76DBCD39D}" type="presOf" srcId="{B5F8549E-ACD3-4DE6-B014-23B6494E06B7}" destId="{2AA9A2BA-3ABB-4154-B0F9-44BDB7EC04C9}" srcOrd="0" destOrd="0" presId="urn:microsoft.com/office/officeart/2018/5/layout/IconLeafLabelList"/>
    <dgm:cxn modelId="{FA5B1F29-F825-452D-B049-CCBF2E902C47}" type="presOf" srcId="{D81B89E2-BADE-4951-845E-C5C95BE0DB16}" destId="{21BB61AC-F4DB-48C9-880F-D900CE014837}" srcOrd="0" destOrd="0" presId="urn:microsoft.com/office/officeart/2018/5/layout/IconLeafLabelList"/>
    <dgm:cxn modelId="{D6060568-7D7E-4C0F-BFCE-699A7245F068}" type="presOf" srcId="{CFF1666D-49A0-4A41-828B-DEC09A55ED1A}" destId="{17D6C8A2-0727-443A-9F3F-57034DBA53B9}" srcOrd="0" destOrd="0" presId="urn:microsoft.com/office/officeart/2018/5/layout/IconLeafLabelList"/>
    <dgm:cxn modelId="{BE805678-FC95-4BD2-9555-905A53C1C0D6}" type="presOf" srcId="{11CBCD9F-035F-4823-8EF8-0EBE4378C886}" destId="{DA6F9AD1-882B-4D28-A41F-184A4DA60D79}" srcOrd="0" destOrd="0" presId="urn:microsoft.com/office/officeart/2018/5/layout/IconLeafLabelList"/>
    <dgm:cxn modelId="{C9C1BD7F-2ECF-43A4-9569-EBA4211D4FD6}" srcId="{D81B89E2-BADE-4951-845E-C5C95BE0DB16}" destId="{B5F8549E-ACD3-4DE6-B014-23B6494E06B7}" srcOrd="2" destOrd="0" parTransId="{F602A96D-B25A-46A1-ACE9-D35D7C6A2697}" sibTransId="{663C53B9-5E1F-494D-9AB0-AA6A290232A0}"/>
    <dgm:cxn modelId="{48CD299B-5AD6-4101-9864-E88F97D49A14}" srcId="{D81B89E2-BADE-4951-845E-C5C95BE0DB16}" destId="{11CBCD9F-035F-4823-8EF8-0EBE4378C886}" srcOrd="1" destOrd="0" parTransId="{DD922923-690E-4F28-B82A-A5C3C30B1652}" sibTransId="{A141B7C9-92F5-4847-AA7F-0170B06FEC8C}"/>
    <dgm:cxn modelId="{16CCAAB0-71EE-402B-ADE9-5B953B49BA5E}" srcId="{D81B89E2-BADE-4951-845E-C5C95BE0DB16}" destId="{CFF1666D-49A0-4A41-828B-DEC09A55ED1A}" srcOrd="0" destOrd="0" parTransId="{F90B8E4B-8D2A-4B81-81AA-B438B1C8C9F2}" sibTransId="{6FB06CA4-8A62-4394-80F1-519DF5A5ECDE}"/>
    <dgm:cxn modelId="{E559C865-E3BA-447F-959D-A2011380B0CA}" type="presParOf" srcId="{21BB61AC-F4DB-48C9-880F-D900CE014837}" destId="{4A9F0CD9-99B4-429F-8FBC-1C0B79D70A84}" srcOrd="0" destOrd="0" presId="urn:microsoft.com/office/officeart/2018/5/layout/IconLeafLabelList"/>
    <dgm:cxn modelId="{BFC618FF-ED31-487D-A66B-0CCED59E24D8}" type="presParOf" srcId="{4A9F0CD9-99B4-429F-8FBC-1C0B79D70A84}" destId="{49C9D672-6C2D-4B1E-960A-825C19FEC864}" srcOrd="0" destOrd="0" presId="urn:microsoft.com/office/officeart/2018/5/layout/IconLeafLabelList"/>
    <dgm:cxn modelId="{E02F4FE3-BE68-401B-9718-153C373E5707}" type="presParOf" srcId="{4A9F0CD9-99B4-429F-8FBC-1C0B79D70A84}" destId="{6A3E6F12-03FD-46FC-A7F4-1251E67AD8B7}" srcOrd="1" destOrd="0" presId="urn:microsoft.com/office/officeart/2018/5/layout/IconLeafLabelList"/>
    <dgm:cxn modelId="{061509D6-A1BA-4186-ACDF-5824F6788552}" type="presParOf" srcId="{4A9F0CD9-99B4-429F-8FBC-1C0B79D70A84}" destId="{F4D819A2-0967-4E62-B035-8F3FB1CC51A1}" srcOrd="2" destOrd="0" presId="urn:microsoft.com/office/officeart/2018/5/layout/IconLeafLabelList"/>
    <dgm:cxn modelId="{23AA2994-C74F-416D-ADC8-47AC47ED6C65}" type="presParOf" srcId="{4A9F0CD9-99B4-429F-8FBC-1C0B79D70A84}" destId="{17D6C8A2-0727-443A-9F3F-57034DBA53B9}" srcOrd="3" destOrd="0" presId="urn:microsoft.com/office/officeart/2018/5/layout/IconLeafLabelList"/>
    <dgm:cxn modelId="{F7C5FF11-3AF6-42DA-BA76-96EEC632294D}" type="presParOf" srcId="{21BB61AC-F4DB-48C9-880F-D900CE014837}" destId="{3FCD4C3C-B26B-40DF-BC88-2617A1ED069A}" srcOrd="1" destOrd="0" presId="urn:microsoft.com/office/officeart/2018/5/layout/IconLeafLabelList"/>
    <dgm:cxn modelId="{A8DDEAA2-2C12-4268-8D24-718D84B0A07E}" type="presParOf" srcId="{21BB61AC-F4DB-48C9-880F-D900CE014837}" destId="{62CDCC8F-05EF-47B0-BA6E-AFF12C6F61DB}" srcOrd="2" destOrd="0" presId="urn:microsoft.com/office/officeart/2018/5/layout/IconLeafLabelList"/>
    <dgm:cxn modelId="{4E0CD8A6-2C16-416F-9389-DA48A9F44808}" type="presParOf" srcId="{62CDCC8F-05EF-47B0-BA6E-AFF12C6F61DB}" destId="{0602EB75-EA77-4546-866B-B99DCA616F4C}" srcOrd="0" destOrd="0" presId="urn:microsoft.com/office/officeart/2018/5/layout/IconLeafLabelList"/>
    <dgm:cxn modelId="{A274B036-7B85-48BA-87EE-D061597605EB}" type="presParOf" srcId="{62CDCC8F-05EF-47B0-BA6E-AFF12C6F61DB}" destId="{7D17D526-7AEF-43F2-BB06-113FFD0BD634}" srcOrd="1" destOrd="0" presId="urn:microsoft.com/office/officeart/2018/5/layout/IconLeafLabelList"/>
    <dgm:cxn modelId="{F9A37B18-5A4B-4AE6-86C8-BB41086F2A90}" type="presParOf" srcId="{62CDCC8F-05EF-47B0-BA6E-AFF12C6F61DB}" destId="{42610002-FF9E-4225-9E1C-9A7AC18BF7B8}" srcOrd="2" destOrd="0" presId="urn:microsoft.com/office/officeart/2018/5/layout/IconLeafLabelList"/>
    <dgm:cxn modelId="{63DAAA9E-7E61-443D-8084-F676852799D0}" type="presParOf" srcId="{62CDCC8F-05EF-47B0-BA6E-AFF12C6F61DB}" destId="{DA6F9AD1-882B-4D28-A41F-184A4DA60D79}" srcOrd="3" destOrd="0" presId="urn:microsoft.com/office/officeart/2018/5/layout/IconLeafLabelList"/>
    <dgm:cxn modelId="{5223630E-7D05-4918-B588-5111C667C450}" type="presParOf" srcId="{21BB61AC-F4DB-48C9-880F-D900CE014837}" destId="{3B62E6D5-0BAE-42FE-A543-7DC606D65168}" srcOrd="3" destOrd="0" presId="urn:microsoft.com/office/officeart/2018/5/layout/IconLeafLabelList"/>
    <dgm:cxn modelId="{EB6B5E19-28D2-474A-9D89-A47600DABE67}" type="presParOf" srcId="{21BB61AC-F4DB-48C9-880F-D900CE014837}" destId="{9EF0BE7C-BA5D-4851-BBAC-91902E701044}" srcOrd="4" destOrd="0" presId="urn:microsoft.com/office/officeart/2018/5/layout/IconLeafLabelList"/>
    <dgm:cxn modelId="{EA587389-6348-4A37-A831-357BA57A248A}" type="presParOf" srcId="{9EF0BE7C-BA5D-4851-BBAC-91902E701044}" destId="{F82513C7-5FE8-4C58-A726-FA8F51C28B72}" srcOrd="0" destOrd="0" presId="urn:microsoft.com/office/officeart/2018/5/layout/IconLeafLabelList"/>
    <dgm:cxn modelId="{F5436C9E-B87B-411E-ADA5-F7A2F1A0AF31}" type="presParOf" srcId="{9EF0BE7C-BA5D-4851-BBAC-91902E701044}" destId="{DED0FCDC-E891-4AE4-A145-C021FFD9C4D1}" srcOrd="1" destOrd="0" presId="urn:microsoft.com/office/officeart/2018/5/layout/IconLeafLabelList"/>
    <dgm:cxn modelId="{0C46F05D-913B-4E25-8C2B-E515C18D83E1}" type="presParOf" srcId="{9EF0BE7C-BA5D-4851-BBAC-91902E701044}" destId="{400505A5-DD5D-47D7-94E7-5EC13F8FE499}" srcOrd="2" destOrd="0" presId="urn:microsoft.com/office/officeart/2018/5/layout/IconLeafLabelList"/>
    <dgm:cxn modelId="{7D0A57B7-F985-41A2-9800-22B26FDBC793}" type="presParOf" srcId="{9EF0BE7C-BA5D-4851-BBAC-91902E701044}" destId="{2AA9A2BA-3ABB-4154-B0F9-44BDB7EC04C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3119F-EF57-CC4D-B321-5389838214AA}">
      <dsp:nvSpPr>
        <dsp:cNvPr id="0" name=""/>
        <dsp:cNvSpPr/>
      </dsp:nvSpPr>
      <dsp:spPr>
        <a:xfrm>
          <a:off x="2316782" y="1436"/>
          <a:ext cx="1156270" cy="75157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Requirement</a:t>
          </a:r>
        </a:p>
      </dsp:txBody>
      <dsp:txXfrm>
        <a:off x="2353471" y="38125"/>
        <a:ext cx="1082892" cy="678197"/>
      </dsp:txXfrm>
    </dsp:sp>
    <dsp:sp modelId="{64234121-9420-6E4B-9813-FE7CDCFF06CC}">
      <dsp:nvSpPr>
        <dsp:cNvPr id="0" name=""/>
        <dsp:cNvSpPr/>
      </dsp:nvSpPr>
      <dsp:spPr>
        <a:xfrm>
          <a:off x="1124555" y="377224"/>
          <a:ext cx="3540724" cy="3540724"/>
        </a:xfrm>
        <a:custGeom>
          <a:avLst/>
          <a:gdLst/>
          <a:ahLst/>
          <a:cxnLst/>
          <a:rect l="0" t="0" r="0" b="0"/>
          <a:pathLst>
            <a:path>
              <a:moveTo>
                <a:pt x="2493882" y="154595"/>
              </a:moveTo>
              <a:arcTo wR="1770362" hR="1770362" stAng="17647335" swAng="9237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55F4D2D-C738-B64A-8FCE-D2EE61193C80}">
      <dsp:nvSpPr>
        <dsp:cNvPr id="0" name=""/>
        <dsp:cNvSpPr/>
      </dsp:nvSpPr>
      <dsp:spPr>
        <a:xfrm>
          <a:off x="3849960" y="886617"/>
          <a:ext cx="1156270" cy="75157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Design</a:t>
          </a:r>
        </a:p>
      </dsp:txBody>
      <dsp:txXfrm>
        <a:off x="3886649" y="923306"/>
        <a:ext cx="1082892" cy="678197"/>
      </dsp:txXfrm>
    </dsp:sp>
    <dsp:sp modelId="{351EC126-16D9-3F44-8792-574690044FAD}">
      <dsp:nvSpPr>
        <dsp:cNvPr id="0" name=""/>
        <dsp:cNvSpPr/>
      </dsp:nvSpPr>
      <dsp:spPr>
        <a:xfrm>
          <a:off x="1124555" y="377224"/>
          <a:ext cx="3540724" cy="3540724"/>
        </a:xfrm>
        <a:custGeom>
          <a:avLst/>
          <a:gdLst/>
          <a:ahLst/>
          <a:cxnLst/>
          <a:rect l="0" t="0" r="0" b="0"/>
          <a:pathLst>
            <a:path>
              <a:moveTo>
                <a:pt x="3513137" y="1459049"/>
              </a:moveTo>
              <a:arcTo wR="1770362" hR="1770362" stAng="20992322" swAng="121535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3E29D0-504D-1C4C-AFCF-16ACBE48BF82}">
      <dsp:nvSpPr>
        <dsp:cNvPr id="0" name=""/>
        <dsp:cNvSpPr/>
      </dsp:nvSpPr>
      <dsp:spPr>
        <a:xfrm>
          <a:off x="3849960" y="2656979"/>
          <a:ext cx="1156270" cy="751575"/>
        </a:xfrm>
        <a:prstGeom prst="round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Implementation</a:t>
          </a:r>
        </a:p>
      </dsp:txBody>
      <dsp:txXfrm>
        <a:off x="3886649" y="2693668"/>
        <a:ext cx="1082892" cy="678197"/>
      </dsp:txXfrm>
    </dsp:sp>
    <dsp:sp modelId="{2BA852DD-3CFA-DD4F-BAF2-A10FB3275BF2}">
      <dsp:nvSpPr>
        <dsp:cNvPr id="0" name=""/>
        <dsp:cNvSpPr/>
      </dsp:nvSpPr>
      <dsp:spPr>
        <a:xfrm>
          <a:off x="1124555" y="377224"/>
          <a:ext cx="3540724" cy="3540724"/>
        </a:xfrm>
        <a:custGeom>
          <a:avLst/>
          <a:gdLst/>
          <a:ahLst/>
          <a:cxnLst/>
          <a:rect l="0" t="0" r="0" b="0"/>
          <a:pathLst>
            <a:path>
              <a:moveTo>
                <a:pt x="2896891" y="3136054"/>
              </a:moveTo>
              <a:arcTo wR="1770362" hR="1770362" stAng="3028892" swAng="9237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4496E0D-FD86-7844-89A1-3C1D3AC747AA}">
      <dsp:nvSpPr>
        <dsp:cNvPr id="0" name=""/>
        <dsp:cNvSpPr/>
      </dsp:nvSpPr>
      <dsp:spPr>
        <a:xfrm>
          <a:off x="2316782" y="3542160"/>
          <a:ext cx="1156270" cy="751575"/>
        </a:xfrm>
        <a:prstGeom prst="round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Testing</a:t>
          </a:r>
        </a:p>
      </dsp:txBody>
      <dsp:txXfrm>
        <a:off x="2353471" y="3578849"/>
        <a:ext cx="1082892" cy="678197"/>
      </dsp:txXfrm>
    </dsp:sp>
    <dsp:sp modelId="{248590C3-C8E7-5443-BFDD-2A8D52788C5D}">
      <dsp:nvSpPr>
        <dsp:cNvPr id="0" name=""/>
        <dsp:cNvSpPr/>
      </dsp:nvSpPr>
      <dsp:spPr>
        <a:xfrm>
          <a:off x="1124555" y="377224"/>
          <a:ext cx="3540724" cy="3540724"/>
        </a:xfrm>
        <a:custGeom>
          <a:avLst/>
          <a:gdLst/>
          <a:ahLst/>
          <a:cxnLst/>
          <a:rect l="0" t="0" r="0" b="0"/>
          <a:pathLst>
            <a:path>
              <a:moveTo>
                <a:pt x="1046842" y="3386128"/>
              </a:moveTo>
              <a:arcTo wR="1770362" hR="1770362" stAng="6847335" swAng="9237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9FEBAAD-D528-EE40-B0E0-23E4A0043BE8}">
      <dsp:nvSpPr>
        <dsp:cNvPr id="0" name=""/>
        <dsp:cNvSpPr/>
      </dsp:nvSpPr>
      <dsp:spPr>
        <a:xfrm>
          <a:off x="783603" y="2656979"/>
          <a:ext cx="1156270" cy="751575"/>
        </a:xfrm>
        <a:prstGeom prst="round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Integration</a:t>
          </a:r>
        </a:p>
      </dsp:txBody>
      <dsp:txXfrm>
        <a:off x="820292" y="2693668"/>
        <a:ext cx="1082892" cy="678197"/>
      </dsp:txXfrm>
    </dsp:sp>
    <dsp:sp modelId="{767246D9-AD61-784C-B10D-4948D0B82340}">
      <dsp:nvSpPr>
        <dsp:cNvPr id="0" name=""/>
        <dsp:cNvSpPr/>
      </dsp:nvSpPr>
      <dsp:spPr>
        <a:xfrm>
          <a:off x="1124555" y="377224"/>
          <a:ext cx="3540724" cy="3540724"/>
        </a:xfrm>
        <a:custGeom>
          <a:avLst/>
          <a:gdLst/>
          <a:ahLst/>
          <a:cxnLst/>
          <a:rect l="0" t="0" r="0" b="0"/>
          <a:pathLst>
            <a:path>
              <a:moveTo>
                <a:pt x="27586" y="2081675"/>
              </a:moveTo>
              <a:arcTo wR="1770362" hR="1770362" stAng="10192322" swAng="121535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F196E73-934D-9442-87C0-3038C52A66E9}">
      <dsp:nvSpPr>
        <dsp:cNvPr id="0" name=""/>
        <dsp:cNvSpPr/>
      </dsp:nvSpPr>
      <dsp:spPr>
        <a:xfrm>
          <a:off x="783603" y="886617"/>
          <a:ext cx="1156270" cy="75157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Maintenance</a:t>
          </a:r>
        </a:p>
      </dsp:txBody>
      <dsp:txXfrm>
        <a:off x="820292" y="923306"/>
        <a:ext cx="1082892" cy="678197"/>
      </dsp:txXfrm>
    </dsp:sp>
    <dsp:sp modelId="{C23323CF-63B9-4A4A-819C-42397A90D8DD}">
      <dsp:nvSpPr>
        <dsp:cNvPr id="0" name=""/>
        <dsp:cNvSpPr/>
      </dsp:nvSpPr>
      <dsp:spPr>
        <a:xfrm>
          <a:off x="1124555" y="377224"/>
          <a:ext cx="3540724" cy="3540724"/>
        </a:xfrm>
        <a:custGeom>
          <a:avLst/>
          <a:gdLst/>
          <a:ahLst/>
          <a:cxnLst/>
          <a:rect l="0" t="0" r="0" b="0"/>
          <a:pathLst>
            <a:path>
              <a:moveTo>
                <a:pt x="643833" y="404670"/>
              </a:moveTo>
              <a:arcTo wR="1770362" hR="1770362" stAng="13828892" swAng="9237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868EA-ED85-4DD1-81AD-7D520205CD35}">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F9865-72A5-4628-AD9E-919CDE1BE3EB}">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Daunting</a:t>
          </a:r>
        </a:p>
      </dsp:txBody>
      <dsp:txXfrm>
        <a:off x="127800" y="2355670"/>
        <a:ext cx="1800000" cy="720000"/>
      </dsp:txXfrm>
    </dsp:sp>
    <dsp:sp modelId="{7E136D51-3099-4875-B2FB-B168AE9E2246}">
      <dsp:nvSpPr>
        <dsp:cNvPr id="0" name=""/>
        <dsp:cNvSpPr/>
      </dsp:nvSpPr>
      <dsp:spPr>
        <a:xfrm>
          <a:off x="2737800" y="1275667"/>
          <a:ext cx="810000" cy="8100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DD91DF-2281-405E-9F7C-ED32301510D7}">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Expensive</a:t>
          </a:r>
        </a:p>
      </dsp:txBody>
      <dsp:txXfrm>
        <a:off x="2242800" y="2355670"/>
        <a:ext cx="1800000" cy="720000"/>
      </dsp:txXfrm>
    </dsp:sp>
    <dsp:sp modelId="{9AC808E3-9A14-4503-A077-BE9895D711FF}">
      <dsp:nvSpPr>
        <dsp:cNvPr id="0" name=""/>
        <dsp:cNvSpPr/>
      </dsp:nvSpPr>
      <dsp:spPr>
        <a:xfrm>
          <a:off x="4852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588703-9DDD-499F-A81C-88ED121CCC37}">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Tiring</a:t>
          </a:r>
        </a:p>
      </dsp:txBody>
      <dsp:txXfrm>
        <a:off x="4357800" y="2355670"/>
        <a:ext cx="1800000" cy="720000"/>
      </dsp:txXfrm>
    </dsp:sp>
    <dsp:sp modelId="{DFFAC764-CD98-46B0-B080-A254258E478F}">
      <dsp:nvSpPr>
        <dsp:cNvPr id="0" name=""/>
        <dsp:cNvSpPr/>
      </dsp:nvSpPr>
      <dsp:spPr>
        <a:xfrm>
          <a:off x="6967800" y="1275667"/>
          <a:ext cx="810000" cy="8100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DE1CD8-A48F-4F90-A18E-EEB00D072172}">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Educational</a:t>
          </a:r>
        </a:p>
      </dsp:txBody>
      <dsp:txXfrm>
        <a:off x="6472800" y="2355670"/>
        <a:ext cx="1800000" cy="720000"/>
      </dsp:txXfrm>
    </dsp:sp>
    <dsp:sp modelId="{912308C1-17B2-4F06-B309-44B9AD64CA78}">
      <dsp:nvSpPr>
        <dsp:cNvPr id="0" name=""/>
        <dsp:cNvSpPr/>
      </dsp:nvSpPr>
      <dsp:spPr>
        <a:xfrm>
          <a:off x="908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FD291-D000-47C2-8AA7-728FEEE28F39}">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Team building</a:t>
          </a:r>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D672-6C2D-4B1E-960A-825C19FEC864}">
      <dsp:nvSpPr>
        <dsp:cNvPr id="0" name=""/>
        <dsp:cNvSpPr/>
      </dsp:nvSpPr>
      <dsp:spPr>
        <a:xfrm>
          <a:off x="679050" y="58126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E6F12-03FD-46FC-A7F4-1251E67AD8B7}">
      <dsp:nvSpPr>
        <dsp:cNvPr id="0" name=""/>
        <dsp:cNvSpPr/>
      </dsp:nvSpPr>
      <dsp:spPr>
        <a:xfrm>
          <a:off x="1081237" y="98344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D6C8A2-0727-443A-9F3F-57034DBA53B9}">
      <dsp:nvSpPr>
        <dsp:cNvPr id="0" name=""/>
        <dsp:cNvSpPr/>
      </dsp:nvSpPr>
      <dsp:spPr>
        <a:xfrm>
          <a:off x="75768"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Do washups</a:t>
          </a:r>
        </a:p>
      </dsp:txBody>
      <dsp:txXfrm>
        <a:off x="75768" y="3056262"/>
        <a:ext cx="3093750" cy="720000"/>
      </dsp:txXfrm>
    </dsp:sp>
    <dsp:sp modelId="{0602EB75-EA77-4546-866B-B99DCA616F4C}">
      <dsp:nvSpPr>
        <dsp:cNvPr id="0" name=""/>
        <dsp:cNvSpPr/>
      </dsp:nvSpPr>
      <dsp:spPr>
        <a:xfrm>
          <a:off x="4314206" y="581261"/>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7D526-7AEF-43F2-BB06-113FFD0BD634}">
      <dsp:nvSpPr>
        <dsp:cNvPr id="0" name=""/>
        <dsp:cNvSpPr/>
      </dsp:nvSpPr>
      <dsp:spPr>
        <a:xfrm>
          <a:off x="4716393" y="98344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F9AD1-882B-4D28-A41F-184A4DA60D79}">
      <dsp:nvSpPr>
        <dsp:cNvPr id="0" name=""/>
        <dsp:cNvSpPr/>
      </dsp:nvSpPr>
      <dsp:spPr>
        <a:xfrm>
          <a:off x="3710925"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Check your merging / release strategy</a:t>
          </a:r>
        </a:p>
      </dsp:txBody>
      <dsp:txXfrm>
        <a:off x="3710925" y="3056262"/>
        <a:ext cx="3093750" cy="720000"/>
      </dsp:txXfrm>
    </dsp:sp>
    <dsp:sp modelId="{F82513C7-5FE8-4C58-A726-FA8F51C28B72}">
      <dsp:nvSpPr>
        <dsp:cNvPr id="0" name=""/>
        <dsp:cNvSpPr/>
      </dsp:nvSpPr>
      <dsp:spPr>
        <a:xfrm>
          <a:off x="7949362" y="58126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0FCDC-E891-4AE4-A145-C021FFD9C4D1}">
      <dsp:nvSpPr>
        <dsp:cNvPr id="0" name=""/>
        <dsp:cNvSpPr/>
      </dsp:nvSpPr>
      <dsp:spPr>
        <a:xfrm>
          <a:off x="8351550" y="98344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A9A2BA-3ABB-4154-B0F9-44BDB7EC04C9}">
      <dsp:nvSpPr>
        <dsp:cNvPr id="0" name=""/>
        <dsp:cNvSpPr/>
      </dsp:nvSpPr>
      <dsp:spPr>
        <a:xfrm>
          <a:off x="7346081"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Schedule management</a:t>
          </a:r>
        </a:p>
      </dsp:txBody>
      <dsp:txXfrm>
        <a:off x="7346081" y="305626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AF098-6159-9746-9D8A-604C3B2DE162}" type="datetimeFigureOut">
              <a:rPr lang="en-US" smtClean="0"/>
              <a:t>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A2265-B86F-074D-BC11-8804236356F7}" type="slidenum">
              <a:rPr lang="en-US" smtClean="0"/>
              <a:t>‹#›</a:t>
            </a:fld>
            <a:endParaRPr lang="en-US"/>
          </a:p>
        </p:txBody>
      </p:sp>
    </p:spTree>
    <p:extLst>
      <p:ext uri="{BB962C8B-B14F-4D97-AF65-F5344CB8AC3E}">
        <p14:creationId xmlns:p14="http://schemas.microsoft.com/office/powerpoint/2010/main" val="177667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 have been supporting applications since 2010, from greenfield startups to long running corporate apps. </a:t>
            </a:r>
          </a:p>
          <a:p>
            <a:endParaRPr lang="en-US" sz="2400" dirty="0"/>
          </a:p>
          <a:p>
            <a:r>
              <a:rPr lang="en-US" sz="2400" dirty="0"/>
              <a:t>I think that production support is one of those topics that is rarely discussed with staff involved with software delivery, and after a particularly intense 3 year project, my company asked me to write down my learnings, and that is how this presentation came about</a:t>
            </a:r>
          </a:p>
        </p:txBody>
      </p:sp>
      <p:sp>
        <p:nvSpPr>
          <p:cNvPr id="4" name="Slide Number Placeholder 3"/>
          <p:cNvSpPr>
            <a:spLocks noGrp="1"/>
          </p:cNvSpPr>
          <p:nvPr>
            <p:ph type="sldNum" sz="quarter" idx="5"/>
          </p:nvPr>
        </p:nvSpPr>
        <p:spPr/>
        <p:txBody>
          <a:bodyPr/>
          <a:lstStyle/>
          <a:p>
            <a:fld id="{A18A2265-B86F-074D-BC11-8804236356F7}" type="slidenum">
              <a:rPr lang="en-US" smtClean="0"/>
              <a:t>1</a:t>
            </a:fld>
            <a:endParaRPr lang="en-US"/>
          </a:p>
        </p:txBody>
      </p:sp>
    </p:spTree>
    <p:extLst>
      <p:ext uri="{BB962C8B-B14F-4D97-AF65-F5344CB8AC3E}">
        <p14:creationId xmlns:p14="http://schemas.microsoft.com/office/powerpoint/2010/main" val="125789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it’s imperative that we consider software support a critical component of the software development lifecycle. If people are not involved with the maintenance of software, they may not be capable of spotting errors in new software or features that are developed by the team.</a:t>
            </a:r>
          </a:p>
          <a:p>
            <a:endParaRPr lang="en-US" dirty="0"/>
          </a:p>
          <a:p>
            <a:r>
              <a:rPr lang="en-US" dirty="0"/>
              <a:t>This is not advocating for blanket overnight production support, however I do believe that we should be a part of making our systems better</a:t>
            </a:r>
          </a:p>
          <a:p>
            <a:endParaRPr lang="en-US" dirty="0"/>
          </a:p>
          <a:p>
            <a:r>
              <a:rPr lang="en-US" dirty="0"/>
              <a:t>Other benefits of ensuring that software is maintained includes working with other team members with whom we may not usually work, and gaining practical domain level understanding</a:t>
            </a:r>
          </a:p>
          <a:p>
            <a:endParaRPr lang="en-US" dirty="0"/>
          </a:p>
          <a:p>
            <a:endParaRPr lang="en-US" dirty="0"/>
          </a:p>
        </p:txBody>
      </p:sp>
      <p:sp>
        <p:nvSpPr>
          <p:cNvPr id="4" name="Slide Number Placeholder 3"/>
          <p:cNvSpPr>
            <a:spLocks noGrp="1"/>
          </p:cNvSpPr>
          <p:nvPr>
            <p:ph type="sldNum" sz="quarter" idx="5"/>
          </p:nvPr>
        </p:nvSpPr>
        <p:spPr/>
        <p:txBody>
          <a:bodyPr/>
          <a:lstStyle/>
          <a:p>
            <a:fld id="{A18A2265-B86F-074D-BC11-8804236356F7}" type="slidenum">
              <a:rPr lang="en-US" smtClean="0"/>
              <a:t>2</a:t>
            </a:fld>
            <a:endParaRPr lang="en-US"/>
          </a:p>
        </p:txBody>
      </p:sp>
    </p:spTree>
    <p:extLst>
      <p:ext uri="{BB962C8B-B14F-4D97-AF65-F5344CB8AC3E}">
        <p14:creationId xmlns:p14="http://schemas.microsoft.com/office/powerpoint/2010/main" val="319728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years ago, personal app of mine unexpectedly reached 30,000 downloads, The app was supposed to be a joke, someone created a reddit page and it’s popularity briefly soared. I was really concerned because I had no mechanism of supporting that user base. And I realized that no matter what I put out there into the wild, it might get used by a lot of people.</a:t>
            </a:r>
          </a:p>
          <a:p>
            <a:endParaRPr lang="en-US" dirty="0"/>
          </a:p>
          <a:p>
            <a:r>
              <a:rPr lang="en-GB" sz="1200" b="0" i="0" kern="1200" dirty="0">
                <a:solidFill>
                  <a:schemeClr val="tx1"/>
                </a:solidFill>
                <a:effectLst/>
                <a:latin typeface="+mn-lt"/>
                <a:ea typeface="+mn-ea"/>
                <a:cs typeface="+mn-cs"/>
              </a:rPr>
              <a:t>20th of April to the 20th of May 2018: TSB had over 1.9 million customers with no access to their accounts</a:t>
            </a:r>
          </a:p>
          <a:p>
            <a:r>
              <a:rPr lang="en-GB" sz="1200" b="0" i="0" kern="1200" dirty="0">
                <a:solidFill>
                  <a:schemeClr val="tx1"/>
                </a:solidFill>
                <a:effectLst/>
                <a:latin typeface="+mn-lt"/>
                <a:ea typeface="+mn-ea"/>
                <a:cs typeface="+mn-cs"/>
              </a:rPr>
              <a:t>December 2018: O2 3rd party certificate non-renewal lead to </a:t>
            </a:r>
            <a:r>
              <a:rPr lang="en-US" sz="1200" b="0" i="0" kern="1200" dirty="0">
                <a:solidFill>
                  <a:schemeClr val="tx1"/>
                </a:solidFill>
                <a:effectLst/>
                <a:latin typeface="+mn-lt"/>
                <a:ea typeface="+mn-ea"/>
                <a:cs typeface="+mn-cs"/>
              </a:rPr>
              <a:t>30 Million customers with no cellular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July 2020: Virgin Media is focused in media reports when 10,000 customer complaints were registered on </a:t>
            </a:r>
            <a:r>
              <a:rPr lang="en-US" sz="1200" b="0" i="0" kern="1200" dirty="0" err="1">
                <a:solidFill>
                  <a:schemeClr val="tx1"/>
                </a:solidFill>
                <a:effectLst/>
                <a:latin typeface="+mn-lt"/>
                <a:ea typeface="+mn-ea"/>
                <a:cs typeface="+mn-cs"/>
              </a:rPr>
              <a:t>DownDetector</a:t>
            </a:r>
            <a:r>
              <a:rPr lang="en-US" sz="1200" b="0" i="0" kern="1200" dirty="0">
                <a:solidFill>
                  <a:schemeClr val="tx1"/>
                </a:solidFill>
                <a:effectLst/>
                <a:latin typeface="+mn-lt"/>
                <a:ea typeface="+mn-ea"/>
                <a:cs typeface="+mn-cs"/>
              </a:rPr>
              <a:t> – 2</a:t>
            </a:r>
            <a:r>
              <a:rPr lang="en-US" sz="1200" b="0" i="0" kern="1200" baseline="30000" dirty="0">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outage in 2 weeks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July 2020: Facebook SDK’s cause Spotify, Pinterest, Tinder and other apps to fail</a:t>
            </a:r>
            <a:endParaRPr lang="en-US" dirty="0"/>
          </a:p>
          <a:p>
            <a:r>
              <a:rPr lang="en-US" dirty="0"/>
              <a:t>Aug 2020: Spotify TLS (Transport Layer Security) certificate was not up to date</a:t>
            </a:r>
          </a:p>
          <a:p>
            <a:endParaRPr lang="en-US" dirty="0"/>
          </a:p>
          <a:p>
            <a:r>
              <a:rPr lang="en-US" dirty="0"/>
              <a:t>Dec 14 2020: Google single sign on went down for an hour, preventing user access to YouTube, Gmail and other services</a:t>
            </a:r>
          </a:p>
          <a:p>
            <a:r>
              <a:rPr lang="en-US" dirty="0"/>
              <a:t>Most recently Signal, a messenger app, has suddenly gained popularity due to </a:t>
            </a:r>
            <a:r>
              <a:rPr lang="en-US" dirty="0" err="1"/>
              <a:t>cconsumer</a:t>
            </a:r>
            <a:r>
              <a:rPr lang="en-US" dirty="0"/>
              <a:t> reluctance to adhere to privacy policy changes in WhatsApp</a:t>
            </a:r>
          </a:p>
          <a:p>
            <a:endParaRPr lang="en-US" dirty="0"/>
          </a:p>
          <a:p>
            <a:r>
              <a:rPr lang="en-US" dirty="0"/>
              <a:t>There is no </a:t>
            </a:r>
            <a:r>
              <a:rPr lang="en-US" dirty="0" err="1"/>
              <a:t>doubtt</a:t>
            </a:r>
            <a:r>
              <a:rPr lang="en-US" dirty="0"/>
              <a:t> that even the biggest of giants are capable of slip ups, and how we manage ourselves can make all the difference.</a:t>
            </a:r>
          </a:p>
        </p:txBody>
      </p:sp>
      <p:sp>
        <p:nvSpPr>
          <p:cNvPr id="4" name="Slide Number Placeholder 3"/>
          <p:cNvSpPr>
            <a:spLocks noGrp="1"/>
          </p:cNvSpPr>
          <p:nvPr>
            <p:ph type="sldNum" sz="quarter" idx="5"/>
          </p:nvPr>
        </p:nvSpPr>
        <p:spPr/>
        <p:txBody>
          <a:bodyPr/>
          <a:lstStyle/>
          <a:p>
            <a:fld id="{A18A2265-B86F-074D-BC11-8804236356F7}" type="slidenum">
              <a:rPr lang="en-US" smtClean="0"/>
              <a:t>3</a:t>
            </a:fld>
            <a:endParaRPr lang="en-US"/>
          </a:p>
        </p:txBody>
      </p:sp>
    </p:spTree>
    <p:extLst>
      <p:ext uri="{BB962C8B-B14F-4D97-AF65-F5344CB8AC3E}">
        <p14:creationId xmlns:p14="http://schemas.microsoft.com/office/powerpoint/2010/main" val="159404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support is a communicative and collaborative effort</a:t>
            </a:r>
            <a:br>
              <a:rPr lang="en-US" dirty="0"/>
            </a:br>
            <a:br>
              <a:rPr lang="en-US" dirty="0"/>
            </a:br>
            <a:r>
              <a:rPr lang="en-US" dirty="0"/>
              <a:t>Affects others perceptions of you</a:t>
            </a:r>
          </a:p>
          <a:p>
            <a:r>
              <a:rPr lang="en-US" dirty="0" err="1"/>
              <a:t>Behaviour</a:t>
            </a:r>
            <a:r>
              <a:rPr lang="en-US" dirty="0"/>
              <a:t> is important to your reputation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our software fails, it doesn’t matter who is to blame, what matters is that it’s broken and the team wants to fix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O2 was very quick to point to when they found out that it was their fault the network went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Hardware Secure Module – Primary on load balancing and Secondary at communications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BLE </a:t>
            </a:r>
            <a:r>
              <a:rPr lang="en-US" dirty="0" err="1"/>
              <a:t>printer:The</a:t>
            </a:r>
            <a:r>
              <a:rPr lang="en-US" dirty="0"/>
              <a:t> sales team called me from an international client and I had to run out and source a mobile Bluetooth low energy printer</a:t>
            </a:r>
          </a:p>
        </p:txBody>
      </p:sp>
      <p:sp>
        <p:nvSpPr>
          <p:cNvPr id="4" name="Slide Number Placeholder 3"/>
          <p:cNvSpPr>
            <a:spLocks noGrp="1"/>
          </p:cNvSpPr>
          <p:nvPr>
            <p:ph type="sldNum" sz="quarter" idx="5"/>
          </p:nvPr>
        </p:nvSpPr>
        <p:spPr/>
        <p:txBody>
          <a:bodyPr/>
          <a:lstStyle/>
          <a:p>
            <a:fld id="{A18A2265-B86F-074D-BC11-8804236356F7}" type="slidenum">
              <a:rPr lang="en-US" smtClean="0"/>
              <a:t>4</a:t>
            </a:fld>
            <a:endParaRPr lang="en-US"/>
          </a:p>
        </p:txBody>
      </p:sp>
    </p:spTree>
    <p:extLst>
      <p:ext uri="{BB962C8B-B14F-4D97-AF65-F5344CB8AC3E}">
        <p14:creationId xmlns:p14="http://schemas.microsoft.com/office/powerpoint/2010/main" val="413640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just stating a problem, rephrase as “could it be this component” </a:t>
            </a:r>
          </a:p>
          <a:p>
            <a:r>
              <a:rPr lang="en-US" dirty="0"/>
              <a:t>Don’t cry wolf unless you are absolutely sure, it distracts the team</a:t>
            </a:r>
          </a:p>
          <a:p>
            <a:r>
              <a:rPr lang="en-US" dirty="0"/>
              <a:t>QA’s and testers often tell me “click here and then go back” – “do I wait for the content to load or not “ could have saved me 30 minutes.</a:t>
            </a:r>
          </a:p>
          <a:p>
            <a:r>
              <a:rPr lang="en-US" dirty="0"/>
              <a:t>Some people don’t know the difference between “crash” and “lag” or “error”</a:t>
            </a:r>
          </a:p>
          <a:p>
            <a:endParaRPr lang="en-US" dirty="0"/>
          </a:p>
          <a:p>
            <a:r>
              <a:rPr lang="en-US" dirty="0"/>
              <a:t>Questions that are useful are those that are asked with a specific purpose. Questions can be asked</a:t>
            </a:r>
          </a:p>
          <a:p>
            <a:pPr marL="171450" indent="-171450">
              <a:buFont typeface="Arial" panose="020B0604020202020204" pitchFamily="34" charset="0"/>
              <a:buChar char="•"/>
            </a:pPr>
            <a:r>
              <a:rPr lang="en-US" dirty="0"/>
              <a:t>Because the answer is important</a:t>
            </a:r>
          </a:p>
          <a:p>
            <a:pPr marL="171450" indent="-171450">
              <a:buFont typeface="Arial" panose="020B0604020202020204" pitchFamily="34" charset="0"/>
              <a:buChar char="•"/>
            </a:pPr>
            <a:r>
              <a:rPr lang="en-US" dirty="0"/>
              <a:t>Because the question itself is important</a:t>
            </a:r>
          </a:p>
          <a:p>
            <a:pPr marL="171450" indent="-171450">
              <a:buFont typeface="Arial" panose="020B0604020202020204" pitchFamily="34" charset="0"/>
              <a:buChar char="•"/>
            </a:pPr>
            <a:r>
              <a:rPr lang="en-US" dirty="0"/>
              <a:t>Because the process of answering the question is important</a:t>
            </a:r>
          </a:p>
          <a:p>
            <a:pPr marL="171450" indent="-171450">
              <a:buFont typeface="Arial" panose="020B0604020202020204" pitchFamily="34" charset="0"/>
              <a:buChar char="•"/>
            </a:pPr>
            <a:endParaRPr lang="en-US" dirty="0"/>
          </a:p>
          <a:p>
            <a:r>
              <a:rPr lang="en-US" dirty="0"/>
              <a:t>What is vital is that questions are not used to intimidate</a:t>
            </a:r>
          </a:p>
          <a:p>
            <a:endParaRPr lang="en-US" dirty="0"/>
          </a:p>
          <a:p>
            <a:endParaRPr lang="en-US" dirty="0"/>
          </a:p>
          <a:p>
            <a:r>
              <a:rPr lang="en-US" dirty="0" err="1"/>
              <a:t>Imapct</a:t>
            </a:r>
            <a:r>
              <a:rPr lang="en-US" dirty="0"/>
              <a:t> questions:</a:t>
            </a:r>
          </a:p>
          <a:p>
            <a:r>
              <a:rPr lang="en-US" dirty="0"/>
              <a:t> - </a:t>
            </a:r>
            <a:r>
              <a:rPr lang="en-GB" sz="1200" b="0" i="0" kern="1200" dirty="0">
                <a:solidFill>
                  <a:schemeClr val="tx1"/>
                </a:solidFill>
                <a:effectLst/>
                <a:latin typeface="+mn-lt"/>
                <a:ea typeface="+mn-ea"/>
                <a:cs typeface="+mn-cs"/>
              </a:rPr>
              <a:t>Root cause: what actually caused the problem?</a:t>
            </a:r>
          </a:p>
          <a:p>
            <a:r>
              <a:rPr lang="en-GB" sz="1200" b="0" i="0" kern="1200" dirty="0">
                <a:solidFill>
                  <a:schemeClr val="tx1"/>
                </a:solidFill>
                <a:effectLst/>
                <a:latin typeface="+mn-lt"/>
                <a:ea typeface="+mn-ea"/>
                <a:cs typeface="+mn-cs"/>
              </a:rPr>
              <a:t> - Feature affected: what did users see?</a:t>
            </a:r>
          </a:p>
          <a:p>
            <a:r>
              <a:rPr lang="en-GB" sz="1200" b="0" i="0" kern="1200" dirty="0">
                <a:solidFill>
                  <a:schemeClr val="tx1"/>
                </a:solidFill>
                <a:effectLst/>
                <a:latin typeface="+mn-lt"/>
                <a:ea typeface="+mn-ea"/>
                <a:cs typeface="+mn-cs"/>
              </a:rPr>
              <a:t> - Reports:</a:t>
            </a:r>
          </a:p>
          <a:p>
            <a:r>
              <a:rPr lang="en-GB" sz="1200" b="0" i="0" kern="1200" dirty="0">
                <a:solidFill>
                  <a:schemeClr val="tx1"/>
                </a:solidFill>
                <a:effectLst/>
                <a:latin typeface="+mn-lt"/>
                <a:ea typeface="+mn-ea"/>
                <a:cs typeface="+mn-cs"/>
              </a:rPr>
              <a:t> - how did we know something was wrong?</a:t>
            </a:r>
          </a:p>
          <a:p>
            <a:r>
              <a:rPr lang="en-GB" sz="1200" b="0" i="0" kern="1200" dirty="0">
                <a:solidFill>
                  <a:schemeClr val="tx1"/>
                </a:solidFill>
                <a:effectLst/>
                <a:latin typeface="+mn-lt"/>
                <a:ea typeface="+mn-ea"/>
                <a:cs typeface="+mn-cs"/>
              </a:rPr>
              <a:t> - how do we know it is fixed?</a:t>
            </a:r>
          </a:p>
          <a:p>
            <a:r>
              <a:rPr lang="en-GB" sz="1200" b="0" i="0" kern="1200" dirty="0">
                <a:solidFill>
                  <a:schemeClr val="tx1"/>
                </a:solidFill>
                <a:effectLst/>
                <a:latin typeface="+mn-lt"/>
                <a:ea typeface="+mn-ea"/>
                <a:cs typeface="+mn-cs"/>
              </a:rPr>
              <a:t> - Users affected: can we determine the total number of unique affected users?</a:t>
            </a:r>
          </a:p>
          <a:p>
            <a:r>
              <a:rPr lang="en-GB" sz="1200" b="0" i="0" kern="1200" dirty="0">
                <a:solidFill>
                  <a:schemeClr val="tx1"/>
                </a:solidFill>
                <a:effectLst/>
                <a:latin typeface="+mn-lt"/>
                <a:ea typeface="+mn-ea"/>
                <a:cs typeface="+mn-cs"/>
              </a:rPr>
              <a:t> - Downtime: how long did it last?</a:t>
            </a:r>
          </a:p>
          <a:p>
            <a:r>
              <a:rPr lang="en-GB" sz="1200" b="0" i="0" kern="1200" dirty="0">
                <a:solidFill>
                  <a:schemeClr val="tx1"/>
                </a:solidFill>
                <a:effectLst/>
                <a:latin typeface="+mn-lt"/>
                <a:ea typeface="+mn-ea"/>
                <a:cs typeface="+mn-cs"/>
              </a:rPr>
              <a:t> - Resolution: what did we do to fix it?</a:t>
            </a:r>
          </a:p>
          <a:p>
            <a:r>
              <a:rPr lang="en-GB" sz="1200" b="0" i="0" kern="1200" dirty="0">
                <a:solidFill>
                  <a:schemeClr val="tx1"/>
                </a:solidFill>
                <a:effectLst/>
                <a:latin typeface="+mn-lt"/>
                <a:ea typeface="+mn-ea"/>
                <a:cs typeface="+mn-cs"/>
              </a:rPr>
              <a:t> - Reflection: how would we do it differently?</a:t>
            </a:r>
          </a:p>
          <a:p>
            <a:endParaRPr lang="en-US" dirty="0"/>
          </a:p>
          <a:p>
            <a:endParaRPr lang="en-US" dirty="0"/>
          </a:p>
          <a:p>
            <a:endParaRPr lang="en-US" dirty="0"/>
          </a:p>
          <a:p>
            <a:r>
              <a:rPr lang="en-US" dirty="0"/>
              <a:t>Stories:</a:t>
            </a:r>
          </a:p>
          <a:p>
            <a:r>
              <a:rPr lang="en-US" dirty="0"/>
              <a:t>AOL (Accounts On Line)</a:t>
            </a:r>
          </a:p>
          <a:p>
            <a:endParaRPr lang="en-US" dirty="0"/>
          </a:p>
          <a:p>
            <a:endParaRPr lang="en-US" dirty="0"/>
          </a:p>
        </p:txBody>
      </p:sp>
      <p:sp>
        <p:nvSpPr>
          <p:cNvPr id="4" name="Slide Number Placeholder 3"/>
          <p:cNvSpPr>
            <a:spLocks noGrp="1"/>
          </p:cNvSpPr>
          <p:nvPr>
            <p:ph type="sldNum" sz="quarter" idx="5"/>
          </p:nvPr>
        </p:nvSpPr>
        <p:spPr/>
        <p:txBody>
          <a:bodyPr/>
          <a:lstStyle/>
          <a:p>
            <a:fld id="{A18A2265-B86F-074D-BC11-8804236356F7}" type="slidenum">
              <a:rPr lang="en-US" smtClean="0"/>
              <a:t>5</a:t>
            </a:fld>
            <a:endParaRPr lang="en-US"/>
          </a:p>
        </p:txBody>
      </p:sp>
    </p:spTree>
    <p:extLst>
      <p:ext uri="{BB962C8B-B14F-4D97-AF65-F5344CB8AC3E}">
        <p14:creationId xmlns:p14="http://schemas.microsoft.com/office/powerpoint/2010/main" val="241632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identifying the source your report came from:</a:t>
            </a:r>
          </a:p>
          <a:p>
            <a:r>
              <a:rPr lang="en-GB" sz="1200" b="0" i="0" kern="1200" dirty="0">
                <a:solidFill>
                  <a:schemeClr val="tx1"/>
                </a:solidFill>
                <a:effectLst/>
                <a:latin typeface="+mn-lt"/>
                <a:ea typeface="+mn-ea"/>
                <a:cs typeface="+mn-cs"/>
              </a:rPr>
              <a:t> - Social media / Call centre complaints - some experience is being affected and is more likely a subset of devices (e.g. Samsung Android devices) or a downstream service could be slow.</a:t>
            </a:r>
          </a:p>
          <a:p>
            <a:r>
              <a:rPr lang="en-GB" sz="1200" b="0" i="0" kern="1200" dirty="0">
                <a:solidFill>
                  <a:schemeClr val="tx1"/>
                </a:solidFill>
                <a:effectLst/>
                <a:latin typeface="+mn-lt"/>
                <a:ea typeface="+mn-ea"/>
                <a:cs typeface="+mn-cs"/>
              </a:rPr>
              <a:t> - Historic baseline delta spike - normally these are anomalies, like people doing more or less transactions during Christmas or New Years.</a:t>
            </a:r>
          </a:p>
          <a:p>
            <a:r>
              <a:rPr lang="en-GB" sz="1200" b="0" i="0" kern="1200" dirty="0">
                <a:solidFill>
                  <a:schemeClr val="tx1"/>
                </a:solidFill>
                <a:effectLst/>
                <a:latin typeface="+mn-lt"/>
                <a:ea typeface="+mn-ea"/>
                <a:cs typeface="+mn-cs"/>
              </a:rPr>
              <a:t> - Management personal account - sometimes a high level manager with a production account will report a problem to the support team. These are normally a personal connectivity issue.</a:t>
            </a:r>
          </a:p>
          <a:p>
            <a:r>
              <a:rPr lang="en-GB" sz="1200" b="0" i="0" kern="1200" dirty="0">
                <a:solidFill>
                  <a:schemeClr val="tx1"/>
                </a:solidFill>
                <a:effectLst/>
                <a:latin typeface="+mn-lt"/>
                <a:ea typeface="+mn-ea"/>
                <a:cs typeface="+mn-cs"/>
              </a:rPr>
              <a:t> - Crash rate increase - these are the most concerning as there is usually something really serious going on.</a:t>
            </a:r>
            <a:endParaRPr lang="en-US" dirty="0"/>
          </a:p>
          <a:p>
            <a:endParaRPr lang="en-US" dirty="0"/>
          </a:p>
          <a:p>
            <a:r>
              <a:rPr lang="en-US" dirty="0"/>
              <a:t>Ensure </a:t>
            </a:r>
          </a:p>
          <a:p>
            <a:pPr marL="171450" indent="-171450">
              <a:buFont typeface="Arial" panose="020B0604020202020204" pitchFamily="34" charset="0"/>
              <a:buChar char="•"/>
            </a:pPr>
            <a:r>
              <a:rPr lang="en-US" dirty="0"/>
              <a:t>You know what access you need and how to obtain it</a:t>
            </a:r>
          </a:p>
          <a:p>
            <a:pPr marL="171450" indent="-171450">
              <a:buFont typeface="Arial" panose="020B0604020202020204" pitchFamily="34" charset="0"/>
              <a:buChar char="•"/>
            </a:pPr>
            <a:r>
              <a:rPr lang="en-US" dirty="0"/>
              <a:t>your access to systems is maintained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Run books should be ordered by feature and contain</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The core team responsible for delivery</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Emergency contact information</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Status report link</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Architecture diagrams (dependency lists)</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Repository link</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Reports can sometimes only give you half the picture. It’s very important you know how to read reports.</a:t>
            </a:r>
          </a:p>
          <a:p>
            <a:pPr marL="0" indent="0">
              <a:buFont typeface="Arial" panose="020B0604020202020204" pitchFamily="34" charset="0"/>
              <a:buNone/>
            </a:pPr>
            <a:r>
              <a:rPr lang="en-US" dirty="0"/>
              <a:t>Read in between the lines: 1000 crashes is not 1000 users impacted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recommend only having one communication tool. Eliminate distractions and ensure you keep company and client data absolutely confidential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Stories:</a:t>
            </a:r>
          </a:p>
          <a:p>
            <a:pPr marL="0" indent="0">
              <a:buFont typeface="Arial" panose="020B0604020202020204" pitchFamily="34" charset="0"/>
              <a:buNone/>
            </a:pPr>
            <a:r>
              <a:rPr lang="en-US" dirty="0"/>
              <a:t> - Once I was being pushed so hard for a fix I ended up creating 10 pull requests because people would not stop ”just pinging” me</a:t>
            </a:r>
          </a:p>
          <a:p>
            <a:pPr marL="0" indent="0">
              <a:buFont typeface="Arial" panose="020B0604020202020204" pitchFamily="34" charset="0"/>
              <a:buNone/>
            </a:pPr>
            <a:r>
              <a:rPr lang="en-US" dirty="0"/>
              <a:t> - A IP6 issue on some android devices was resulting packet loss, and was actually the service providers job to fix, but we had no way of measuring that</a:t>
            </a:r>
          </a:p>
        </p:txBody>
      </p:sp>
      <p:sp>
        <p:nvSpPr>
          <p:cNvPr id="4" name="Slide Number Placeholder 3"/>
          <p:cNvSpPr>
            <a:spLocks noGrp="1"/>
          </p:cNvSpPr>
          <p:nvPr>
            <p:ph type="sldNum" sz="quarter" idx="5"/>
          </p:nvPr>
        </p:nvSpPr>
        <p:spPr/>
        <p:txBody>
          <a:bodyPr/>
          <a:lstStyle/>
          <a:p>
            <a:fld id="{A18A2265-B86F-074D-BC11-8804236356F7}" type="slidenum">
              <a:rPr lang="en-US" smtClean="0"/>
              <a:t>6</a:t>
            </a:fld>
            <a:endParaRPr lang="en-US"/>
          </a:p>
        </p:txBody>
      </p:sp>
    </p:spTree>
    <p:extLst>
      <p:ext uri="{BB962C8B-B14F-4D97-AF65-F5344CB8AC3E}">
        <p14:creationId xmlns:p14="http://schemas.microsoft.com/office/powerpoint/2010/main" val="187300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Bypassing code review and testing in the name of an immediate fix is reckless. </a:t>
            </a:r>
          </a:p>
          <a:p>
            <a:r>
              <a:rPr lang="en-US" dirty="0"/>
              <a:t>It also undermines the entire point of having those things there</a:t>
            </a:r>
          </a:p>
          <a:p>
            <a:endParaRPr lang="en-US" dirty="0"/>
          </a:p>
          <a:p>
            <a:r>
              <a:rPr lang="en-US" dirty="0"/>
              <a:t>When you do something – remember it’s being done on behalf of everyone.</a:t>
            </a:r>
          </a:p>
          <a:p>
            <a:endParaRPr lang="en-US" dirty="0"/>
          </a:p>
          <a:p>
            <a:r>
              <a:rPr lang="en-US" dirty="0"/>
              <a:t>You’re acting on behalf of yourself, the team and the company. </a:t>
            </a:r>
          </a:p>
        </p:txBody>
      </p:sp>
      <p:sp>
        <p:nvSpPr>
          <p:cNvPr id="4" name="Slide Number Placeholder 3"/>
          <p:cNvSpPr>
            <a:spLocks noGrp="1"/>
          </p:cNvSpPr>
          <p:nvPr>
            <p:ph type="sldNum" sz="quarter" idx="5"/>
          </p:nvPr>
        </p:nvSpPr>
        <p:spPr/>
        <p:txBody>
          <a:bodyPr/>
          <a:lstStyle/>
          <a:p>
            <a:fld id="{A18A2265-B86F-074D-BC11-8804236356F7}" type="slidenum">
              <a:rPr lang="en-US" smtClean="0"/>
              <a:t>7</a:t>
            </a:fld>
            <a:endParaRPr lang="en-US"/>
          </a:p>
        </p:txBody>
      </p:sp>
    </p:spTree>
    <p:extLst>
      <p:ext uri="{BB962C8B-B14F-4D97-AF65-F5344CB8AC3E}">
        <p14:creationId xmlns:p14="http://schemas.microsoft.com/office/powerpoint/2010/main" val="386157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been called out late at night, finish the call out by informing people you’ll be in later</a:t>
            </a:r>
          </a:p>
          <a:p>
            <a:endParaRPr lang="en-US" dirty="0"/>
          </a:p>
          <a:p>
            <a:r>
              <a:rPr lang="en-US" dirty="0"/>
              <a:t>It’s dangerous to be the guy everyone relies on, but you never want to be someone that people HAVE to rely on</a:t>
            </a:r>
          </a:p>
          <a:p>
            <a:endParaRPr lang="en-US" dirty="0"/>
          </a:p>
          <a:p>
            <a:r>
              <a:rPr lang="en-US" dirty="0"/>
              <a:t>Stories – through oversight, I ended up being the only person on the support team with production access to a certain feature. If that feature went down, I would need to be called out every time.</a:t>
            </a:r>
          </a:p>
        </p:txBody>
      </p:sp>
      <p:sp>
        <p:nvSpPr>
          <p:cNvPr id="4" name="Slide Number Placeholder 3"/>
          <p:cNvSpPr>
            <a:spLocks noGrp="1"/>
          </p:cNvSpPr>
          <p:nvPr>
            <p:ph type="sldNum" sz="quarter" idx="5"/>
          </p:nvPr>
        </p:nvSpPr>
        <p:spPr/>
        <p:txBody>
          <a:bodyPr/>
          <a:lstStyle/>
          <a:p>
            <a:fld id="{A18A2265-B86F-074D-BC11-8804236356F7}" type="slidenum">
              <a:rPr lang="en-US" smtClean="0"/>
              <a:t>8</a:t>
            </a:fld>
            <a:endParaRPr lang="en-US"/>
          </a:p>
        </p:txBody>
      </p:sp>
    </p:spTree>
    <p:extLst>
      <p:ext uri="{BB962C8B-B14F-4D97-AF65-F5344CB8AC3E}">
        <p14:creationId xmlns:p14="http://schemas.microsoft.com/office/powerpoint/2010/main" val="405096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8A2265-B86F-074D-BC11-8804236356F7}" type="slidenum">
              <a:rPr lang="en-US" smtClean="0"/>
              <a:t>9</a:t>
            </a:fld>
            <a:endParaRPr lang="en-US"/>
          </a:p>
        </p:txBody>
      </p:sp>
    </p:spTree>
    <p:extLst>
      <p:ext uri="{BB962C8B-B14F-4D97-AF65-F5344CB8AC3E}">
        <p14:creationId xmlns:p14="http://schemas.microsoft.com/office/powerpoint/2010/main" val="203940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E5AD-CB77-BB4D-9EFB-E7062D29DF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B81C55-F15A-2F43-8F99-75C4E1D97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0938F8-D3AB-304A-AE0D-EDA6488CC33B}"/>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5" name="Footer Placeholder 4">
            <a:extLst>
              <a:ext uri="{FF2B5EF4-FFF2-40B4-BE49-F238E27FC236}">
                <a16:creationId xmlns:a16="http://schemas.microsoft.com/office/drawing/2014/main" id="{80E46E2F-8F8E-CE44-B9D4-0DD7C7C61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022A5-E8D9-6443-BF94-A666871A7901}"/>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366843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8100-C0C7-6746-8522-B1B8B5CA4D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F6505E-DDA8-6247-B2D9-042EC77369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A31323-3375-0446-9E67-EE9032D1EAE4}"/>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5" name="Footer Placeholder 4">
            <a:extLst>
              <a:ext uri="{FF2B5EF4-FFF2-40B4-BE49-F238E27FC236}">
                <a16:creationId xmlns:a16="http://schemas.microsoft.com/office/drawing/2014/main" id="{905350A6-3A36-4843-9D2F-54A7EF5DC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E5DE5-0975-FE4C-AEE9-8EE6A0627DC8}"/>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281763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9386C-2F5F-4D48-A139-80C63B2430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CBD14C-C4B2-F14C-B015-2D8A48E180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D0CF59-A39D-7741-A05B-33422BDE3425}"/>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5" name="Footer Placeholder 4">
            <a:extLst>
              <a:ext uri="{FF2B5EF4-FFF2-40B4-BE49-F238E27FC236}">
                <a16:creationId xmlns:a16="http://schemas.microsoft.com/office/drawing/2014/main" id="{CC6897C6-634A-C042-ADD2-A9A33838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D793F-CF27-3B4D-B27F-6639EC324269}"/>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159328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7BDF-4D1F-E84F-AC54-6D646CE32D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D91CD7-2F0A-4048-80CA-52813C6DCE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D33AA1-8D28-BF4C-B4F0-71E17508F9B8}"/>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5" name="Footer Placeholder 4">
            <a:extLst>
              <a:ext uri="{FF2B5EF4-FFF2-40B4-BE49-F238E27FC236}">
                <a16:creationId xmlns:a16="http://schemas.microsoft.com/office/drawing/2014/main" id="{FEB85CE6-DA0E-584C-8CD2-0AAB8A180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A9E-8A8B-174C-9C00-AD9A4A2DA968}"/>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366677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C8E-97E7-BE4C-877B-27D420BBBC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92CC1A6-CF48-0F42-9668-A51F37B0E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FEE1EB-D60B-7949-AD5C-88D31F7E1169}"/>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5" name="Footer Placeholder 4">
            <a:extLst>
              <a:ext uri="{FF2B5EF4-FFF2-40B4-BE49-F238E27FC236}">
                <a16:creationId xmlns:a16="http://schemas.microsoft.com/office/drawing/2014/main" id="{535DACB7-DAE8-1540-A430-0AFAA6AC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822E0-1A1E-0E47-A69D-D5B7B82487B9}"/>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244594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3A15-3BA9-6045-AC01-D22BC0FD2B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6F94E5-0F66-6442-8BE9-7FF81B9C788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134F91-859E-6340-921A-D5DC982811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F52A644-6C1A-164B-8CC6-92A1EFD33523}"/>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6" name="Footer Placeholder 5">
            <a:extLst>
              <a:ext uri="{FF2B5EF4-FFF2-40B4-BE49-F238E27FC236}">
                <a16:creationId xmlns:a16="http://schemas.microsoft.com/office/drawing/2014/main" id="{14EC721A-4524-8A48-AD3A-C4E69E4BD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24D85-1BF2-6940-912D-64F327AC2837}"/>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117131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92ED-86B3-8E4C-9432-F1A18B6B292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2E5FC3-B431-2448-9AAD-D926C0726F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E67039A-1B93-074B-878E-2999EC6FD81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3A259B0-060E-7343-806B-694C0932A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393ABD-1802-ED4F-B039-1F2C4F5D5A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3AD3E4-41CD-4D4C-9334-693A745FD7BD}"/>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8" name="Footer Placeholder 7">
            <a:extLst>
              <a:ext uri="{FF2B5EF4-FFF2-40B4-BE49-F238E27FC236}">
                <a16:creationId xmlns:a16="http://schemas.microsoft.com/office/drawing/2014/main" id="{282E423D-0848-574C-A071-E45C73176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CBED1-291F-B045-A030-461CA65B763A}"/>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163748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6977-6484-5447-9BDD-8474EFA122B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9A3221-2108-3647-9D0F-94EFA90B64E2}"/>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4" name="Footer Placeholder 3">
            <a:extLst>
              <a:ext uri="{FF2B5EF4-FFF2-40B4-BE49-F238E27FC236}">
                <a16:creationId xmlns:a16="http://schemas.microsoft.com/office/drawing/2014/main" id="{C2891145-2924-AC49-8D43-093C5EB0DF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F2864-D5F0-0F4B-AE23-366F6430BD9C}"/>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293810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A283E-AAE6-E346-ACF1-7CA33C71A2C8}"/>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3" name="Footer Placeholder 2">
            <a:extLst>
              <a:ext uri="{FF2B5EF4-FFF2-40B4-BE49-F238E27FC236}">
                <a16:creationId xmlns:a16="http://schemas.microsoft.com/office/drawing/2014/main" id="{2F276E1D-E111-2F41-9532-7090888A2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3533C-A9BD-F947-9869-C4A5ABDBCED7}"/>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11290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E3E1-C6FC-114E-A811-E6D9686385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63E5868-2889-B445-96A4-67BFB8A43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0AD6AAC-1C22-0543-9053-606987E97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136D9E-588A-C14E-A015-A21D2CCF0F14}"/>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6" name="Footer Placeholder 5">
            <a:extLst>
              <a:ext uri="{FF2B5EF4-FFF2-40B4-BE49-F238E27FC236}">
                <a16:creationId xmlns:a16="http://schemas.microsoft.com/office/drawing/2014/main" id="{E1704B5F-E690-CC4E-999A-9E4F3D72E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7BAB2-AA6D-6A4E-A326-8AA1C9FEF0CE}"/>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289277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FCAD-F8C3-F84B-A5F3-2911238A7F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600E508-25F6-E64C-9D85-11E0747EA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25B517-C66B-8D4E-BEE0-0EFDE0F55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B59D9-4271-414E-9C05-95175E58A94C}"/>
              </a:ext>
            </a:extLst>
          </p:cNvPr>
          <p:cNvSpPr>
            <a:spLocks noGrp="1"/>
          </p:cNvSpPr>
          <p:nvPr>
            <p:ph type="dt" sz="half" idx="10"/>
          </p:nvPr>
        </p:nvSpPr>
        <p:spPr/>
        <p:txBody>
          <a:bodyPr/>
          <a:lstStyle/>
          <a:p>
            <a:fld id="{99599B4E-256E-AD40-A7B8-8F0574836C36}" type="datetimeFigureOut">
              <a:rPr lang="en-US" smtClean="0"/>
              <a:t>1/23/21</a:t>
            </a:fld>
            <a:endParaRPr lang="en-US"/>
          </a:p>
        </p:txBody>
      </p:sp>
      <p:sp>
        <p:nvSpPr>
          <p:cNvPr id="6" name="Footer Placeholder 5">
            <a:extLst>
              <a:ext uri="{FF2B5EF4-FFF2-40B4-BE49-F238E27FC236}">
                <a16:creationId xmlns:a16="http://schemas.microsoft.com/office/drawing/2014/main" id="{66531609-08EA-2641-9D47-42794523D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34229-9636-C744-84E8-09BC1EF1F7D4}"/>
              </a:ext>
            </a:extLst>
          </p:cNvPr>
          <p:cNvSpPr>
            <a:spLocks noGrp="1"/>
          </p:cNvSpPr>
          <p:nvPr>
            <p:ph type="sldNum" sz="quarter" idx="12"/>
          </p:nvPr>
        </p:nvSpPr>
        <p:spPr/>
        <p:txBody>
          <a:bodyPr/>
          <a:lstStyle/>
          <a:p>
            <a:fld id="{5A0AA9C0-510D-504A-93A2-E53976FF0A75}" type="slidenum">
              <a:rPr lang="en-US" smtClean="0"/>
              <a:t>‹#›</a:t>
            </a:fld>
            <a:endParaRPr lang="en-US"/>
          </a:p>
        </p:txBody>
      </p:sp>
    </p:spTree>
    <p:extLst>
      <p:ext uri="{BB962C8B-B14F-4D97-AF65-F5344CB8AC3E}">
        <p14:creationId xmlns:p14="http://schemas.microsoft.com/office/powerpoint/2010/main" val="82424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8B606-2F93-2149-93E9-5C3CC4C49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A7DCB0-0B62-2049-85F8-F5E48F8B6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CB8034-E1D8-744A-B001-A7742B028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99B4E-256E-AD40-A7B8-8F0574836C36}" type="datetimeFigureOut">
              <a:rPr lang="en-US" smtClean="0"/>
              <a:t>1/23/21</a:t>
            </a:fld>
            <a:endParaRPr lang="en-US"/>
          </a:p>
        </p:txBody>
      </p:sp>
      <p:sp>
        <p:nvSpPr>
          <p:cNvPr id="5" name="Footer Placeholder 4">
            <a:extLst>
              <a:ext uri="{FF2B5EF4-FFF2-40B4-BE49-F238E27FC236}">
                <a16:creationId xmlns:a16="http://schemas.microsoft.com/office/drawing/2014/main" id="{D681EF7C-20EE-984C-80BE-0DB8EE8BF7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91A156-F3FD-B943-AAE0-898B3F3C3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AA9C0-510D-504A-93A2-E53976FF0A75}" type="slidenum">
              <a:rPr lang="en-US" smtClean="0"/>
              <a:t>‹#›</a:t>
            </a:fld>
            <a:endParaRPr lang="en-US"/>
          </a:p>
        </p:txBody>
      </p:sp>
    </p:spTree>
    <p:extLst>
      <p:ext uri="{BB962C8B-B14F-4D97-AF65-F5344CB8AC3E}">
        <p14:creationId xmlns:p14="http://schemas.microsoft.com/office/powerpoint/2010/main" val="134462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A0C8B-29BD-814A-9B44-254288E56B3A}"/>
              </a:ext>
            </a:extLst>
          </p:cNvPr>
          <p:cNvSpPr>
            <a:spLocks noGrp="1"/>
          </p:cNvSpPr>
          <p:nvPr>
            <p:ph type="ctrTitle"/>
          </p:nvPr>
        </p:nvSpPr>
        <p:spPr>
          <a:xfrm>
            <a:off x="558210" y="1365472"/>
            <a:ext cx="10978470" cy="3564636"/>
          </a:xfrm>
        </p:spPr>
        <p:txBody>
          <a:bodyPr anchor="ctr">
            <a:normAutofit/>
          </a:bodyPr>
          <a:lstStyle/>
          <a:p>
            <a:pPr algn="l"/>
            <a:r>
              <a:rPr lang="en-US" sz="8100" dirty="0"/>
              <a:t>Sleeping with one eye open: Experiences in production support</a:t>
            </a:r>
          </a:p>
        </p:txBody>
      </p:sp>
      <p:sp>
        <p:nvSpPr>
          <p:cNvPr id="3" name="Subtitle 2">
            <a:extLst>
              <a:ext uri="{FF2B5EF4-FFF2-40B4-BE49-F238E27FC236}">
                <a16:creationId xmlns:a16="http://schemas.microsoft.com/office/drawing/2014/main" id="{20DFE097-77EE-E342-B71B-82A2AA44A0CA}"/>
              </a:ext>
            </a:extLst>
          </p:cNvPr>
          <p:cNvSpPr>
            <a:spLocks noGrp="1"/>
          </p:cNvSpPr>
          <p:nvPr>
            <p:ph type="subTitle" idx="1"/>
          </p:nvPr>
        </p:nvSpPr>
        <p:spPr>
          <a:xfrm>
            <a:off x="650945" y="5859463"/>
            <a:ext cx="10927080" cy="487235"/>
          </a:xfrm>
        </p:spPr>
        <p:txBody>
          <a:bodyPr anchor="ctr">
            <a:normAutofit/>
          </a:bodyPr>
          <a:lstStyle/>
          <a:p>
            <a:pPr algn="r"/>
            <a:r>
              <a:rPr lang="en-US" sz="2000"/>
              <a:t>Quintin Balsdon</a:t>
            </a:r>
          </a:p>
        </p:txBody>
      </p:sp>
      <p:sp>
        <p:nvSpPr>
          <p:cNvPr id="10" name="Rectangle 9">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person smiling for the camera&#10;&#10;Description automatically generated">
            <a:extLst>
              <a:ext uri="{FF2B5EF4-FFF2-40B4-BE49-F238E27FC236}">
                <a16:creationId xmlns:a16="http://schemas.microsoft.com/office/drawing/2014/main" id="{3BF2CA20-E13A-0740-AA0D-29AA133BC07F}"/>
              </a:ext>
            </a:extLst>
          </p:cNvPr>
          <p:cNvPicPr>
            <a:picLocks noChangeAspect="1"/>
          </p:cNvPicPr>
          <p:nvPr/>
        </p:nvPicPr>
        <p:blipFill>
          <a:blip r:embed="rId3"/>
          <a:stretch>
            <a:fillRect/>
          </a:stretch>
        </p:blipFill>
        <p:spPr>
          <a:xfrm>
            <a:off x="9858375" y="4123439"/>
            <a:ext cx="1551286" cy="1613337"/>
          </a:xfrm>
          <a:prstGeom prst="rect">
            <a:avLst/>
          </a:prstGeom>
        </p:spPr>
      </p:pic>
    </p:spTree>
    <p:extLst>
      <p:ext uri="{BB962C8B-B14F-4D97-AF65-F5344CB8AC3E}">
        <p14:creationId xmlns:p14="http://schemas.microsoft.com/office/powerpoint/2010/main" val="398439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4F8146-9D2F-BD48-8A3E-677BC3012CA5}"/>
              </a:ext>
            </a:extLst>
          </p:cNvPr>
          <p:cNvSpPr>
            <a:spLocks noGrp="1"/>
          </p:cNvSpPr>
          <p:nvPr>
            <p:ph type="title"/>
          </p:nvPr>
        </p:nvSpPr>
        <p:spPr>
          <a:xfrm>
            <a:off x="1115568" y="548640"/>
            <a:ext cx="10168128" cy="1179576"/>
          </a:xfrm>
        </p:spPr>
        <p:txBody>
          <a:bodyPr>
            <a:normAutofit/>
          </a:bodyPr>
          <a:lstStyle/>
          <a:p>
            <a:r>
              <a:rPr lang="en-US" sz="4000" dirty="0"/>
              <a:t>Should we support our software?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D2A9B1-CE29-D840-A213-2A3B424F75AE}"/>
              </a:ext>
            </a:extLst>
          </p:cNvPr>
          <p:cNvSpPr>
            <a:spLocks noGrp="1"/>
          </p:cNvSpPr>
          <p:nvPr>
            <p:ph idx="1"/>
          </p:nvPr>
        </p:nvSpPr>
        <p:spPr>
          <a:xfrm>
            <a:off x="1115568" y="2018806"/>
            <a:ext cx="4980432" cy="4553223"/>
          </a:xfrm>
        </p:spPr>
        <p:txBody>
          <a:bodyPr anchor="ctr">
            <a:normAutofit/>
          </a:bodyPr>
          <a:lstStyle/>
          <a:p>
            <a:r>
              <a:rPr lang="en-US" sz="2200" dirty="0"/>
              <a:t>Team collaboration</a:t>
            </a:r>
          </a:p>
          <a:p>
            <a:r>
              <a:rPr lang="en-US" sz="2200" dirty="0"/>
              <a:t>Outcome of work</a:t>
            </a:r>
          </a:p>
          <a:p>
            <a:r>
              <a:rPr lang="en-US" sz="2200" dirty="0"/>
              <a:t>Fixing issues</a:t>
            </a:r>
          </a:p>
          <a:p>
            <a:r>
              <a:rPr lang="en-US" sz="2200" dirty="0"/>
              <a:t>Overall domain understanding</a:t>
            </a:r>
          </a:p>
        </p:txBody>
      </p:sp>
      <p:graphicFrame>
        <p:nvGraphicFramePr>
          <p:cNvPr id="4" name="Diagram 3">
            <a:extLst>
              <a:ext uri="{FF2B5EF4-FFF2-40B4-BE49-F238E27FC236}">
                <a16:creationId xmlns:a16="http://schemas.microsoft.com/office/drawing/2014/main" id="{C96A24CE-DC45-FF42-8D39-3F185832DC7B}"/>
              </a:ext>
            </a:extLst>
          </p:cNvPr>
          <p:cNvGraphicFramePr/>
          <p:nvPr>
            <p:extLst>
              <p:ext uri="{D42A27DB-BD31-4B8C-83A1-F6EECF244321}">
                <p14:modId xmlns:p14="http://schemas.microsoft.com/office/powerpoint/2010/main" val="1112380784"/>
              </p:ext>
            </p:extLst>
          </p:nvPr>
        </p:nvGraphicFramePr>
        <p:xfrm>
          <a:off x="5932773" y="2276856"/>
          <a:ext cx="5789835" cy="4295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160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1BAB-EF7F-134E-BA49-4C2F3030B4F7}"/>
              </a:ext>
            </a:extLst>
          </p:cNvPr>
          <p:cNvSpPr>
            <a:spLocks noGrp="1"/>
          </p:cNvSpPr>
          <p:nvPr>
            <p:ph type="title"/>
          </p:nvPr>
        </p:nvSpPr>
        <p:spPr/>
        <p:txBody>
          <a:bodyPr/>
          <a:lstStyle/>
          <a:p>
            <a:r>
              <a:rPr lang="en-US" dirty="0"/>
              <a:t>Supporting a production application</a:t>
            </a:r>
          </a:p>
        </p:txBody>
      </p:sp>
      <p:graphicFrame>
        <p:nvGraphicFramePr>
          <p:cNvPr id="5" name="Content Placeholder 2">
            <a:extLst>
              <a:ext uri="{FF2B5EF4-FFF2-40B4-BE49-F238E27FC236}">
                <a16:creationId xmlns:a16="http://schemas.microsoft.com/office/drawing/2014/main" id="{D2CAD7BB-D124-4A10-9353-0575A899B3C9}"/>
              </a:ext>
            </a:extLst>
          </p:cNvPr>
          <p:cNvGraphicFramePr>
            <a:graphicFrameLocks noGrp="1"/>
          </p:cNvGraphicFramePr>
          <p:nvPr>
            <p:ph idx="1"/>
            <p:extLst>
              <p:ext uri="{D42A27DB-BD31-4B8C-83A1-F6EECF244321}">
                <p14:modId xmlns:p14="http://schemas.microsoft.com/office/powerpoint/2010/main" val="1806427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440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A2EB53C-CFB0-49CC-BA4A-3C1BDC4C0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197" y="499247"/>
            <a:ext cx="6561982" cy="5859509"/>
          </a:xfrm>
          <a:custGeom>
            <a:avLst/>
            <a:gdLst>
              <a:gd name="connsiteX0" fmla="*/ 505253 w 6561982"/>
              <a:gd name="connsiteY0" fmla="*/ 3748096 h 5859509"/>
              <a:gd name="connsiteX1" fmla="*/ 1267386 w 6561982"/>
              <a:gd name="connsiteY1" fmla="*/ 3748096 h 5859509"/>
              <a:gd name="connsiteX2" fmla="*/ 1376262 w 6561982"/>
              <a:gd name="connsiteY2" fmla="*/ 3810385 h 5859509"/>
              <a:gd name="connsiteX3" fmla="*/ 1757328 w 6561982"/>
              <a:gd name="connsiteY3" fmla="*/ 4481707 h 5859509"/>
              <a:gd name="connsiteX4" fmla="*/ 1757328 w 6561982"/>
              <a:gd name="connsiteY4" fmla="*/ 4610898 h 5859509"/>
              <a:gd name="connsiteX5" fmla="*/ 1376262 w 6561982"/>
              <a:gd name="connsiteY5" fmla="*/ 5282218 h 5859509"/>
              <a:gd name="connsiteX6" fmla="*/ 1267386 w 6561982"/>
              <a:gd name="connsiteY6" fmla="*/ 5344506 h 5859509"/>
              <a:gd name="connsiteX7" fmla="*/ 505253 w 6561982"/>
              <a:gd name="connsiteY7" fmla="*/ 5344506 h 5859509"/>
              <a:gd name="connsiteX8" fmla="*/ 396379 w 6561982"/>
              <a:gd name="connsiteY8" fmla="*/ 5282218 h 5859509"/>
              <a:gd name="connsiteX9" fmla="*/ 15311 w 6561982"/>
              <a:gd name="connsiteY9" fmla="*/ 4610898 h 5859509"/>
              <a:gd name="connsiteX10" fmla="*/ 15311 w 6561982"/>
              <a:gd name="connsiteY10" fmla="*/ 4481707 h 5859509"/>
              <a:gd name="connsiteX11" fmla="*/ 396379 w 6561982"/>
              <a:gd name="connsiteY11" fmla="*/ 3810385 h 5859509"/>
              <a:gd name="connsiteX12" fmla="*/ 505253 w 6561982"/>
              <a:gd name="connsiteY12" fmla="*/ 3748096 h 5859509"/>
              <a:gd name="connsiteX13" fmla="*/ 3345172 w 6561982"/>
              <a:gd name="connsiteY13" fmla="*/ 1393265 h 5859509"/>
              <a:gd name="connsiteX14" fmla="*/ 3478742 w 6561982"/>
              <a:gd name="connsiteY14" fmla="*/ 1393265 h 5859509"/>
              <a:gd name="connsiteX15" fmla="*/ 5112069 w 6561982"/>
              <a:gd name="connsiteY15" fmla="*/ 1393265 h 5859509"/>
              <a:gd name="connsiteX16" fmla="*/ 5425562 w 6561982"/>
              <a:gd name="connsiteY16" fmla="*/ 1567527 h 5859509"/>
              <a:gd name="connsiteX17" fmla="*/ 6522794 w 6561982"/>
              <a:gd name="connsiteY17" fmla="*/ 3445673 h 5859509"/>
              <a:gd name="connsiteX18" fmla="*/ 6522794 w 6561982"/>
              <a:gd name="connsiteY18" fmla="*/ 3807103 h 5859509"/>
              <a:gd name="connsiteX19" fmla="*/ 5425562 w 6561982"/>
              <a:gd name="connsiteY19" fmla="*/ 5685248 h 5859509"/>
              <a:gd name="connsiteX20" fmla="*/ 5112069 w 6561982"/>
              <a:gd name="connsiteY20" fmla="*/ 5859509 h 5859509"/>
              <a:gd name="connsiteX21" fmla="*/ 2917602 w 6561982"/>
              <a:gd name="connsiteY21" fmla="*/ 5859509 h 5859509"/>
              <a:gd name="connsiteX22" fmla="*/ 2604110 w 6561982"/>
              <a:gd name="connsiteY22" fmla="*/ 5685248 h 5859509"/>
              <a:gd name="connsiteX23" fmla="*/ 1506877 w 6561982"/>
              <a:gd name="connsiteY23" fmla="*/ 3807103 h 5859509"/>
              <a:gd name="connsiteX24" fmla="*/ 1506877 w 6561982"/>
              <a:gd name="connsiteY24" fmla="*/ 3445673 h 5859509"/>
              <a:gd name="connsiteX25" fmla="*/ 1700018 w 6561982"/>
              <a:gd name="connsiteY25" fmla="*/ 3115072 h 5859509"/>
              <a:gd name="connsiteX26" fmla="*/ 1782566 w 6561982"/>
              <a:gd name="connsiteY26" fmla="*/ 2973774 h 5859509"/>
              <a:gd name="connsiteX27" fmla="*/ 2820879 w 6561982"/>
              <a:gd name="connsiteY27" fmla="*/ 2973774 h 5859509"/>
              <a:gd name="connsiteX28" fmla="*/ 2981759 w 6561982"/>
              <a:gd name="connsiteY28" fmla="*/ 2884346 h 5859509"/>
              <a:gd name="connsiteX29" fmla="*/ 3544837 w 6561982"/>
              <a:gd name="connsiteY29" fmla="*/ 1920516 h 5859509"/>
              <a:gd name="connsiteX30" fmla="*/ 3544837 w 6561982"/>
              <a:gd name="connsiteY30" fmla="*/ 1735036 h 5859509"/>
              <a:gd name="connsiteX31" fmla="*/ 3361865 w 6561982"/>
              <a:gd name="connsiteY31" fmla="*/ 1421838 h 5859509"/>
              <a:gd name="connsiteX32" fmla="*/ 1756519 w 6561982"/>
              <a:gd name="connsiteY32" fmla="*/ 778062 h 5859509"/>
              <a:gd name="connsiteX33" fmla="*/ 2758795 w 6561982"/>
              <a:gd name="connsiteY33" fmla="*/ 778062 h 5859509"/>
              <a:gd name="connsiteX34" fmla="*/ 2901976 w 6561982"/>
              <a:gd name="connsiteY34" fmla="*/ 859976 h 5859509"/>
              <a:gd name="connsiteX35" fmla="*/ 3403112 w 6561982"/>
              <a:gd name="connsiteY35" fmla="*/ 1742826 h 5859509"/>
              <a:gd name="connsiteX36" fmla="*/ 3403112 w 6561982"/>
              <a:gd name="connsiteY36" fmla="*/ 1912724 h 5859509"/>
              <a:gd name="connsiteX37" fmla="*/ 2901976 w 6561982"/>
              <a:gd name="connsiteY37" fmla="*/ 2795573 h 5859509"/>
              <a:gd name="connsiteX38" fmla="*/ 2758795 w 6561982"/>
              <a:gd name="connsiteY38" fmla="*/ 2877487 h 5859509"/>
              <a:gd name="connsiteX39" fmla="*/ 1756519 w 6561982"/>
              <a:gd name="connsiteY39" fmla="*/ 2877487 h 5859509"/>
              <a:gd name="connsiteX40" fmla="*/ 1613339 w 6561982"/>
              <a:gd name="connsiteY40" fmla="*/ 2795573 h 5859509"/>
              <a:gd name="connsiteX41" fmla="*/ 1112202 w 6561982"/>
              <a:gd name="connsiteY41" fmla="*/ 1912724 h 5859509"/>
              <a:gd name="connsiteX42" fmla="*/ 1112202 w 6561982"/>
              <a:gd name="connsiteY42" fmla="*/ 1742826 h 5859509"/>
              <a:gd name="connsiteX43" fmla="*/ 1613339 w 6561982"/>
              <a:gd name="connsiteY43" fmla="*/ 859976 h 5859509"/>
              <a:gd name="connsiteX44" fmla="*/ 1756519 w 6561982"/>
              <a:gd name="connsiteY44" fmla="*/ 778062 h 5859509"/>
              <a:gd name="connsiteX45" fmla="*/ 3339833 w 6561982"/>
              <a:gd name="connsiteY45" fmla="*/ 0 h 5859509"/>
              <a:gd name="connsiteX46" fmla="*/ 3952099 w 6561982"/>
              <a:gd name="connsiteY46" fmla="*/ 0 h 5859509"/>
              <a:gd name="connsiteX47" fmla="*/ 4039566 w 6561982"/>
              <a:gd name="connsiteY47" fmla="*/ 50040 h 5859509"/>
              <a:gd name="connsiteX48" fmla="*/ 4345699 w 6561982"/>
              <a:gd name="connsiteY48" fmla="*/ 589353 h 5859509"/>
              <a:gd name="connsiteX49" fmla="*/ 4345699 w 6561982"/>
              <a:gd name="connsiteY49" fmla="*/ 693138 h 5859509"/>
              <a:gd name="connsiteX50" fmla="*/ 4039566 w 6561982"/>
              <a:gd name="connsiteY50" fmla="*/ 1232450 h 5859509"/>
              <a:gd name="connsiteX51" fmla="*/ 3952099 w 6561982"/>
              <a:gd name="connsiteY51" fmla="*/ 1282490 h 5859509"/>
              <a:gd name="connsiteX52" fmla="*/ 3339833 w 6561982"/>
              <a:gd name="connsiteY52" fmla="*/ 1282490 h 5859509"/>
              <a:gd name="connsiteX53" fmla="*/ 3252368 w 6561982"/>
              <a:gd name="connsiteY53" fmla="*/ 1232450 h 5859509"/>
              <a:gd name="connsiteX54" fmla="*/ 2946235 w 6561982"/>
              <a:gd name="connsiteY54" fmla="*/ 693138 h 5859509"/>
              <a:gd name="connsiteX55" fmla="*/ 2946235 w 6561982"/>
              <a:gd name="connsiteY55" fmla="*/ 589353 h 5859509"/>
              <a:gd name="connsiteX56" fmla="*/ 3252368 w 6561982"/>
              <a:gd name="connsiteY56" fmla="*/ 50040 h 5859509"/>
              <a:gd name="connsiteX57" fmla="*/ 3339833 w 6561982"/>
              <a:gd name="connsiteY57" fmla="*/ 0 h 585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61982" h="5859509">
                <a:moveTo>
                  <a:pt x="505253" y="3748096"/>
                </a:moveTo>
                <a:cubicBezTo>
                  <a:pt x="1267386" y="3748096"/>
                  <a:pt x="1267386" y="3748096"/>
                  <a:pt x="1267386" y="3748096"/>
                </a:cubicBezTo>
                <a:cubicBezTo>
                  <a:pt x="1305947" y="3748096"/>
                  <a:pt x="1355848" y="3775781"/>
                  <a:pt x="1376262" y="3810385"/>
                </a:cubicBezTo>
                <a:cubicBezTo>
                  <a:pt x="1757328" y="4481707"/>
                  <a:pt x="1757328" y="4481707"/>
                  <a:pt x="1757328" y="4481707"/>
                </a:cubicBezTo>
                <a:cubicBezTo>
                  <a:pt x="1775475" y="4518618"/>
                  <a:pt x="1775475" y="4573985"/>
                  <a:pt x="1757328" y="4610898"/>
                </a:cubicBezTo>
                <a:cubicBezTo>
                  <a:pt x="1376262" y="5282218"/>
                  <a:pt x="1376262" y="5282218"/>
                  <a:pt x="1376262" y="5282218"/>
                </a:cubicBezTo>
                <a:cubicBezTo>
                  <a:pt x="1355848" y="5316825"/>
                  <a:pt x="1305947" y="5344506"/>
                  <a:pt x="1267386" y="5344506"/>
                </a:cubicBezTo>
                <a:lnTo>
                  <a:pt x="505253" y="5344506"/>
                </a:lnTo>
                <a:cubicBezTo>
                  <a:pt x="464425" y="5344506"/>
                  <a:pt x="414524" y="5316825"/>
                  <a:pt x="396379" y="5282218"/>
                </a:cubicBezTo>
                <a:cubicBezTo>
                  <a:pt x="15311" y="4610898"/>
                  <a:pt x="15311" y="4610898"/>
                  <a:pt x="15311" y="4610898"/>
                </a:cubicBezTo>
                <a:cubicBezTo>
                  <a:pt x="-5103" y="4573985"/>
                  <a:pt x="-5103" y="4518618"/>
                  <a:pt x="15311" y="4481707"/>
                </a:cubicBezTo>
                <a:cubicBezTo>
                  <a:pt x="396379" y="3810385"/>
                  <a:pt x="396379" y="3810385"/>
                  <a:pt x="396379" y="3810385"/>
                </a:cubicBezTo>
                <a:cubicBezTo>
                  <a:pt x="414524" y="3775781"/>
                  <a:pt x="464425" y="3748096"/>
                  <a:pt x="505253" y="3748096"/>
                </a:cubicBezTo>
                <a:close/>
                <a:moveTo>
                  <a:pt x="3345172" y="1393265"/>
                </a:moveTo>
                <a:lnTo>
                  <a:pt x="3478742" y="1393265"/>
                </a:lnTo>
                <a:cubicBezTo>
                  <a:pt x="5112069" y="1393265"/>
                  <a:pt x="5112069" y="1393265"/>
                  <a:pt x="5112069" y="1393265"/>
                </a:cubicBezTo>
                <a:cubicBezTo>
                  <a:pt x="5223096" y="1393265"/>
                  <a:pt x="5366783" y="1470716"/>
                  <a:pt x="5425562" y="1567527"/>
                </a:cubicBezTo>
                <a:cubicBezTo>
                  <a:pt x="6522794" y="3445673"/>
                  <a:pt x="6522794" y="3445673"/>
                  <a:pt x="6522794" y="3445673"/>
                </a:cubicBezTo>
                <a:cubicBezTo>
                  <a:pt x="6575045" y="3548938"/>
                  <a:pt x="6575045" y="3703836"/>
                  <a:pt x="6522794" y="3807103"/>
                </a:cubicBezTo>
                <a:cubicBezTo>
                  <a:pt x="5425562" y="5685248"/>
                  <a:pt x="5425562" y="5685248"/>
                  <a:pt x="5425562" y="5685248"/>
                </a:cubicBezTo>
                <a:cubicBezTo>
                  <a:pt x="5366783" y="5782062"/>
                  <a:pt x="5223096" y="5859509"/>
                  <a:pt x="5112069" y="5859509"/>
                </a:cubicBezTo>
                <a:lnTo>
                  <a:pt x="2917602" y="5859509"/>
                </a:lnTo>
                <a:cubicBezTo>
                  <a:pt x="2800043" y="5859509"/>
                  <a:pt x="2656358" y="5782062"/>
                  <a:pt x="2604110" y="5685248"/>
                </a:cubicBezTo>
                <a:cubicBezTo>
                  <a:pt x="1506877" y="3807103"/>
                  <a:pt x="1506877" y="3807103"/>
                  <a:pt x="1506877" y="3807103"/>
                </a:cubicBezTo>
                <a:cubicBezTo>
                  <a:pt x="1448094" y="3703836"/>
                  <a:pt x="1448094" y="3548938"/>
                  <a:pt x="1506877" y="3445673"/>
                </a:cubicBezTo>
                <a:cubicBezTo>
                  <a:pt x="1575454" y="3328288"/>
                  <a:pt x="1639745" y="3218241"/>
                  <a:pt x="1700018" y="3115072"/>
                </a:cubicBezTo>
                <a:lnTo>
                  <a:pt x="1782566" y="2973774"/>
                </a:lnTo>
                <a:lnTo>
                  <a:pt x="2820879" y="2973774"/>
                </a:lnTo>
                <a:cubicBezTo>
                  <a:pt x="2877856" y="2973774"/>
                  <a:pt x="2951594" y="2934029"/>
                  <a:pt x="2981759" y="2884346"/>
                </a:cubicBezTo>
                <a:cubicBezTo>
                  <a:pt x="2981759" y="2884346"/>
                  <a:pt x="2981759" y="2884346"/>
                  <a:pt x="3544837" y="1920516"/>
                </a:cubicBezTo>
                <a:cubicBezTo>
                  <a:pt x="3571651" y="1867522"/>
                  <a:pt x="3571651" y="1788031"/>
                  <a:pt x="3544837" y="1735036"/>
                </a:cubicBezTo>
                <a:cubicBezTo>
                  <a:pt x="3544837" y="1735036"/>
                  <a:pt x="3544837" y="1735036"/>
                  <a:pt x="3361865" y="1421838"/>
                </a:cubicBezTo>
                <a:close/>
                <a:moveTo>
                  <a:pt x="1756519" y="778062"/>
                </a:moveTo>
                <a:cubicBezTo>
                  <a:pt x="2758795" y="778062"/>
                  <a:pt x="2758795" y="778062"/>
                  <a:pt x="2758795" y="778062"/>
                </a:cubicBezTo>
                <a:cubicBezTo>
                  <a:pt x="2809505" y="778062"/>
                  <a:pt x="2875130" y="814468"/>
                  <a:pt x="2901976" y="859976"/>
                </a:cubicBezTo>
                <a:cubicBezTo>
                  <a:pt x="3403112" y="1742826"/>
                  <a:pt x="3403112" y="1742826"/>
                  <a:pt x="3403112" y="1742826"/>
                </a:cubicBezTo>
                <a:cubicBezTo>
                  <a:pt x="3426977" y="1791369"/>
                  <a:pt x="3426977" y="1864181"/>
                  <a:pt x="3403112" y="1912724"/>
                </a:cubicBezTo>
                <a:cubicBezTo>
                  <a:pt x="2901976" y="2795573"/>
                  <a:pt x="2901976" y="2795573"/>
                  <a:pt x="2901976" y="2795573"/>
                </a:cubicBezTo>
                <a:cubicBezTo>
                  <a:pt x="2875130" y="2841081"/>
                  <a:pt x="2809505" y="2877487"/>
                  <a:pt x="2758795" y="2877487"/>
                </a:cubicBezTo>
                <a:lnTo>
                  <a:pt x="1756519" y="2877487"/>
                </a:lnTo>
                <a:cubicBezTo>
                  <a:pt x="1702827" y="2877487"/>
                  <a:pt x="1637203" y="2841081"/>
                  <a:pt x="1613339" y="2795573"/>
                </a:cubicBezTo>
                <a:cubicBezTo>
                  <a:pt x="1112202" y="1912724"/>
                  <a:pt x="1112202" y="1912724"/>
                  <a:pt x="1112202" y="1912724"/>
                </a:cubicBezTo>
                <a:cubicBezTo>
                  <a:pt x="1085354" y="1864181"/>
                  <a:pt x="1085354" y="1791369"/>
                  <a:pt x="1112202" y="1742826"/>
                </a:cubicBezTo>
                <a:cubicBezTo>
                  <a:pt x="1613339" y="859976"/>
                  <a:pt x="1613339" y="859976"/>
                  <a:pt x="1613339" y="859976"/>
                </a:cubicBezTo>
                <a:cubicBezTo>
                  <a:pt x="1637203" y="814468"/>
                  <a:pt x="1702827" y="778062"/>
                  <a:pt x="1756519" y="778062"/>
                </a:cubicBezTo>
                <a:close/>
                <a:moveTo>
                  <a:pt x="3339833" y="0"/>
                </a:moveTo>
                <a:cubicBezTo>
                  <a:pt x="3952099" y="0"/>
                  <a:pt x="3952099" y="0"/>
                  <a:pt x="3952099" y="0"/>
                </a:cubicBezTo>
                <a:cubicBezTo>
                  <a:pt x="3983077" y="0"/>
                  <a:pt x="4023167" y="22241"/>
                  <a:pt x="4039566" y="50040"/>
                </a:cubicBezTo>
                <a:cubicBezTo>
                  <a:pt x="4345699" y="589353"/>
                  <a:pt x="4345699" y="589353"/>
                  <a:pt x="4345699" y="589353"/>
                </a:cubicBezTo>
                <a:cubicBezTo>
                  <a:pt x="4360277" y="619005"/>
                  <a:pt x="4360277" y="663484"/>
                  <a:pt x="4345699" y="693138"/>
                </a:cubicBezTo>
                <a:cubicBezTo>
                  <a:pt x="4039566" y="1232450"/>
                  <a:pt x="4039566" y="1232450"/>
                  <a:pt x="4039566" y="1232450"/>
                </a:cubicBezTo>
                <a:cubicBezTo>
                  <a:pt x="4023167" y="1260251"/>
                  <a:pt x="3983077" y="1282490"/>
                  <a:pt x="3952099" y="1282490"/>
                </a:cubicBezTo>
                <a:lnTo>
                  <a:pt x="3339833" y="1282490"/>
                </a:lnTo>
                <a:cubicBezTo>
                  <a:pt x="3307033" y="1282490"/>
                  <a:pt x="3266945" y="1260251"/>
                  <a:pt x="3252368" y="1232450"/>
                </a:cubicBezTo>
                <a:cubicBezTo>
                  <a:pt x="2946235" y="693138"/>
                  <a:pt x="2946235" y="693138"/>
                  <a:pt x="2946235" y="693138"/>
                </a:cubicBezTo>
                <a:cubicBezTo>
                  <a:pt x="2929834" y="663484"/>
                  <a:pt x="2929834" y="619005"/>
                  <a:pt x="2946235" y="589353"/>
                </a:cubicBezTo>
                <a:cubicBezTo>
                  <a:pt x="3252368" y="50040"/>
                  <a:pt x="3252368" y="50040"/>
                  <a:pt x="3252368" y="50040"/>
                </a:cubicBezTo>
                <a:cubicBezTo>
                  <a:pt x="3266945" y="22241"/>
                  <a:pt x="3307033" y="0"/>
                  <a:pt x="333983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F7677B-B85C-294C-AF0A-3E6F9FAD6D6B}"/>
              </a:ext>
            </a:extLst>
          </p:cNvPr>
          <p:cNvSpPr>
            <a:spLocks noGrp="1"/>
          </p:cNvSpPr>
          <p:nvPr>
            <p:ph type="title"/>
          </p:nvPr>
        </p:nvSpPr>
        <p:spPr>
          <a:xfrm>
            <a:off x="965200" y="851517"/>
            <a:ext cx="5130800" cy="1461778"/>
          </a:xfrm>
        </p:spPr>
        <p:txBody>
          <a:bodyPr>
            <a:normAutofit/>
          </a:bodyPr>
          <a:lstStyle/>
          <a:p>
            <a:r>
              <a:rPr lang="en-US" dirty="0"/>
              <a:t>Put on the right hat</a:t>
            </a:r>
          </a:p>
        </p:txBody>
      </p:sp>
      <p:pic>
        <p:nvPicPr>
          <p:cNvPr id="19" name="Content Placeholder 15" descr="Icon&#10;&#10;Description automatically generated">
            <a:extLst>
              <a:ext uri="{FF2B5EF4-FFF2-40B4-BE49-F238E27FC236}">
                <a16:creationId xmlns:a16="http://schemas.microsoft.com/office/drawing/2014/main" id="{D6F2AB4C-893B-3549-BE62-81A32E281268}"/>
              </a:ext>
            </a:extLst>
          </p:cNvPr>
          <p:cNvPicPr>
            <a:picLocks noChangeAspect="1"/>
          </p:cNvPicPr>
          <p:nvPr/>
        </p:nvPicPr>
        <p:blipFill>
          <a:blip r:embed="rId3"/>
          <a:stretch>
            <a:fillRect/>
          </a:stretch>
        </p:blipFill>
        <p:spPr>
          <a:xfrm>
            <a:off x="8379935" y="749173"/>
            <a:ext cx="794443" cy="794443"/>
          </a:xfrm>
          <a:prstGeom prst="rect">
            <a:avLst/>
          </a:prstGeom>
        </p:spPr>
      </p:pic>
      <p:sp>
        <p:nvSpPr>
          <p:cNvPr id="23" name="Content Placeholder 22">
            <a:extLst>
              <a:ext uri="{FF2B5EF4-FFF2-40B4-BE49-F238E27FC236}">
                <a16:creationId xmlns:a16="http://schemas.microsoft.com/office/drawing/2014/main" id="{B3ADB36A-A537-0C41-9EAE-5977CBF48E05}"/>
              </a:ext>
            </a:extLst>
          </p:cNvPr>
          <p:cNvSpPr>
            <a:spLocks noGrp="1"/>
          </p:cNvSpPr>
          <p:nvPr>
            <p:ph idx="1"/>
          </p:nvPr>
        </p:nvSpPr>
        <p:spPr>
          <a:xfrm>
            <a:off x="965200" y="2470248"/>
            <a:ext cx="4048344" cy="3536236"/>
          </a:xfrm>
        </p:spPr>
        <p:txBody>
          <a:bodyPr>
            <a:normAutofit/>
          </a:bodyPr>
          <a:lstStyle/>
          <a:p>
            <a:r>
              <a:rPr lang="en-US" sz="2400" dirty="0"/>
              <a:t>Avoid agendas</a:t>
            </a:r>
          </a:p>
          <a:p>
            <a:r>
              <a:rPr lang="en-US" sz="2400" dirty="0"/>
              <a:t>Steps</a:t>
            </a:r>
          </a:p>
          <a:p>
            <a:pPr lvl="1"/>
            <a:r>
              <a:rPr lang="en-US" sz="2000" dirty="0"/>
              <a:t>Diagnose (without blame)</a:t>
            </a:r>
          </a:p>
          <a:p>
            <a:pPr lvl="1"/>
            <a:r>
              <a:rPr lang="en-US" sz="2000" dirty="0"/>
              <a:t>Delegate </a:t>
            </a:r>
          </a:p>
          <a:p>
            <a:pPr lvl="1"/>
            <a:r>
              <a:rPr lang="en-US" sz="2000" dirty="0"/>
              <a:t>Decide</a:t>
            </a:r>
          </a:p>
          <a:p>
            <a:r>
              <a:rPr lang="en-US" sz="2400" dirty="0"/>
              <a:t>Most useful role for the problem</a:t>
            </a:r>
          </a:p>
          <a:p>
            <a:r>
              <a:rPr lang="en-US" sz="2400" dirty="0"/>
              <a:t>Have a primary and secondary</a:t>
            </a:r>
          </a:p>
        </p:txBody>
      </p:sp>
      <p:pic>
        <p:nvPicPr>
          <p:cNvPr id="24" name="Content Placeholder 20">
            <a:extLst>
              <a:ext uri="{FF2B5EF4-FFF2-40B4-BE49-F238E27FC236}">
                <a16:creationId xmlns:a16="http://schemas.microsoft.com/office/drawing/2014/main" id="{FCF0FC6E-D35F-6D4B-8195-712C877A7A9A}"/>
              </a:ext>
            </a:extLst>
          </p:cNvPr>
          <p:cNvPicPr>
            <a:picLocks noChangeAspect="1"/>
          </p:cNvPicPr>
          <p:nvPr/>
        </p:nvPicPr>
        <p:blipFill>
          <a:blip r:embed="rId4"/>
          <a:stretch>
            <a:fillRect/>
          </a:stretch>
        </p:blipFill>
        <p:spPr>
          <a:xfrm>
            <a:off x="6771243" y="1712794"/>
            <a:ext cx="1292047" cy="1292047"/>
          </a:xfrm>
          <a:prstGeom prst="rect">
            <a:avLst/>
          </a:prstGeom>
        </p:spPr>
      </p:pic>
      <p:pic>
        <p:nvPicPr>
          <p:cNvPr id="13" name="Content Placeholder 4" descr="A picture containing icon&#10;&#10;Description automatically generated">
            <a:extLst>
              <a:ext uri="{FF2B5EF4-FFF2-40B4-BE49-F238E27FC236}">
                <a16:creationId xmlns:a16="http://schemas.microsoft.com/office/drawing/2014/main" id="{BDBFC0F2-424E-8B46-9592-2B2A378FE24D}"/>
              </a:ext>
            </a:extLst>
          </p:cNvPr>
          <p:cNvPicPr>
            <a:picLocks noChangeAspect="1"/>
          </p:cNvPicPr>
          <p:nvPr/>
        </p:nvPicPr>
        <p:blipFill>
          <a:blip r:embed="rId5"/>
          <a:stretch>
            <a:fillRect/>
          </a:stretch>
        </p:blipFill>
        <p:spPr>
          <a:xfrm rot="21600000">
            <a:off x="5511851" y="4541746"/>
            <a:ext cx="981230" cy="981230"/>
          </a:xfrm>
          <a:prstGeom prst="rect">
            <a:avLst/>
          </a:prstGeom>
        </p:spPr>
      </p:pic>
      <p:pic>
        <p:nvPicPr>
          <p:cNvPr id="26" name="Picture 25" descr="Icon&#10;&#10;Description automatically generated">
            <a:extLst>
              <a:ext uri="{FF2B5EF4-FFF2-40B4-BE49-F238E27FC236}">
                <a16:creationId xmlns:a16="http://schemas.microsoft.com/office/drawing/2014/main" id="{7D675BC1-DDAA-B741-9DA9-BDC4850EED0E}"/>
              </a:ext>
            </a:extLst>
          </p:cNvPr>
          <p:cNvPicPr>
            <a:picLocks noChangeAspect="1"/>
          </p:cNvPicPr>
          <p:nvPr/>
        </p:nvPicPr>
        <p:blipFill>
          <a:blip r:embed="rId6"/>
          <a:stretch>
            <a:fillRect/>
          </a:stretch>
        </p:blipFill>
        <p:spPr>
          <a:xfrm rot="21600000">
            <a:off x="8256507" y="2972556"/>
            <a:ext cx="2512241" cy="2512241"/>
          </a:xfrm>
          <a:prstGeom prst="rect">
            <a:avLst/>
          </a:prstGeom>
        </p:spPr>
      </p:pic>
      <p:sp>
        <p:nvSpPr>
          <p:cNvPr id="27" name="TextBox 26">
            <a:extLst>
              <a:ext uri="{FF2B5EF4-FFF2-40B4-BE49-F238E27FC236}">
                <a16:creationId xmlns:a16="http://schemas.microsoft.com/office/drawing/2014/main" id="{D3721210-886D-9E42-A2B2-93DCD9761E75}"/>
              </a:ext>
            </a:extLst>
          </p:cNvPr>
          <p:cNvSpPr txBox="1"/>
          <p:nvPr/>
        </p:nvSpPr>
        <p:spPr>
          <a:xfrm>
            <a:off x="5243513" y="508635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191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1C82-0458-C94B-97CA-322532EE030B}"/>
              </a:ext>
            </a:extLst>
          </p:cNvPr>
          <p:cNvSpPr>
            <a:spLocks noGrp="1"/>
          </p:cNvSpPr>
          <p:nvPr>
            <p:ph type="title"/>
          </p:nvPr>
        </p:nvSpPr>
        <p:spPr>
          <a:xfrm>
            <a:off x="8045751" y="629266"/>
            <a:ext cx="3667039" cy="1676603"/>
          </a:xfrm>
        </p:spPr>
        <p:txBody>
          <a:bodyPr>
            <a:normAutofit/>
          </a:bodyPr>
          <a:lstStyle/>
          <a:p>
            <a:r>
              <a:rPr lang="en-US" sz="4000"/>
              <a:t>Ask Questions</a:t>
            </a:r>
          </a:p>
        </p:txBody>
      </p:sp>
      <p:sp>
        <p:nvSpPr>
          <p:cNvPr id="28" name="Rectangle 24">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alt text">
            <a:extLst>
              <a:ext uri="{FF2B5EF4-FFF2-40B4-BE49-F238E27FC236}">
                <a16:creationId xmlns:a16="http://schemas.microsoft.com/office/drawing/2014/main" id="{0E3C452F-9BC0-F249-A8D1-6259FD660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34" b="-2"/>
          <a:stretch/>
        </p:blipFill>
        <p:spPr bwMode="auto">
          <a:xfrm>
            <a:off x="644652" y="722376"/>
            <a:ext cx="6263640" cy="5413248"/>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60BC36-3EB7-4F4C-AF7A-96323250195E}"/>
              </a:ext>
            </a:extLst>
          </p:cNvPr>
          <p:cNvSpPr>
            <a:spLocks noGrp="1"/>
          </p:cNvSpPr>
          <p:nvPr>
            <p:ph idx="1"/>
          </p:nvPr>
        </p:nvSpPr>
        <p:spPr>
          <a:xfrm>
            <a:off x="8045753" y="2438401"/>
            <a:ext cx="3667036" cy="3779520"/>
          </a:xfrm>
        </p:spPr>
        <p:txBody>
          <a:bodyPr>
            <a:normAutofit/>
          </a:bodyPr>
          <a:lstStyle/>
          <a:p>
            <a:r>
              <a:rPr lang="en-US" sz="1800"/>
              <a:t>Use questions as a diagnostic tool</a:t>
            </a:r>
          </a:p>
          <a:p>
            <a:r>
              <a:rPr lang="en-US" sz="1800"/>
              <a:t>Rephrase to promote understanding</a:t>
            </a:r>
          </a:p>
          <a:p>
            <a:r>
              <a:rPr lang="en-US" sz="1800"/>
              <a:t>Be clear</a:t>
            </a:r>
          </a:p>
          <a:p>
            <a:r>
              <a:rPr lang="en-US" sz="1800"/>
              <a:t>Avoid “quick responses”</a:t>
            </a:r>
          </a:p>
          <a:p>
            <a:r>
              <a:rPr lang="en-US" sz="1800"/>
              <a:t>Source of error report</a:t>
            </a:r>
          </a:p>
          <a:p>
            <a:r>
              <a:rPr lang="en-US" sz="1800"/>
              <a:t>Why now? </a:t>
            </a:r>
          </a:p>
          <a:p>
            <a:r>
              <a:rPr lang="en-US" sz="1800"/>
              <a:t>Separate concerns</a:t>
            </a:r>
          </a:p>
          <a:p>
            <a:r>
              <a:rPr lang="en-US" sz="1800"/>
              <a:t>Determine the impact</a:t>
            </a:r>
          </a:p>
          <a:p>
            <a:endParaRPr lang="en-US" sz="1800"/>
          </a:p>
          <a:p>
            <a:endParaRPr lang="en-US" sz="1800"/>
          </a:p>
        </p:txBody>
      </p:sp>
    </p:spTree>
    <p:extLst>
      <p:ext uri="{BB962C8B-B14F-4D97-AF65-F5344CB8AC3E}">
        <p14:creationId xmlns:p14="http://schemas.microsoft.com/office/powerpoint/2010/main" val="243307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C90F-5A3E-114B-A7ED-3D67F1C2B375}"/>
              </a:ext>
            </a:extLst>
          </p:cNvPr>
          <p:cNvSpPr>
            <a:spLocks noGrp="1"/>
          </p:cNvSpPr>
          <p:nvPr>
            <p:ph type="title"/>
          </p:nvPr>
        </p:nvSpPr>
        <p:spPr>
          <a:xfrm>
            <a:off x="648930" y="629266"/>
            <a:ext cx="3605572" cy="1676603"/>
          </a:xfrm>
        </p:spPr>
        <p:txBody>
          <a:bodyPr>
            <a:normAutofit/>
          </a:bodyPr>
          <a:lstStyle/>
          <a:p>
            <a:r>
              <a:rPr lang="en-US" sz="4000"/>
              <a:t>Have your tools ready</a:t>
            </a:r>
          </a:p>
        </p:txBody>
      </p:sp>
      <p:sp>
        <p:nvSpPr>
          <p:cNvPr id="3" name="Content Placeholder 2">
            <a:extLst>
              <a:ext uri="{FF2B5EF4-FFF2-40B4-BE49-F238E27FC236}">
                <a16:creationId xmlns:a16="http://schemas.microsoft.com/office/drawing/2014/main" id="{65421F42-9647-2C43-871F-743D8550D960}"/>
              </a:ext>
            </a:extLst>
          </p:cNvPr>
          <p:cNvSpPr>
            <a:spLocks noGrp="1"/>
          </p:cNvSpPr>
          <p:nvPr>
            <p:ph idx="1"/>
          </p:nvPr>
        </p:nvSpPr>
        <p:spPr>
          <a:xfrm>
            <a:off x="648931" y="2438401"/>
            <a:ext cx="3605571" cy="3779520"/>
          </a:xfrm>
        </p:spPr>
        <p:txBody>
          <a:bodyPr>
            <a:normAutofit/>
          </a:bodyPr>
          <a:lstStyle/>
          <a:p>
            <a:r>
              <a:rPr lang="en-US" sz="1800"/>
              <a:t>Access</a:t>
            </a:r>
          </a:p>
          <a:p>
            <a:r>
              <a:rPr lang="en-US" sz="1800"/>
              <a:t>Run books</a:t>
            </a:r>
          </a:p>
          <a:p>
            <a:r>
              <a:rPr lang="en-US" sz="1800"/>
              <a:t>Reports</a:t>
            </a:r>
          </a:p>
          <a:p>
            <a:r>
              <a:rPr lang="en-US" sz="1800"/>
              <a:t>Communication</a:t>
            </a:r>
          </a:p>
        </p:txBody>
      </p:sp>
      <p:sp>
        <p:nvSpPr>
          <p:cNvPr id="135" name="Rectangle 134">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lt text">
            <a:extLst>
              <a:ext uri="{FF2B5EF4-FFF2-40B4-BE49-F238E27FC236}">
                <a16:creationId xmlns:a16="http://schemas.microsoft.com/office/drawing/2014/main" id="{51C6C39A-3516-1146-AD04-36CE3ACE45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1" r="863" b="-2"/>
          <a:stretch/>
        </p:blipFill>
        <p:spPr bwMode="auto">
          <a:xfrm>
            <a:off x="5283708" y="722376"/>
            <a:ext cx="6263640" cy="541324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80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7EF815E-0A23-C14C-9B8A-BBCAE8830FB5}"/>
              </a:ext>
            </a:extLst>
          </p:cNvPr>
          <p:cNvSpPr>
            <a:spLocks noGrp="1"/>
          </p:cNvSpPr>
          <p:nvPr>
            <p:ph type="title"/>
          </p:nvPr>
        </p:nvSpPr>
        <p:spPr>
          <a:xfrm>
            <a:off x="838200" y="365125"/>
            <a:ext cx="5393361" cy="1325563"/>
          </a:xfrm>
        </p:spPr>
        <p:txBody>
          <a:bodyPr>
            <a:normAutofit/>
          </a:bodyPr>
          <a:lstStyle/>
          <a:p>
            <a:r>
              <a:rPr lang="en-US"/>
              <a:t>Trust the team</a:t>
            </a:r>
            <a:endParaRPr lang="en-US" dirty="0"/>
          </a:p>
        </p:txBody>
      </p:sp>
      <p:sp>
        <p:nvSpPr>
          <p:cNvPr id="3" name="Content Placeholder 2">
            <a:extLst>
              <a:ext uri="{FF2B5EF4-FFF2-40B4-BE49-F238E27FC236}">
                <a16:creationId xmlns:a16="http://schemas.microsoft.com/office/drawing/2014/main" id="{504D48A2-68EB-9D40-B74A-347B42B6B8EC}"/>
              </a:ext>
            </a:extLst>
          </p:cNvPr>
          <p:cNvSpPr>
            <a:spLocks noGrp="1"/>
          </p:cNvSpPr>
          <p:nvPr>
            <p:ph idx="1"/>
          </p:nvPr>
        </p:nvSpPr>
        <p:spPr>
          <a:xfrm>
            <a:off x="838200" y="1825625"/>
            <a:ext cx="5393361" cy="4351338"/>
          </a:xfrm>
        </p:spPr>
        <p:txBody>
          <a:bodyPr anchor="ctr">
            <a:normAutofit/>
          </a:bodyPr>
          <a:lstStyle/>
          <a:p>
            <a:r>
              <a:rPr lang="en-US" dirty="0"/>
              <a:t>Processes are there for a reason</a:t>
            </a:r>
          </a:p>
          <a:p>
            <a:r>
              <a:rPr lang="en-US" dirty="0"/>
              <a:t>Don’t be a hero</a:t>
            </a:r>
          </a:p>
          <a:p>
            <a:r>
              <a:rPr lang="en-US" dirty="0"/>
              <a:t>Sometimes things need to remain “unresolved”</a:t>
            </a:r>
          </a:p>
          <a:p>
            <a:r>
              <a:rPr lang="en-US" dirty="0"/>
              <a:t>Trust is precious, even more so when it’s lost</a:t>
            </a:r>
          </a:p>
          <a:p>
            <a:r>
              <a:rPr lang="en-US" dirty="0"/>
              <a:t>Ask for feedback</a:t>
            </a:r>
          </a:p>
        </p:txBody>
      </p:sp>
      <p:pic>
        <p:nvPicPr>
          <p:cNvPr id="5" name="Picture 4" descr="Icon&#10;&#10;Description automatically generated">
            <a:extLst>
              <a:ext uri="{FF2B5EF4-FFF2-40B4-BE49-F238E27FC236}">
                <a16:creationId xmlns:a16="http://schemas.microsoft.com/office/drawing/2014/main" id="{91AF3438-1C65-1B44-8728-10AD1B80E61E}"/>
              </a:ext>
            </a:extLst>
          </p:cNvPr>
          <p:cNvPicPr>
            <a:picLocks noChangeAspect="1"/>
          </p:cNvPicPr>
          <p:nvPr/>
        </p:nvPicPr>
        <p:blipFill rotWithShape="1">
          <a:blip r:embed="rId3"/>
          <a:srcRect r="-4" b="-4"/>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1" name="Arc 20">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86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logo&#10;&#10;Description automatically generated">
            <a:extLst>
              <a:ext uri="{FF2B5EF4-FFF2-40B4-BE49-F238E27FC236}">
                <a16:creationId xmlns:a16="http://schemas.microsoft.com/office/drawing/2014/main" id="{CED00C2C-171A-DA45-94AE-4519870C1545}"/>
              </a:ext>
            </a:extLst>
          </p:cNvPr>
          <p:cNvPicPr>
            <a:picLocks noChangeAspect="1"/>
          </p:cNvPicPr>
          <p:nvPr/>
        </p:nvPicPr>
        <p:blipFill rotWithShape="1">
          <a:blip r:embed="rId3"/>
          <a:srcRect l="2067" r="5" b="3"/>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Arc 18">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1BDED1-5417-C144-8341-7E23F3F9E0F0}"/>
              </a:ext>
            </a:extLst>
          </p:cNvPr>
          <p:cNvSpPr>
            <a:spLocks noGrp="1"/>
          </p:cNvSpPr>
          <p:nvPr>
            <p:ph type="title"/>
          </p:nvPr>
        </p:nvSpPr>
        <p:spPr>
          <a:xfrm>
            <a:off x="5827048" y="444272"/>
            <a:ext cx="5721484" cy="1325563"/>
          </a:xfrm>
        </p:spPr>
        <p:txBody>
          <a:bodyPr>
            <a:normAutofit/>
          </a:bodyPr>
          <a:lstStyle/>
          <a:p>
            <a:r>
              <a:rPr lang="en-US" dirty="0"/>
              <a:t>Take downtime</a:t>
            </a:r>
          </a:p>
        </p:txBody>
      </p:sp>
      <p:sp>
        <p:nvSpPr>
          <p:cNvPr id="18" name="Content Placeholder 2">
            <a:extLst>
              <a:ext uri="{FF2B5EF4-FFF2-40B4-BE49-F238E27FC236}">
                <a16:creationId xmlns:a16="http://schemas.microsoft.com/office/drawing/2014/main" id="{26C30605-DFAA-6443-BA4B-85E1D640C230}"/>
              </a:ext>
            </a:extLst>
          </p:cNvPr>
          <p:cNvSpPr>
            <a:spLocks noGrp="1"/>
          </p:cNvSpPr>
          <p:nvPr>
            <p:ph idx="1"/>
          </p:nvPr>
        </p:nvSpPr>
        <p:spPr>
          <a:xfrm>
            <a:off x="5827048" y="1904772"/>
            <a:ext cx="5721484" cy="4351338"/>
          </a:xfrm>
        </p:spPr>
        <p:txBody>
          <a:bodyPr anchor="ctr">
            <a:normAutofit/>
          </a:bodyPr>
          <a:lstStyle/>
          <a:p>
            <a:r>
              <a:rPr lang="en-US" dirty="0"/>
              <a:t>Rest period</a:t>
            </a:r>
          </a:p>
          <a:p>
            <a:pPr lvl="1"/>
            <a:r>
              <a:rPr lang="en-US" dirty="0"/>
              <a:t>Directly after a call out</a:t>
            </a:r>
          </a:p>
          <a:p>
            <a:pPr lvl="1"/>
            <a:r>
              <a:rPr lang="en-US" dirty="0"/>
              <a:t>Between being on call</a:t>
            </a:r>
          </a:p>
          <a:p>
            <a:r>
              <a:rPr lang="en-US" dirty="0"/>
              <a:t>Draw lines</a:t>
            </a:r>
          </a:p>
          <a:p>
            <a:r>
              <a:rPr lang="en-US" dirty="0"/>
              <a:t>Know what sacrifices you are making</a:t>
            </a:r>
          </a:p>
        </p:txBody>
      </p:sp>
    </p:spTree>
    <p:extLst>
      <p:ext uri="{BB962C8B-B14F-4D97-AF65-F5344CB8AC3E}">
        <p14:creationId xmlns:p14="http://schemas.microsoft.com/office/powerpoint/2010/main" val="321507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188A4-A717-D144-8553-6A1BA276CFB7}"/>
              </a:ext>
            </a:extLst>
          </p:cNvPr>
          <p:cNvSpPr>
            <a:spLocks noGrp="1"/>
          </p:cNvSpPr>
          <p:nvPr>
            <p:ph type="title"/>
          </p:nvPr>
        </p:nvSpPr>
        <p:spPr>
          <a:xfrm>
            <a:off x="841248" y="256032"/>
            <a:ext cx="10506456" cy="1014984"/>
          </a:xfrm>
        </p:spPr>
        <p:txBody>
          <a:bodyPr anchor="b">
            <a:normAutofit/>
          </a:bodyPr>
          <a:lstStyle/>
          <a:p>
            <a:r>
              <a:rPr lang="en-US" dirty="0"/>
              <a:t>Final thoughts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B170113-9904-4B7A-B165-674AFB95102E}"/>
              </a:ext>
            </a:extLst>
          </p:cNvPr>
          <p:cNvGraphicFramePr>
            <a:graphicFrameLocks noGrp="1"/>
          </p:cNvGraphicFramePr>
          <p:nvPr>
            <p:ph idx="1"/>
            <p:extLst>
              <p:ext uri="{D42A27DB-BD31-4B8C-83A1-F6EECF244321}">
                <p14:modId xmlns:p14="http://schemas.microsoft.com/office/powerpoint/2010/main" val="321122385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01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1366</Words>
  <Application>Microsoft Macintosh PowerPoint</Application>
  <PresentationFormat>Widescreen</PresentationFormat>
  <Paragraphs>162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Sleeping with one eye open: Experiences in production support</vt:lpstr>
      <vt:lpstr>Should we support our software?</vt:lpstr>
      <vt:lpstr>Supporting a production application</vt:lpstr>
      <vt:lpstr>Put on the right hat</vt:lpstr>
      <vt:lpstr>Ask Questions</vt:lpstr>
      <vt:lpstr>Have your tools ready</vt:lpstr>
      <vt:lpstr>Trust the team</vt:lpstr>
      <vt:lpstr>Take downtime</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Sleeping with one eye open: Experiences in production support</dc:title>
  <dc:creator>Balsdon, Quintin</dc:creator>
  <cp:lastModifiedBy>Balsdon, Quintin</cp:lastModifiedBy>
  <cp:revision>10</cp:revision>
  <dcterms:created xsi:type="dcterms:W3CDTF">2020-12-11T10:05:49Z</dcterms:created>
  <dcterms:modified xsi:type="dcterms:W3CDTF">2021-01-23T16:35:50Z</dcterms:modified>
</cp:coreProperties>
</file>