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361"/>
  </p:normalViewPr>
  <p:slideViewPr>
    <p:cSldViewPr snapToGrid="0" snapToObjects="1">
      <p:cViewPr>
        <p:scale>
          <a:sx n="125" d="100"/>
          <a:sy n="125" d="100"/>
        </p:scale>
        <p:origin x="584" y="-392"/>
      </p:cViewPr>
      <p:guideLst/>
    </p:cSldViewPr>
  </p:slideViewPr>
  <p:notesTextViewPr>
    <p:cViewPr>
      <p:scale>
        <a:sx n="200" d="100"/>
        <a:sy n="200" d="100"/>
      </p:scale>
      <p:origin x="0" y="-15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492C7-E89F-1348-9A84-57FA58D87F4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FD5A-48F7-AE4E-8CE5-7DD95BF4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often I’m given the excuse that “we don’t test because we don’t have the time”</a:t>
            </a:r>
          </a:p>
          <a:p>
            <a:endParaRPr lang="en-US" dirty="0"/>
          </a:p>
          <a:p>
            <a:r>
              <a:rPr lang="en-US" dirty="0"/>
              <a:t>I think if it is to be assumed that tests increase development time and reduce time to market is a dangerous road to travel. </a:t>
            </a:r>
          </a:p>
          <a:p>
            <a:r>
              <a:rPr lang="en-US" dirty="0"/>
              <a:t>Consider: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21% of Users Abandon an App After One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77% of users never use an app again 72 hours after installing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Its safe to assume that if we offer a bad experience, users are not going to be as forgiving as we may hope.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Being the first on the trash can leave a good idea more vulnerable than being done well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9FD5A-48F7-AE4E-8CE5-7DD95BF4ED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job: asked to refactor this method in a back end process</a:t>
            </a:r>
          </a:p>
          <a:p>
            <a:r>
              <a:rPr lang="en-US" dirty="0"/>
              <a:t>No tests</a:t>
            </a:r>
          </a:p>
          <a:p>
            <a:r>
              <a:rPr lang="en-US" dirty="0"/>
              <a:t>The bodies were never found</a:t>
            </a:r>
          </a:p>
          <a:p>
            <a:endParaRPr lang="en-US" dirty="0"/>
          </a:p>
          <a:p>
            <a:r>
              <a:rPr lang="en-US" dirty="0"/>
              <a:t>How do we know it ever worked? </a:t>
            </a:r>
          </a:p>
          <a:p>
            <a:r>
              <a:rPr lang="en-US" dirty="0"/>
              <a:t>How do we know it will continue to work after it’s fixed?</a:t>
            </a:r>
          </a:p>
          <a:p>
            <a:endParaRPr lang="en-US" dirty="0"/>
          </a:p>
          <a:p>
            <a:r>
              <a:rPr lang="en-US" dirty="0"/>
              <a:t>Tests are not optional </a:t>
            </a:r>
            <a:r>
              <a:rPr lang="en-US"/>
              <a:t>if we like </a:t>
            </a:r>
            <a:r>
              <a:rPr lang="en-US" dirty="0"/>
              <a:t>things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Quality – the code achieves what was intended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Assurance – the code, to spite being changed, still behaves in the manner in which we expect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 – the tests should communicate that the problem was correctly understood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Documentation – intentionality is not only stored, it LIVES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9FD5A-48F7-AE4E-8CE5-7DD95BF4E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you’ve heard of the </a:t>
            </a:r>
            <a:r>
              <a:rPr lang="en-GB" b="1" dirty="0" err="1">
                <a:effectLst/>
              </a:rPr>
              <a:t>Wason</a:t>
            </a:r>
            <a:r>
              <a:rPr lang="en-GB" b="1" dirty="0">
                <a:effectLst/>
              </a:rPr>
              <a:t> Rule Discovery Test </a:t>
            </a:r>
            <a:r>
              <a:rPr lang="en-GB" b="0" dirty="0">
                <a:effectLst/>
              </a:rPr>
              <a:t>please raise your hand in Teams and give me the answer</a:t>
            </a:r>
            <a:endParaRPr lang="en-GB" b="1" dirty="0">
              <a:effectLst/>
            </a:endParaRPr>
          </a:p>
          <a:p>
            <a:endParaRPr lang="en-US" dirty="0"/>
          </a:p>
          <a:p>
            <a:r>
              <a:rPr lang="en-US" dirty="0"/>
              <a:t>Proper tests don’t just assume the code works, they assume that the code DOES NOT work, and sets out to prove that hypothesis</a:t>
            </a:r>
          </a:p>
          <a:p>
            <a:endParaRPr lang="en-US" dirty="0"/>
          </a:p>
          <a:p>
            <a:r>
              <a:rPr lang="en-US" dirty="0"/>
              <a:t>This is called falsifiability and it’s the number one enemy of confirmation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9FD5A-48F7-AE4E-8CE5-7DD95BF4ED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mes_Thurb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FD27-4AF2-4641-8781-D2D6EF71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83890" y="662848"/>
            <a:ext cx="9755187" cy="2487136"/>
          </a:xfrm>
        </p:spPr>
        <p:txBody>
          <a:bodyPr/>
          <a:lstStyle/>
          <a:p>
            <a:r>
              <a:rPr lang="en-US" dirty="0"/>
              <a:t>ENEMY OF THE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246D6-C295-6949-8259-542C061D2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34573" y="3383289"/>
            <a:ext cx="9755187" cy="550333"/>
          </a:xfrm>
        </p:spPr>
        <p:txBody>
          <a:bodyPr/>
          <a:lstStyle/>
          <a:p>
            <a:r>
              <a:rPr lang="en-GB" dirty="0"/>
              <a:t>“A pinch of probability is worth a pound of perhaps.”</a:t>
            </a:r>
          </a:p>
          <a:p>
            <a:r>
              <a:rPr lang="en-GB" b="1" dirty="0"/>
              <a:t>— </a:t>
            </a:r>
            <a:r>
              <a:rPr lang="en-GB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Thurber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8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AEDA-1B00-F949-9CBE-3D0E3581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2B77-1B0A-E346-88EC-40A343DEBA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944372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4000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doMagic</a:t>
            </a:r>
            <a:r>
              <a:rPr lang="en-US" sz="4000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0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cap="none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[REDACTED]</a:t>
            </a:r>
          </a:p>
          <a:p>
            <a:pPr marL="0" indent="0">
              <a:buNone/>
            </a:pPr>
            <a:r>
              <a:rPr lang="en-US" sz="4000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42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660E-E4E1-EE45-A104-E67D04D1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2712C7-82E8-0340-AD8D-4F888B079B04}"/>
              </a:ext>
            </a:extLst>
          </p:cNvPr>
          <p:cNvSpPr/>
          <p:nvPr/>
        </p:nvSpPr>
        <p:spPr>
          <a:xfrm rot="20541437">
            <a:off x="2092961" y="2346958"/>
            <a:ext cx="1940560" cy="28041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888EA9-FD5B-B240-AB85-DF22AA6519B4}"/>
              </a:ext>
            </a:extLst>
          </p:cNvPr>
          <p:cNvSpPr/>
          <p:nvPr/>
        </p:nvSpPr>
        <p:spPr>
          <a:xfrm rot="383186">
            <a:off x="4913962" y="2475858"/>
            <a:ext cx="1940560" cy="28041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75F8ED-3CB8-3142-A1A1-A802B5CB8230}"/>
              </a:ext>
            </a:extLst>
          </p:cNvPr>
          <p:cNvSpPr/>
          <p:nvPr/>
        </p:nvSpPr>
        <p:spPr>
          <a:xfrm rot="303578">
            <a:off x="7559039" y="2346959"/>
            <a:ext cx="1940560" cy="28041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661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F47-A4BF-184E-AE66-21B5F75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1C00-2CC1-3841-8339-DC8AB7AAB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307080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F480-69A6-1B48-83E3-7963B5BFCA53}"/>
              </a:ext>
            </a:extLst>
          </p:cNvPr>
          <p:cNvSpPr txBox="1"/>
          <p:nvPr/>
        </p:nvSpPr>
        <p:spPr>
          <a:xfrm>
            <a:off x="4693920" y="1920240"/>
            <a:ext cx="6212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“Quality is not an act, it is a habit.” </a:t>
            </a:r>
            <a:r>
              <a:rPr lang="en-GB" sz="3200" b="1" dirty="0"/>
              <a:t>—</a:t>
            </a:r>
            <a:r>
              <a:rPr lang="en-GB" sz="3200" dirty="0"/>
              <a:t> </a:t>
            </a:r>
            <a:r>
              <a:rPr lang="en-GB" sz="3200" b="1" i="1" dirty="0"/>
              <a:t>Aristotle</a:t>
            </a:r>
            <a:endParaRPr lang="en-US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90D6-4ED9-FB41-9DF6-CED402972708}"/>
              </a:ext>
            </a:extLst>
          </p:cNvPr>
          <p:cNvSpPr txBox="1"/>
          <p:nvPr/>
        </p:nvSpPr>
        <p:spPr>
          <a:xfrm>
            <a:off x="4693920" y="3321934"/>
            <a:ext cx="62128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bitterness of poor quality remains long after the sweetness of low price is forgotten.”</a:t>
            </a:r>
          </a:p>
          <a:p>
            <a:r>
              <a:rPr lang="en-GB" sz="3200" b="1" i="1" dirty="0"/>
              <a:t>—</a:t>
            </a:r>
            <a:r>
              <a:rPr lang="en-GB" sz="3200" i="1" dirty="0"/>
              <a:t> </a:t>
            </a:r>
            <a:r>
              <a:rPr lang="en-GB" sz="3200" b="1" i="1" dirty="0"/>
              <a:t>Benjamin Franklin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74921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1119</TotalTime>
  <Words>344</Words>
  <Application>Microsoft Macintosh PowerPoint</Application>
  <PresentationFormat>Widescreen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Impact</vt:lpstr>
      <vt:lpstr>Main Event</vt:lpstr>
      <vt:lpstr>ENEMY OF THE STATE</vt:lpstr>
      <vt:lpstr>Case FILE</vt:lpstr>
      <vt:lpstr>Why tests work</vt:lpstr>
      <vt:lpstr>Don’t hope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ENEMY OF THE STATE</dc:title>
  <dc:creator>Balsdon, Quintin</dc:creator>
  <cp:lastModifiedBy>Balsdon, Quintin</cp:lastModifiedBy>
  <cp:revision>7</cp:revision>
  <dcterms:created xsi:type="dcterms:W3CDTF">2021-01-21T16:39:14Z</dcterms:created>
  <dcterms:modified xsi:type="dcterms:W3CDTF">2021-01-22T11:19:00Z</dcterms:modified>
</cp:coreProperties>
</file>