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82697"/>
  </p:normalViewPr>
  <p:slideViewPr>
    <p:cSldViewPr snapToGrid="0" snapToObjects="1">
      <p:cViewPr varScale="1">
        <p:scale>
          <a:sx n="128" d="100"/>
          <a:sy n="128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527EBF-92F9-A34B-BFDE-C2D9F3AE8F65}" type="doc">
      <dgm:prSet loTypeId="urn:microsoft.com/office/officeart/2008/layout/VerticalCurvedList" loCatId="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3F54B55-64DA-D747-901E-60AC1B221E27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54CB2996-4110-1041-B720-6F4477C57D2D}" type="parTrans" cxnId="{431C5961-60F7-B94F-B51C-3AD1E1493530}">
      <dgm:prSet/>
      <dgm:spPr/>
      <dgm:t>
        <a:bodyPr/>
        <a:lstStyle/>
        <a:p>
          <a:endParaRPr lang="en-GB"/>
        </a:p>
      </dgm:t>
    </dgm:pt>
    <dgm:pt modelId="{F9A81AC9-51AB-CE40-A238-23C9C6675DCC}" type="sibTrans" cxnId="{431C5961-60F7-B94F-B51C-3AD1E1493530}">
      <dgm:prSet/>
      <dgm:spPr/>
      <dgm:t>
        <a:bodyPr/>
        <a:lstStyle/>
        <a:p>
          <a:endParaRPr lang="en-GB"/>
        </a:p>
      </dgm:t>
    </dgm:pt>
    <dgm:pt modelId="{D8EFE8A0-5010-304D-BC37-E751A60213F7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B5C6D9E6-CA62-D54C-AF3B-C38B9FFF05F7}" type="parTrans" cxnId="{66C8440D-F4CC-B544-B452-DDF6CA27E8E7}">
      <dgm:prSet/>
      <dgm:spPr/>
      <dgm:t>
        <a:bodyPr/>
        <a:lstStyle/>
        <a:p>
          <a:endParaRPr lang="en-GB"/>
        </a:p>
      </dgm:t>
    </dgm:pt>
    <dgm:pt modelId="{8CFB2E2C-1265-8D42-9C41-FA751495074F}" type="sibTrans" cxnId="{66C8440D-F4CC-B544-B452-DDF6CA27E8E7}">
      <dgm:prSet/>
      <dgm:spPr/>
      <dgm:t>
        <a:bodyPr/>
        <a:lstStyle/>
        <a:p>
          <a:endParaRPr lang="en-GB"/>
        </a:p>
      </dgm:t>
    </dgm:pt>
    <dgm:pt modelId="{B37C318B-1349-B649-ADCC-98AEACFB67E2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E351057F-6875-7D43-BD76-AC2E9F70C33E}" type="parTrans" cxnId="{341978EB-56A3-E64F-9079-E866F121A3DB}">
      <dgm:prSet/>
      <dgm:spPr/>
      <dgm:t>
        <a:bodyPr/>
        <a:lstStyle/>
        <a:p>
          <a:endParaRPr lang="en-GB"/>
        </a:p>
      </dgm:t>
    </dgm:pt>
    <dgm:pt modelId="{ED85D9F8-3C82-0B45-B8EA-7FB7D526F4CA}" type="sibTrans" cxnId="{341978EB-56A3-E64F-9079-E866F121A3DB}">
      <dgm:prSet/>
      <dgm:spPr/>
      <dgm:t>
        <a:bodyPr/>
        <a:lstStyle/>
        <a:p>
          <a:endParaRPr lang="en-GB"/>
        </a:p>
      </dgm:t>
    </dgm:pt>
    <dgm:pt modelId="{CE3AAA14-E545-8848-98A2-C1EF404EACCB}">
      <dgm:prSet phldrT="[Text]"/>
      <dgm:spPr/>
      <dgm:t>
        <a:bodyPr/>
        <a:lstStyle/>
        <a:p>
          <a:r>
            <a:rPr lang="en-GB" dirty="0"/>
            <a:t>Test</a:t>
          </a:r>
        </a:p>
      </dgm:t>
    </dgm:pt>
    <dgm:pt modelId="{F1586963-D57D-FA41-9E50-41F0D990A160}" type="parTrans" cxnId="{81D640FD-70DB-6847-9562-8EEA4DA2A661}">
      <dgm:prSet/>
      <dgm:spPr/>
      <dgm:t>
        <a:bodyPr/>
        <a:lstStyle/>
        <a:p>
          <a:endParaRPr lang="en-GB"/>
        </a:p>
      </dgm:t>
    </dgm:pt>
    <dgm:pt modelId="{11E61BFF-6D75-3B45-B107-48DFCA3EA7CB}" type="sibTrans" cxnId="{81D640FD-70DB-6847-9562-8EEA4DA2A661}">
      <dgm:prSet/>
      <dgm:spPr/>
      <dgm:t>
        <a:bodyPr/>
        <a:lstStyle/>
        <a:p>
          <a:endParaRPr lang="en-GB"/>
        </a:p>
      </dgm:t>
    </dgm:pt>
    <dgm:pt modelId="{BF4DDCE9-1838-7F44-88F1-223F0809E765}">
      <dgm:prSet phldrT="[Text]"/>
      <dgm:spPr/>
      <dgm:t>
        <a:bodyPr/>
        <a:lstStyle/>
        <a:p>
          <a:r>
            <a:rPr lang="en-GB" dirty="0"/>
            <a:t>Deploy	</a:t>
          </a:r>
        </a:p>
      </dgm:t>
    </dgm:pt>
    <dgm:pt modelId="{4CC69382-3105-2345-91D5-86249B9D7500}" type="parTrans" cxnId="{E323C022-F654-F34E-90A8-0C4E55A3C905}">
      <dgm:prSet/>
      <dgm:spPr/>
      <dgm:t>
        <a:bodyPr/>
        <a:lstStyle/>
        <a:p>
          <a:endParaRPr lang="en-GB"/>
        </a:p>
      </dgm:t>
    </dgm:pt>
    <dgm:pt modelId="{F56BCF53-D653-BF41-8843-977771C8A287}" type="sibTrans" cxnId="{E323C022-F654-F34E-90A8-0C4E55A3C905}">
      <dgm:prSet/>
      <dgm:spPr/>
      <dgm:t>
        <a:bodyPr/>
        <a:lstStyle/>
        <a:p>
          <a:endParaRPr lang="en-GB"/>
        </a:p>
      </dgm:t>
    </dgm:pt>
    <dgm:pt modelId="{989626D6-B5FE-E44F-B7C1-D3EE8628E5DE}">
      <dgm:prSet phldrT="[Text]"/>
      <dgm:spPr/>
      <dgm:t>
        <a:bodyPr/>
        <a:lstStyle/>
        <a:p>
          <a:r>
            <a:rPr lang="en-GB" dirty="0"/>
            <a:t>Maintain</a:t>
          </a:r>
        </a:p>
      </dgm:t>
    </dgm:pt>
    <dgm:pt modelId="{1FFE1FF9-42B6-D742-98B0-C7915349C115}" type="parTrans" cxnId="{A6ABDBDB-D5F9-8044-9F03-B849CB4F75CA}">
      <dgm:prSet/>
      <dgm:spPr/>
      <dgm:t>
        <a:bodyPr/>
        <a:lstStyle/>
        <a:p>
          <a:endParaRPr lang="en-GB"/>
        </a:p>
      </dgm:t>
    </dgm:pt>
    <dgm:pt modelId="{1CEC3166-517E-D040-8297-ECED19B3F403}" type="sibTrans" cxnId="{A6ABDBDB-D5F9-8044-9F03-B849CB4F75CA}">
      <dgm:prSet/>
      <dgm:spPr/>
      <dgm:t>
        <a:bodyPr/>
        <a:lstStyle/>
        <a:p>
          <a:endParaRPr lang="en-GB"/>
        </a:p>
      </dgm:t>
    </dgm:pt>
    <dgm:pt modelId="{8AA33BCF-0880-3845-A09A-53FAC6B31958}" type="pres">
      <dgm:prSet presAssocID="{D9527EBF-92F9-A34B-BFDE-C2D9F3AE8F65}" presName="Name0" presStyleCnt="0">
        <dgm:presLayoutVars>
          <dgm:chMax val="7"/>
          <dgm:chPref val="7"/>
          <dgm:dir/>
        </dgm:presLayoutVars>
      </dgm:prSet>
      <dgm:spPr/>
    </dgm:pt>
    <dgm:pt modelId="{6C8227D6-347D-A443-B4FB-069A768B408F}" type="pres">
      <dgm:prSet presAssocID="{D9527EBF-92F9-A34B-BFDE-C2D9F3AE8F65}" presName="Name1" presStyleCnt="0"/>
      <dgm:spPr/>
    </dgm:pt>
    <dgm:pt modelId="{1343BC4D-B187-3F40-BDBC-24D305C8135A}" type="pres">
      <dgm:prSet presAssocID="{D9527EBF-92F9-A34B-BFDE-C2D9F3AE8F65}" presName="cycle" presStyleCnt="0"/>
      <dgm:spPr/>
    </dgm:pt>
    <dgm:pt modelId="{654C42D7-0D5D-BE47-9B2A-0E75F3F6FD73}" type="pres">
      <dgm:prSet presAssocID="{D9527EBF-92F9-A34B-BFDE-C2D9F3AE8F65}" presName="srcNode" presStyleLbl="node1" presStyleIdx="0" presStyleCnt="6"/>
      <dgm:spPr/>
    </dgm:pt>
    <dgm:pt modelId="{A770CE4B-C036-8641-9FA7-D149C56865AC}" type="pres">
      <dgm:prSet presAssocID="{D9527EBF-92F9-A34B-BFDE-C2D9F3AE8F65}" presName="conn" presStyleLbl="parChTrans1D2" presStyleIdx="0" presStyleCnt="1"/>
      <dgm:spPr/>
    </dgm:pt>
    <dgm:pt modelId="{629FB06B-C639-5D45-965A-25CD1E2D9926}" type="pres">
      <dgm:prSet presAssocID="{D9527EBF-92F9-A34B-BFDE-C2D9F3AE8F65}" presName="extraNode" presStyleLbl="node1" presStyleIdx="0" presStyleCnt="6"/>
      <dgm:spPr/>
    </dgm:pt>
    <dgm:pt modelId="{3CB4CD05-0B17-014F-9504-01C81B4DDE7E}" type="pres">
      <dgm:prSet presAssocID="{D9527EBF-92F9-A34B-BFDE-C2D9F3AE8F65}" presName="dstNode" presStyleLbl="node1" presStyleIdx="0" presStyleCnt="6"/>
      <dgm:spPr/>
    </dgm:pt>
    <dgm:pt modelId="{661626F5-F90D-B343-A37A-E1EF04394B6C}" type="pres">
      <dgm:prSet presAssocID="{C3F54B55-64DA-D747-901E-60AC1B221E27}" presName="text_1" presStyleLbl="node1" presStyleIdx="0" presStyleCnt="6">
        <dgm:presLayoutVars>
          <dgm:bulletEnabled val="1"/>
        </dgm:presLayoutVars>
      </dgm:prSet>
      <dgm:spPr/>
    </dgm:pt>
    <dgm:pt modelId="{741E9BA7-3E8E-444D-93CE-CC24F7BC6344}" type="pres">
      <dgm:prSet presAssocID="{C3F54B55-64DA-D747-901E-60AC1B221E27}" presName="accent_1" presStyleCnt="0"/>
      <dgm:spPr/>
    </dgm:pt>
    <dgm:pt modelId="{1A663029-4BE6-114E-87A6-34A5429630F9}" type="pres">
      <dgm:prSet presAssocID="{C3F54B55-64DA-D747-901E-60AC1B221E27}" presName="accentRepeatNode" presStyleLbl="solidFgAcc1" presStyleIdx="0" presStyleCnt="6"/>
      <dgm:spPr/>
    </dgm:pt>
    <dgm:pt modelId="{80CA56CB-2032-6044-9985-140C35B206B9}" type="pres">
      <dgm:prSet presAssocID="{D8EFE8A0-5010-304D-BC37-E751A60213F7}" presName="text_2" presStyleLbl="node1" presStyleIdx="1" presStyleCnt="6">
        <dgm:presLayoutVars>
          <dgm:bulletEnabled val="1"/>
        </dgm:presLayoutVars>
      </dgm:prSet>
      <dgm:spPr/>
    </dgm:pt>
    <dgm:pt modelId="{56C185CF-A991-254B-AAD0-23A26C2B6AEF}" type="pres">
      <dgm:prSet presAssocID="{D8EFE8A0-5010-304D-BC37-E751A60213F7}" presName="accent_2" presStyleCnt="0"/>
      <dgm:spPr/>
    </dgm:pt>
    <dgm:pt modelId="{C60C9028-317E-EE4A-BEED-8A73B04D9654}" type="pres">
      <dgm:prSet presAssocID="{D8EFE8A0-5010-304D-BC37-E751A60213F7}" presName="accentRepeatNode" presStyleLbl="solidFgAcc1" presStyleIdx="1" presStyleCnt="6"/>
      <dgm:spPr/>
    </dgm:pt>
    <dgm:pt modelId="{F861E39B-6BB9-6645-9828-3474873B2F1B}" type="pres">
      <dgm:prSet presAssocID="{B37C318B-1349-B649-ADCC-98AEACFB67E2}" presName="text_3" presStyleLbl="node1" presStyleIdx="2" presStyleCnt="6">
        <dgm:presLayoutVars>
          <dgm:bulletEnabled val="1"/>
        </dgm:presLayoutVars>
      </dgm:prSet>
      <dgm:spPr/>
    </dgm:pt>
    <dgm:pt modelId="{BA9600B1-59D4-464D-8435-93AE7EF86857}" type="pres">
      <dgm:prSet presAssocID="{B37C318B-1349-B649-ADCC-98AEACFB67E2}" presName="accent_3" presStyleCnt="0"/>
      <dgm:spPr/>
    </dgm:pt>
    <dgm:pt modelId="{313EAF22-68B5-DC44-AFF1-4549DA3AF3DB}" type="pres">
      <dgm:prSet presAssocID="{B37C318B-1349-B649-ADCC-98AEACFB67E2}" presName="accentRepeatNode" presStyleLbl="solidFgAcc1" presStyleIdx="2" presStyleCnt="6"/>
      <dgm:spPr/>
    </dgm:pt>
    <dgm:pt modelId="{D8FD2B5B-C616-1B47-BAB9-A64D2FEC151A}" type="pres">
      <dgm:prSet presAssocID="{CE3AAA14-E545-8848-98A2-C1EF404EACCB}" presName="text_4" presStyleLbl="node1" presStyleIdx="3" presStyleCnt="6">
        <dgm:presLayoutVars>
          <dgm:bulletEnabled val="1"/>
        </dgm:presLayoutVars>
      </dgm:prSet>
      <dgm:spPr/>
    </dgm:pt>
    <dgm:pt modelId="{1D4E17D6-9716-364D-856B-90B434C6CB31}" type="pres">
      <dgm:prSet presAssocID="{CE3AAA14-E545-8848-98A2-C1EF404EACCB}" presName="accent_4" presStyleCnt="0"/>
      <dgm:spPr/>
    </dgm:pt>
    <dgm:pt modelId="{9B7FE349-4AEB-5A4A-BBB5-706617376E18}" type="pres">
      <dgm:prSet presAssocID="{CE3AAA14-E545-8848-98A2-C1EF404EACCB}" presName="accentRepeatNode" presStyleLbl="solidFgAcc1" presStyleIdx="3" presStyleCnt="6"/>
      <dgm:spPr/>
    </dgm:pt>
    <dgm:pt modelId="{D94B7AFF-9155-8A4E-AB6B-0FF02D6EF7E6}" type="pres">
      <dgm:prSet presAssocID="{BF4DDCE9-1838-7F44-88F1-223F0809E765}" presName="text_5" presStyleLbl="node1" presStyleIdx="4" presStyleCnt="6">
        <dgm:presLayoutVars>
          <dgm:bulletEnabled val="1"/>
        </dgm:presLayoutVars>
      </dgm:prSet>
      <dgm:spPr/>
    </dgm:pt>
    <dgm:pt modelId="{A9408E00-4266-E043-A7EF-CC4259160C21}" type="pres">
      <dgm:prSet presAssocID="{BF4DDCE9-1838-7F44-88F1-223F0809E765}" presName="accent_5" presStyleCnt="0"/>
      <dgm:spPr/>
    </dgm:pt>
    <dgm:pt modelId="{8E3996AF-C8D7-DD48-9D68-292F588E4556}" type="pres">
      <dgm:prSet presAssocID="{BF4DDCE9-1838-7F44-88F1-223F0809E765}" presName="accentRepeatNode" presStyleLbl="solidFgAcc1" presStyleIdx="4" presStyleCnt="6"/>
      <dgm:spPr/>
    </dgm:pt>
    <dgm:pt modelId="{19536674-DAEC-9F40-BB20-3509FC41678D}" type="pres">
      <dgm:prSet presAssocID="{989626D6-B5FE-E44F-B7C1-D3EE8628E5DE}" presName="text_6" presStyleLbl="node1" presStyleIdx="5" presStyleCnt="6">
        <dgm:presLayoutVars>
          <dgm:bulletEnabled val="1"/>
        </dgm:presLayoutVars>
      </dgm:prSet>
      <dgm:spPr/>
    </dgm:pt>
    <dgm:pt modelId="{50C067ED-286D-0845-8150-F20D65628968}" type="pres">
      <dgm:prSet presAssocID="{989626D6-B5FE-E44F-B7C1-D3EE8628E5DE}" presName="accent_6" presStyleCnt="0"/>
      <dgm:spPr/>
    </dgm:pt>
    <dgm:pt modelId="{2F620A1A-9929-D447-ABD6-4BAA7A9045FF}" type="pres">
      <dgm:prSet presAssocID="{989626D6-B5FE-E44F-B7C1-D3EE8628E5DE}" presName="accentRepeatNode" presStyleLbl="solidFgAcc1" presStyleIdx="5" presStyleCnt="6"/>
      <dgm:spPr/>
    </dgm:pt>
  </dgm:ptLst>
  <dgm:cxnLst>
    <dgm:cxn modelId="{66C8440D-F4CC-B544-B452-DDF6CA27E8E7}" srcId="{D9527EBF-92F9-A34B-BFDE-C2D9F3AE8F65}" destId="{D8EFE8A0-5010-304D-BC37-E751A60213F7}" srcOrd="1" destOrd="0" parTransId="{B5C6D9E6-CA62-D54C-AF3B-C38B9FFF05F7}" sibTransId="{8CFB2E2C-1265-8D42-9C41-FA751495074F}"/>
    <dgm:cxn modelId="{2D9ED81B-562A-AF4F-9833-F7E23E662C63}" type="presOf" srcId="{F9A81AC9-51AB-CE40-A238-23C9C6675DCC}" destId="{A770CE4B-C036-8641-9FA7-D149C56865AC}" srcOrd="0" destOrd="0" presId="urn:microsoft.com/office/officeart/2008/layout/VerticalCurvedList"/>
    <dgm:cxn modelId="{E323C022-F654-F34E-90A8-0C4E55A3C905}" srcId="{D9527EBF-92F9-A34B-BFDE-C2D9F3AE8F65}" destId="{BF4DDCE9-1838-7F44-88F1-223F0809E765}" srcOrd="4" destOrd="0" parTransId="{4CC69382-3105-2345-91D5-86249B9D7500}" sibTransId="{F56BCF53-D653-BF41-8843-977771C8A287}"/>
    <dgm:cxn modelId="{91FBBF54-B34C-BA4C-A438-F32FCCE211D9}" type="presOf" srcId="{CE3AAA14-E545-8848-98A2-C1EF404EACCB}" destId="{D8FD2B5B-C616-1B47-BAB9-A64D2FEC151A}" srcOrd="0" destOrd="0" presId="urn:microsoft.com/office/officeart/2008/layout/VerticalCurvedList"/>
    <dgm:cxn modelId="{431C5961-60F7-B94F-B51C-3AD1E1493530}" srcId="{D9527EBF-92F9-A34B-BFDE-C2D9F3AE8F65}" destId="{C3F54B55-64DA-D747-901E-60AC1B221E27}" srcOrd="0" destOrd="0" parTransId="{54CB2996-4110-1041-B720-6F4477C57D2D}" sibTransId="{F9A81AC9-51AB-CE40-A238-23C9C6675DCC}"/>
    <dgm:cxn modelId="{3E1FE46F-6F4D-9E43-8E14-4ACE3A6542EA}" type="presOf" srcId="{C3F54B55-64DA-D747-901E-60AC1B221E27}" destId="{661626F5-F90D-B343-A37A-E1EF04394B6C}" srcOrd="0" destOrd="0" presId="urn:microsoft.com/office/officeart/2008/layout/VerticalCurvedList"/>
    <dgm:cxn modelId="{7B59DF7D-986C-974C-898B-3E20A60DA8F5}" type="presOf" srcId="{D9527EBF-92F9-A34B-BFDE-C2D9F3AE8F65}" destId="{8AA33BCF-0880-3845-A09A-53FAC6B31958}" srcOrd="0" destOrd="0" presId="urn:microsoft.com/office/officeart/2008/layout/VerticalCurvedList"/>
    <dgm:cxn modelId="{15850997-7B34-F742-B677-BBF2F45A219E}" type="presOf" srcId="{D8EFE8A0-5010-304D-BC37-E751A60213F7}" destId="{80CA56CB-2032-6044-9985-140C35B206B9}" srcOrd="0" destOrd="0" presId="urn:microsoft.com/office/officeart/2008/layout/VerticalCurvedList"/>
    <dgm:cxn modelId="{0605A89C-BE14-8C4E-8C65-4EACC68DCEA7}" type="presOf" srcId="{BF4DDCE9-1838-7F44-88F1-223F0809E765}" destId="{D94B7AFF-9155-8A4E-AB6B-0FF02D6EF7E6}" srcOrd="0" destOrd="0" presId="urn:microsoft.com/office/officeart/2008/layout/VerticalCurvedList"/>
    <dgm:cxn modelId="{61A4D9C6-7A51-0C47-81BF-E75779FC17BE}" type="presOf" srcId="{989626D6-B5FE-E44F-B7C1-D3EE8628E5DE}" destId="{19536674-DAEC-9F40-BB20-3509FC41678D}" srcOrd="0" destOrd="0" presId="urn:microsoft.com/office/officeart/2008/layout/VerticalCurvedList"/>
    <dgm:cxn modelId="{63FC86D3-6195-A942-B04D-0E77A3BAA2B1}" type="presOf" srcId="{B37C318B-1349-B649-ADCC-98AEACFB67E2}" destId="{F861E39B-6BB9-6645-9828-3474873B2F1B}" srcOrd="0" destOrd="0" presId="urn:microsoft.com/office/officeart/2008/layout/VerticalCurvedList"/>
    <dgm:cxn modelId="{A6ABDBDB-D5F9-8044-9F03-B849CB4F75CA}" srcId="{D9527EBF-92F9-A34B-BFDE-C2D9F3AE8F65}" destId="{989626D6-B5FE-E44F-B7C1-D3EE8628E5DE}" srcOrd="5" destOrd="0" parTransId="{1FFE1FF9-42B6-D742-98B0-C7915349C115}" sibTransId="{1CEC3166-517E-D040-8297-ECED19B3F403}"/>
    <dgm:cxn modelId="{341978EB-56A3-E64F-9079-E866F121A3DB}" srcId="{D9527EBF-92F9-A34B-BFDE-C2D9F3AE8F65}" destId="{B37C318B-1349-B649-ADCC-98AEACFB67E2}" srcOrd="2" destOrd="0" parTransId="{E351057F-6875-7D43-BD76-AC2E9F70C33E}" sibTransId="{ED85D9F8-3C82-0B45-B8EA-7FB7D526F4CA}"/>
    <dgm:cxn modelId="{81D640FD-70DB-6847-9562-8EEA4DA2A661}" srcId="{D9527EBF-92F9-A34B-BFDE-C2D9F3AE8F65}" destId="{CE3AAA14-E545-8848-98A2-C1EF404EACCB}" srcOrd="3" destOrd="0" parTransId="{F1586963-D57D-FA41-9E50-41F0D990A160}" sibTransId="{11E61BFF-6D75-3B45-B107-48DFCA3EA7CB}"/>
    <dgm:cxn modelId="{D53CD2F1-9900-9E45-A3AC-28F8843862D5}" type="presParOf" srcId="{8AA33BCF-0880-3845-A09A-53FAC6B31958}" destId="{6C8227D6-347D-A443-B4FB-069A768B408F}" srcOrd="0" destOrd="0" presId="urn:microsoft.com/office/officeart/2008/layout/VerticalCurvedList"/>
    <dgm:cxn modelId="{BEC03009-0B6B-4D43-A634-70EF50AAFD9C}" type="presParOf" srcId="{6C8227D6-347D-A443-B4FB-069A768B408F}" destId="{1343BC4D-B187-3F40-BDBC-24D305C8135A}" srcOrd="0" destOrd="0" presId="urn:microsoft.com/office/officeart/2008/layout/VerticalCurvedList"/>
    <dgm:cxn modelId="{E75638BF-8C29-CD43-B6F9-6EE8D10D0734}" type="presParOf" srcId="{1343BC4D-B187-3F40-BDBC-24D305C8135A}" destId="{654C42D7-0D5D-BE47-9B2A-0E75F3F6FD73}" srcOrd="0" destOrd="0" presId="urn:microsoft.com/office/officeart/2008/layout/VerticalCurvedList"/>
    <dgm:cxn modelId="{ADEFB0BE-FAE7-8146-A05D-05363713792B}" type="presParOf" srcId="{1343BC4D-B187-3F40-BDBC-24D305C8135A}" destId="{A770CE4B-C036-8641-9FA7-D149C56865AC}" srcOrd="1" destOrd="0" presId="urn:microsoft.com/office/officeart/2008/layout/VerticalCurvedList"/>
    <dgm:cxn modelId="{5E7C490F-3BCD-E74D-862F-D8C4EEA40E30}" type="presParOf" srcId="{1343BC4D-B187-3F40-BDBC-24D305C8135A}" destId="{629FB06B-C639-5D45-965A-25CD1E2D9926}" srcOrd="2" destOrd="0" presId="urn:microsoft.com/office/officeart/2008/layout/VerticalCurvedList"/>
    <dgm:cxn modelId="{560B3E33-9389-F04F-A5CB-65BDEE8CC4AA}" type="presParOf" srcId="{1343BC4D-B187-3F40-BDBC-24D305C8135A}" destId="{3CB4CD05-0B17-014F-9504-01C81B4DDE7E}" srcOrd="3" destOrd="0" presId="urn:microsoft.com/office/officeart/2008/layout/VerticalCurvedList"/>
    <dgm:cxn modelId="{527467B9-5EBC-2141-9AA5-6BF1C628A686}" type="presParOf" srcId="{6C8227D6-347D-A443-B4FB-069A768B408F}" destId="{661626F5-F90D-B343-A37A-E1EF04394B6C}" srcOrd="1" destOrd="0" presId="urn:microsoft.com/office/officeart/2008/layout/VerticalCurvedList"/>
    <dgm:cxn modelId="{C84BCDD4-98AE-9F4A-8B51-B16CB168AD05}" type="presParOf" srcId="{6C8227D6-347D-A443-B4FB-069A768B408F}" destId="{741E9BA7-3E8E-444D-93CE-CC24F7BC6344}" srcOrd="2" destOrd="0" presId="urn:microsoft.com/office/officeart/2008/layout/VerticalCurvedList"/>
    <dgm:cxn modelId="{76B2EDA3-150C-4F49-9A35-664B408BFCDF}" type="presParOf" srcId="{741E9BA7-3E8E-444D-93CE-CC24F7BC6344}" destId="{1A663029-4BE6-114E-87A6-34A5429630F9}" srcOrd="0" destOrd="0" presId="urn:microsoft.com/office/officeart/2008/layout/VerticalCurvedList"/>
    <dgm:cxn modelId="{59C33C07-1DA8-4246-9241-6504568CE3CA}" type="presParOf" srcId="{6C8227D6-347D-A443-B4FB-069A768B408F}" destId="{80CA56CB-2032-6044-9985-140C35B206B9}" srcOrd="3" destOrd="0" presId="urn:microsoft.com/office/officeart/2008/layout/VerticalCurvedList"/>
    <dgm:cxn modelId="{D5D3EB6C-8C48-C94E-B45E-653897DB13C8}" type="presParOf" srcId="{6C8227D6-347D-A443-B4FB-069A768B408F}" destId="{56C185CF-A991-254B-AAD0-23A26C2B6AEF}" srcOrd="4" destOrd="0" presId="urn:microsoft.com/office/officeart/2008/layout/VerticalCurvedList"/>
    <dgm:cxn modelId="{5C623B5F-0444-E749-B777-D8DD58AB0CD3}" type="presParOf" srcId="{56C185CF-A991-254B-AAD0-23A26C2B6AEF}" destId="{C60C9028-317E-EE4A-BEED-8A73B04D9654}" srcOrd="0" destOrd="0" presId="urn:microsoft.com/office/officeart/2008/layout/VerticalCurvedList"/>
    <dgm:cxn modelId="{CD8524E5-EA94-204F-8D46-CC55B2899DC4}" type="presParOf" srcId="{6C8227D6-347D-A443-B4FB-069A768B408F}" destId="{F861E39B-6BB9-6645-9828-3474873B2F1B}" srcOrd="5" destOrd="0" presId="urn:microsoft.com/office/officeart/2008/layout/VerticalCurvedList"/>
    <dgm:cxn modelId="{48F22C03-F341-7A4F-A18B-771E9126C1E0}" type="presParOf" srcId="{6C8227D6-347D-A443-B4FB-069A768B408F}" destId="{BA9600B1-59D4-464D-8435-93AE7EF86857}" srcOrd="6" destOrd="0" presId="urn:microsoft.com/office/officeart/2008/layout/VerticalCurvedList"/>
    <dgm:cxn modelId="{848551C0-3F6B-8349-BEC4-9A29FF354A98}" type="presParOf" srcId="{BA9600B1-59D4-464D-8435-93AE7EF86857}" destId="{313EAF22-68B5-DC44-AFF1-4549DA3AF3DB}" srcOrd="0" destOrd="0" presId="urn:microsoft.com/office/officeart/2008/layout/VerticalCurvedList"/>
    <dgm:cxn modelId="{2AD80C4E-3C7B-654F-99C9-4D209F0D4433}" type="presParOf" srcId="{6C8227D6-347D-A443-B4FB-069A768B408F}" destId="{D8FD2B5B-C616-1B47-BAB9-A64D2FEC151A}" srcOrd="7" destOrd="0" presId="urn:microsoft.com/office/officeart/2008/layout/VerticalCurvedList"/>
    <dgm:cxn modelId="{85EE96CF-A614-B744-8221-73A40A38BF1A}" type="presParOf" srcId="{6C8227D6-347D-A443-B4FB-069A768B408F}" destId="{1D4E17D6-9716-364D-856B-90B434C6CB31}" srcOrd="8" destOrd="0" presId="urn:microsoft.com/office/officeart/2008/layout/VerticalCurvedList"/>
    <dgm:cxn modelId="{0BAA2EBD-3741-A148-83B3-365B8933E7AD}" type="presParOf" srcId="{1D4E17D6-9716-364D-856B-90B434C6CB31}" destId="{9B7FE349-4AEB-5A4A-BBB5-706617376E18}" srcOrd="0" destOrd="0" presId="urn:microsoft.com/office/officeart/2008/layout/VerticalCurvedList"/>
    <dgm:cxn modelId="{2F8C082A-698E-9E44-9990-29438F43E87F}" type="presParOf" srcId="{6C8227D6-347D-A443-B4FB-069A768B408F}" destId="{D94B7AFF-9155-8A4E-AB6B-0FF02D6EF7E6}" srcOrd="9" destOrd="0" presId="urn:microsoft.com/office/officeart/2008/layout/VerticalCurvedList"/>
    <dgm:cxn modelId="{3731C899-80A6-BF42-A2B0-AB4720F97ABD}" type="presParOf" srcId="{6C8227D6-347D-A443-B4FB-069A768B408F}" destId="{A9408E00-4266-E043-A7EF-CC4259160C21}" srcOrd="10" destOrd="0" presId="urn:microsoft.com/office/officeart/2008/layout/VerticalCurvedList"/>
    <dgm:cxn modelId="{4AD25C2A-ED47-9E48-9325-8331A3AF5323}" type="presParOf" srcId="{A9408E00-4266-E043-A7EF-CC4259160C21}" destId="{8E3996AF-C8D7-DD48-9D68-292F588E4556}" srcOrd="0" destOrd="0" presId="urn:microsoft.com/office/officeart/2008/layout/VerticalCurvedList"/>
    <dgm:cxn modelId="{83ADA472-58D2-9C47-B640-2AA707937D26}" type="presParOf" srcId="{6C8227D6-347D-A443-B4FB-069A768B408F}" destId="{19536674-DAEC-9F40-BB20-3509FC41678D}" srcOrd="11" destOrd="0" presId="urn:microsoft.com/office/officeart/2008/layout/VerticalCurvedList"/>
    <dgm:cxn modelId="{C6A4FD40-F3A7-C844-AA38-B980DA090CF2}" type="presParOf" srcId="{6C8227D6-347D-A443-B4FB-069A768B408F}" destId="{50C067ED-286D-0845-8150-F20D65628968}" srcOrd="12" destOrd="0" presId="urn:microsoft.com/office/officeart/2008/layout/VerticalCurvedList"/>
    <dgm:cxn modelId="{E2E7B3F0-C09A-6943-BC49-1D9866EF4302}" type="presParOf" srcId="{50C067ED-286D-0845-8150-F20D65628968}" destId="{2F620A1A-9929-D447-ABD6-4BAA7A9045F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0CE4B-C036-8641-9FA7-D149C56865AC}">
      <dsp:nvSpPr>
        <dsp:cNvPr id="0" name=""/>
        <dsp:cNvSpPr/>
      </dsp:nvSpPr>
      <dsp:spPr>
        <a:xfrm>
          <a:off x="-5337308" y="-817359"/>
          <a:ext cx="6355414" cy="6355414"/>
        </a:xfrm>
        <a:prstGeom prst="blockArc">
          <a:avLst>
            <a:gd name="adj1" fmla="val 18900000"/>
            <a:gd name="adj2" fmla="val 2700000"/>
            <a:gd name="adj3" fmla="val 34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626F5-F90D-B343-A37A-E1EF04394B6C}">
      <dsp:nvSpPr>
        <dsp:cNvPr id="0" name=""/>
        <dsp:cNvSpPr/>
      </dsp:nvSpPr>
      <dsp:spPr>
        <a:xfrm>
          <a:off x="379603" y="248591"/>
          <a:ext cx="4102542" cy="496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449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Analysis</a:t>
          </a:r>
        </a:p>
      </dsp:txBody>
      <dsp:txXfrm>
        <a:off x="379603" y="248591"/>
        <a:ext cx="4102542" cy="496994"/>
      </dsp:txXfrm>
    </dsp:sp>
    <dsp:sp modelId="{1A663029-4BE6-114E-87A6-34A5429630F9}">
      <dsp:nvSpPr>
        <dsp:cNvPr id="0" name=""/>
        <dsp:cNvSpPr/>
      </dsp:nvSpPr>
      <dsp:spPr>
        <a:xfrm>
          <a:off x="68981" y="186467"/>
          <a:ext cx="621243" cy="621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0CA56CB-2032-6044-9985-140C35B206B9}">
      <dsp:nvSpPr>
        <dsp:cNvPr id="0" name=""/>
        <dsp:cNvSpPr/>
      </dsp:nvSpPr>
      <dsp:spPr>
        <a:xfrm>
          <a:off x="788415" y="993989"/>
          <a:ext cx="3693730" cy="496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449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Design</a:t>
          </a:r>
        </a:p>
      </dsp:txBody>
      <dsp:txXfrm>
        <a:off x="788415" y="993989"/>
        <a:ext cx="3693730" cy="496994"/>
      </dsp:txXfrm>
    </dsp:sp>
    <dsp:sp modelId="{C60C9028-317E-EE4A-BEED-8A73B04D9654}">
      <dsp:nvSpPr>
        <dsp:cNvPr id="0" name=""/>
        <dsp:cNvSpPr/>
      </dsp:nvSpPr>
      <dsp:spPr>
        <a:xfrm>
          <a:off x="477793" y="931865"/>
          <a:ext cx="621243" cy="621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61E39B-6BB9-6645-9828-3474873B2F1B}">
      <dsp:nvSpPr>
        <dsp:cNvPr id="0" name=""/>
        <dsp:cNvSpPr/>
      </dsp:nvSpPr>
      <dsp:spPr>
        <a:xfrm>
          <a:off x="975354" y="1739387"/>
          <a:ext cx="3506790" cy="496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449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Implement</a:t>
          </a:r>
        </a:p>
      </dsp:txBody>
      <dsp:txXfrm>
        <a:off x="975354" y="1739387"/>
        <a:ext cx="3506790" cy="496994"/>
      </dsp:txXfrm>
    </dsp:sp>
    <dsp:sp modelId="{313EAF22-68B5-DC44-AFF1-4549DA3AF3DB}">
      <dsp:nvSpPr>
        <dsp:cNvPr id="0" name=""/>
        <dsp:cNvSpPr/>
      </dsp:nvSpPr>
      <dsp:spPr>
        <a:xfrm>
          <a:off x="664733" y="1677262"/>
          <a:ext cx="621243" cy="621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FD2B5B-C616-1B47-BAB9-A64D2FEC151A}">
      <dsp:nvSpPr>
        <dsp:cNvPr id="0" name=""/>
        <dsp:cNvSpPr/>
      </dsp:nvSpPr>
      <dsp:spPr>
        <a:xfrm>
          <a:off x="975354" y="2484312"/>
          <a:ext cx="3506790" cy="496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449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Test</a:t>
          </a:r>
        </a:p>
      </dsp:txBody>
      <dsp:txXfrm>
        <a:off x="975354" y="2484312"/>
        <a:ext cx="3506790" cy="496994"/>
      </dsp:txXfrm>
    </dsp:sp>
    <dsp:sp modelId="{9B7FE349-4AEB-5A4A-BBB5-706617376E18}">
      <dsp:nvSpPr>
        <dsp:cNvPr id="0" name=""/>
        <dsp:cNvSpPr/>
      </dsp:nvSpPr>
      <dsp:spPr>
        <a:xfrm>
          <a:off x="664733" y="2422188"/>
          <a:ext cx="621243" cy="621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4B7AFF-9155-8A4E-AB6B-0FF02D6EF7E6}">
      <dsp:nvSpPr>
        <dsp:cNvPr id="0" name=""/>
        <dsp:cNvSpPr/>
      </dsp:nvSpPr>
      <dsp:spPr>
        <a:xfrm>
          <a:off x="788415" y="3229710"/>
          <a:ext cx="3693730" cy="496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449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Deploy	</a:t>
          </a:r>
        </a:p>
      </dsp:txBody>
      <dsp:txXfrm>
        <a:off x="788415" y="3229710"/>
        <a:ext cx="3693730" cy="496994"/>
      </dsp:txXfrm>
    </dsp:sp>
    <dsp:sp modelId="{8E3996AF-C8D7-DD48-9D68-292F588E4556}">
      <dsp:nvSpPr>
        <dsp:cNvPr id="0" name=""/>
        <dsp:cNvSpPr/>
      </dsp:nvSpPr>
      <dsp:spPr>
        <a:xfrm>
          <a:off x="477793" y="3167586"/>
          <a:ext cx="621243" cy="621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9536674-DAEC-9F40-BB20-3509FC41678D}">
      <dsp:nvSpPr>
        <dsp:cNvPr id="0" name=""/>
        <dsp:cNvSpPr/>
      </dsp:nvSpPr>
      <dsp:spPr>
        <a:xfrm>
          <a:off x="379603" y="3975108"/>
          <a:ext cx="4102542" cy="496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449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Maintain</a:t>
          </a:r>
        </a:p>
      </dsp:txBody>
      <dsp:txXfrm>
        <a:off x="379603" y="3975108"/>
        <a:ext cx="4102542" cy="496994"/>
      </dsp:txXfrm>
    </dsp:sp>
    <dsp:sp modelId="{2F620A1A-9929-D447-ABD6-4BAA7A9045FF}">
      <dsp:nvSpPr>
        <dsp:cNvPr id="0" name=""/>
        <dsp:cNvSpPr/>
      </dsp:nvSpPr>
      <dsp:spPr>
        <a:xfrm>
          <a:off x="68981" y="3912984"/>
          <a:ext cx="621243" cy="6212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689DF-FA28-854C-BC7D-AEAEB7483764}" type="datetimeFigureOut">
              <a:rPr lang="en-US" smtClean="0"/>
              <a:t>5/17/21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B9080-CF44-3441-85B2-C60B38EB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3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the time developers get told about accessibility in a second hand manner. We get told we have bugs because there is a manner of using the phone of which we were completely unaware and have to fumble around until we fix the issue and dread any further ones cropping up.</a:t>
            </a:r>
          </a:p>
          <a:p>
            <a:endParaRPr lang="en-US" dirty="0"/>
          </a:p>
          <a:p>
            <a:r>
              <a:rPr lang="en-US" dirty="0"/>
              <a:t>An astute developer might even go as far to watch the various YouTube videos on how </a:t>
            </a:r>
            <a:r>
              <a:rPr lang="en-US" dirty="0" err="1"/>
              <a:t>TalkBack</a:t>
            </a:r>
            <a:r>
              <a:rPr lang="en-US" dirty="0"/>
              <a:t> and other accessibility features are changing for users, but only recently has there been any content specifically aimed at developers, and that is disappointing.</a:t>
            </a:r>
          </a:p>
          <a:p>
            <a:endParaRPr lang="en-US" dirty="0"/>
          </a:p>
          <a:p>
            <a:r>
              <a:rPr lang="en-US" dirty="0"/>
              <a:t>Not only is accessibility good for everyone, as demonstrated by the curb-cut effect…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B9080-CF44-3441-85B2-C60B38EB49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49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…where all users benefit from universal design.</a:t>
            </a:r>
          </a:p>
          <a:p>
            <a:r>
              <a:rPr lang="en-US" dirty="0"/>
              <a:t>So it’s not about reaching small percentages of the population, it’s about making things better for everyone.</a:t>
            </a:r>
          </a:p>
          <a:p>
            <a:endParaRPr lang="en-US" dirty="0"/>
          </a:p>
          <a:p>
            <a:r>
              <a:rPr lang="en-US" dirty="0"/>
              <a:t>And when we do accessibility correctly from the start we have noticed fewer bugs down the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B9080-CF44-3441-85B2-C60B38EB49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26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twitter.com</a:t>
            </a:r>
            <a:r>
              <a:rPr lang="en-US" dirty="0"/>
              <a:t>/</a:t>
            </a:r>
            <a:r>
              <a:rPr lang="en-US" dirty="0" err="1"/>
              <a:t>McgarrDana</a:t>
            </a:r>
            <a:r>
              <a:rPr lang="en-US" dirty="0"/>
              <a:t>/status/1387870476178006020</a:t>
            </a:r>
          </a:p>
          <a:p>
            <a:endParaRPr lang="en-US" dirty="0"/>
          </a:p>
          <a:p>
            <a:r>
              <a:rPr lang="en-US" dirty="0"/>
              <a:t>As mobile </a:t>
            </a:r>
            <a:r>
              <a:rPr lang="en-US" dirty="0" err="1"/>
              <a:t>devs</a:t>
            </a:r>
            <a:r>
              <a:rPr lang="en-US" dirty="0"/>
              <a:t>, we are not always included in all the phases of our projects. We mustn’t let that get in the way of raising issues as soon </a:t>
            </a:r>
            <a:r>
              <a:rPr lang="en-US"/>
              <a:t>as possible.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B9080-CF44-3441-85B2-C60B38EB49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87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9B18-095C-554D-BC5C-6D2932600BCC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6160-7D69-C54A-A413-6365B41D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9B18-095C-554D-BC5C-6D2932600BCC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6160-7D69-C54A-A413-6365B41D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3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9B18-095C-554D-BC5C-6D2932600BCC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6160-7D69-C54A-A413-6365B41D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79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9B18-095C-554D-BC5C-6D2932600BCC}" type="datetimeFigureOut">
              <a:rPr lang="en-US" smtClean="0"/>
              <a:t>5/17/21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6160-7D69-C54A-A413-6365B41D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85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9B18-095C-554D-BC5C-6D2932600BCC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6160-7D69-C54A-A413-6365B41D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9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9B18-095C-554D-BC5C-6D2932600BCC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6160-7D69-C54A-A413-6365B41D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7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9B18-095C-554D-BC5C-6D2932600BCC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6160-7D69-C54A-A413-6365B41D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4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9B18-095C-554D-BC5C-6D2932600BCC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6160-7D69-C54A-A413-6365B41D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4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9B18-095C-554D-BC5C-6D2932600BCC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6160-7D69-C54A-A413-6365B41D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9B18-095C-554D-BC5C-6D2932600BCC}" type="datetimeFigureOut">
              <a:rPr lang="en-US" smtClean="0"/>
              <a:t>5/17/21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6160-7D69-C54A-A413-6365B41D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9B18-095C-554D-BC5C-6D2932600BCC}" type="datetimeFigureOut">
              <a:rPr lang="en-US" smtClean="0"/>
              <a:t>5/17/21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6160-7D69-C54A-A413-6365B41D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0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9B18-095C-554D-BC5C-6D2932600BCC}" type="datetimeFigureOut">
              <a:rPr lang="en-US" smtClean="0"/>
              <a:t>5/17/21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6160-7D69-C54A-A413-6365B41D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4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9B18-095C-554D-BC5C-6D2932600BCC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6160-7D69-C54A-A413-6365B41D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3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6969B18-095C-554D-BC5C-6D2932600BCC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B886160-7D69-C54A-A413-6365B41D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7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6969B18-095C-554D-BC5C-6D2932600BCC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B886160-7D69-C54A-A413-6365B41DD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71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92BF6-BA55-FB43-A933-4D2EA4826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r>
              <a:rPr lang="en-US" dirty="0"/>
              <a:t>Android Accessibility for developers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79C37-C72C-D341-B2E7-699F2C5E0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anchor="ctr">
            <a:normAutofit/>
          </a:bodyPr>
          <a:lstStyle/>
          <a:p>
            <a:r>
              <a:rPr lang="en-US" sz="2800" dirty="0"/>
              <a:t>Quintin Balsdon</a:t>
            </a:r>
          </a:p>
        </p:txBody>
      </p:sp>
    </p:spTree>
    <p:extLst>
      <p:ext uri="{BB962C8B-B14F-4D97-AF65-F5344CB8AC3E}">
        <p14:creationId xmlns:p14="http://schemas.microsoft.com/office/powerpoint/2010/main" val="138286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F2F29-708D-AE47-A23D-13FE95F6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curb-cut effect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603A558-8A2D-1D45-8714-1D3E7D38A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569" y="4321646"/>
            <a:ext cx="2237429" cy="2237429"/>
          </a:xfrm>
          <a:prstGeom prst="rect">
            <a:avLst/>
          </a:prstGeom>
        </p:spPr>
      </p:pic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8BD0B077-5297-584D-AAF1-8516BDE69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35" y="2310285"/>
            <a:ext cx="2237429" cy="2237429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C80BB8E-E36C-C94D-BB66-C015C72F9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5862" y="2310285"/>
            <a:ext cx="2237429" cy="2237429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E85109D1-CD25-F644-999E-CD955BAB56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3998" y="4321646"/>
            <a:ext cx="2237430" cy="223743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3476CC01-F9C7-494B-ACB3-6E344E4E5C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52135" y="2084216"/>
            <a:ext cx="2237430" cy="223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0E7D-DCC6-BC44-A058-EA7D6C4F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 and the SDLC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F54C6F0-3896-4340-A1BC-17CD58F266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8207201"/>
              </p:ext>
            </p:extLst>
          </p:nvPr>
        </p:nvGraphicFramePr>
        <p:xfrm>
          <a:off x="0" y="2137305"/>
          <a:ext cx="4547704" cy="4720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1325613-4505-4241-A4BC-4836E10C83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7068" y="3429000"/>
            <a:ext cx="6079159" cy="183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02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DF8EFBA-B76E-FF40-AF71-CD1B4E95E1EB}">
  <we:reference id="f1abd87f-a3ba-42fb-91d5-100000000000" version="1.0.0.6" store="EXCatalog" storeType="EXCatalog"/>
  <we:alternateReferences>
    <we:reference id="WA104380278" version="1.0.0.6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{012A3389-B631-FF44-AB82-3AE1AA19707A}tf10001121</Template>
  <TotalTime>793</TotalTime>
  <Words>226</Words>
  <Application>Microsoft Macintosh PowerPoint</Application>
  <PresentationFormat>Widescreen</PresentationFormat>
  <Paragraphs>25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Century Gothic</vt:lpstr>
      <vt:lpstr>Wingdings 2</vt:lpstr>
      <vt:lpstr>Quotable</vt:lpstr>
      <vt:lpstr>Android Accessibility for developers</vt:lpstr>
      <vt:lpstr>The curb-cut effect</vt:lpstr>
      <vt:lpstr>Accessibility and the SDLC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Accessibility for developers</dc:title>
  <dc:creator>Balsdon, Quintin</dc:creator>
  <cp:lastModifiedBy>Balsdon, Quintin</cp:lastModifiedBy>
  <cp:revision>9</cp:revision>
  <dcterms:created xsi:type="dcterms:W3CDTF">2021-05-17T19:13:24Z</dcterms:created>
  <dcterms:modified xsi:type="dcterms:W3CDTF">2021-05-18T08:26:52Z</dcterms:modified>
</cp:coreProperties>
</file>