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BE5-11EE-4A1F-BCFA-FFEC22E2E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E8E4-9D8D-40A9-8B38-38C3A434B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6BAF-FE07-419E-ACA2-F7A5E7C9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8BD0-D048-4B45-A6DD-448034AA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420D-68AF-44F1-838B-31646E69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2C-312C-4028-BB0F-6DD7DFB6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3007E-D4DD-43C6-B48B-E411A727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F3C2-A42C-4FFD-B1AF-923746AE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A296-287E-4F89-8E71-3EDDC06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7985-5C33-4608-8909-3C4DD569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0CDF-CF06-4A20-89FE-5456AC53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0AA2-B9EF-4585-B605-21A6407C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7F69-234E-414F-8E63-2EC0308C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3638-5028-45DA-931A-90620788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051F-98DB-4854-980B-A2CC485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2305-A68D-4F6A-83FF-B69E44BF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B235-A07B-4C7A-89F5-2E63F845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D127-4EC5-49AD-8FDB-946C6285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0024-19DA-4F99-8570-90A1923B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49BE-D4D2-446C-8B58-E646124D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DFF-51BE-4F94-B709-24FA16ED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C82D-5131-4B69-B846-A8F73666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A7D-240A-422A-88FC-A0D36C6B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A7F6-88A3-4B07-A0B8-A76F2121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8B26-734A-457A-B4F1-ADEB5B8C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E42E-873E-40F9-8830-50FE1D43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9824-7DCC-4398-82C0-7B5B43BF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1769-C41F-4E8C-A726-CBDD7FB3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24446-C1CE-4010-B245-1C1411A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AB195-9A8C-419C-874B-333B881A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C3F-405B-4D61-9678-31CC4E18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2DD-FDF0-43B7-BDC8-C4C875E7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52A3-5497-4F47-B8EB-6966BB1A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D757-6E74-4ED5-9FF4-3A58F09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1F62D-E2C3-49E6-982C-2A1566DD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C85BA-BFDD-4A73-A4FA-35C00E54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D371A-11FF-4AE9-BC60-962B7640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1B2FD-F534-465C-8F17-96ED9E47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93ACA-43A1-478B-96F5-17FA6FCA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1DC-47E1-4BC8-8E18-85BB9D8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88D46-1D5E-4F62-A111-DF721689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A060-0999-40C5-8852-7AC9B89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8CEF7-A058-49C8-81E1-EC3CBF7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C7C12-2998-4EC8-A073-F5C30ED6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530FB-BC08-4528-ADB7-4A2AD929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6687B-B82C-4EBE-99CD-0AC878A7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191B-0537-4929-B04F-853A658F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F3F0-1B39-4FD8-B58C-8A622CCF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1AC6-A03D-4085-875C-305D9239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F0E6-DDFB-4EEA-8793-0788A102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8972-AD21-4D14-B903-2E866631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0730-03D9-4C38-B55D-A08F7963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4177-3FC9-4D22-AFE4-F0A3D574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180E2-FC6F-482C-AB38-E58AC0668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7D11A-C639-4304-B82C-C57309B2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6601-494B-46F8-AC1F-900AB854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F27D-7F7C-4E4A-9B06-B557B18D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3732-4807-4EED-A216-4162922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82930-6FAD-4B7F-9FBF-016F7F6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0DCF-087A-48FB-A074-E2586B4A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7C-392C-4C4D-BD30-246924BA0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1E0C-4E33-4E90-9C5C-55432E02B45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79ED-F600-4050-B75F-84E5EC41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B87D-70CD-41D5-A9D3-90B7DE30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D5D1-FE04-48A4-A33B-70778917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A12A-E99C-480A-823F-14ECE954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Object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9DDE-4B41-4284-9E80-E6D7A83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is </a:t>
            </a:r>
            <a:r>
              <a:rPr lang="en-US" b="1" i="1"/>
              <a:t>a structure</a:t>
            </a:r>
            <a:r>
              <a:rPr lang="en-US"/>
              <a:t>, for incorporating (data + procedures) for working with that data </a:t>
            </a:r>
          </a:p>
        </p:txBody>
      </p:sp>
    </p:spTree>
    <p:extLst>
      <p:ext uri="{BB962C8B-B14F-4D97-AF65-F5344CB8AC3E}">
        <p14:creationId xmlns:p14="http://schemas.microsoft.com/office/powerpoint/2010/main" val="197853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7E0D-A8E2-4BFE-8230-05BFB050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6AE7-D929-448D-9994-6331F7B4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CA19-E3BB-4910-93F1-5E3B58E1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8A7C-3CC1-43F9-BF3D-6EE5F2D5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FDC-2EDE-4231-9639-26C0A84B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B2B1-DB0C-4E29-B5E3-0AE49B8D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8F3E-9239-4AA9-92A3-EDDD55D3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A90-041C-4A2D-B028-A8628BFD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9CC-151F-4740-AE72-16892BD4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2E45-3381-4C29-98DC-5DA5A40D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E3FB-474E-4DD1-B2A5-69FCEE0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8598-3F9F-48EC-B946-5479B1E1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93F-C164-4791-B9B9-87FDDE8E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D27C-916D-4BA3-8179-46B9551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B885-5AE7-446D-969F-5B7AF2BC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CFF5-59BC-4C2C-9E7C-3A7C4CA2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2FC0-0C0D-47AD-B4C9-67FF3CF6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740B-AEB8-485E-9319-318FC9B9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2 different people interact with the same object, they deal with a different subset of attributes and methods.</a:t>
            </a:r>
          </a:p>
          <a:p>
            <a:pPr lvl="1"/>
            <a:endParaRPr lang="en-US"/>
          </a:p>
          <a:p>
            <a:pPr lvl="1"/>
            <a:r>
              <a:rPr lang="en-US"/>
              <a:t>E.g: Normal users and developer use their computer differently</a:t>
            </a:r>
          </a:p>
          <a:p>
            <a:pPr lvl="1"/>
            <a:endParaRPr lang="en-US"/>
          </a:p>
          <a:p>
            <a:r>
              <a:rPr lang="en-US"/>
              <a:t>In OOP app, the objects ONLY include the information that is relevant in the context of the app</a:t>
            </a:r>
          </a:p>
        </p:txBody>
      </p:sp>
    </p:spTree>
    <p:extLst>
      <p:ext uri="{BB962C8B-B14F-4D97-AF65-F5344CB8AC3E}">
        <p14:creationId xmlns:p14="http://schemas.microsoft.com/office/powerpoint/2010/main" val="363238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83C7-3558-4D8D-9FCB-5129912D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0A6B-2AE5-49B5-91A3-1DE43E98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642"/>
          </a:xfrm>
        </p:spPr>
        <p:txBody>
          <a:bodyPr>
            <a:normAutofit/>
          </a:bodyPr>
          <a:lstStyle/>
          <a:p>
            <a:r>
              <a:rPr lang="en-US"/>
              <a:t>With encapsulation, NO direct access is granted to data. In other words, the data is HIDDEN in the object</a:t>
            </a:r>
          </a:p>
          <a:p>
            <a:pPr marL="457200" lvl="1" indent="0">
              <a:buNone/>
            </a:pPr>
            <a:r>
              <a:rPr lang="en-US">
                <a:sym typeface="Wingdings" panose="05000000000000000000" pitchFamily="2" charset="2"/>
              </a:rPr>
              <a:t>	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If you want to access data, you have to interact with the object responsible for that data	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Assume we have object-1 with a method to send an email</a:t>
            </a:r>
          </a:p>
          <a:p>
            <a:pPr marL="0" indent="0">
              <a:buNone/>
            </a:pPr>
            <a:r>
              <a:rPr lang="en-US"/>
              <a:t>	And we have object-2 that uses that method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We can change the code in object-1 method, without modifying the object -2</a:t>
            </a:r>
          </a:p>
        </p:txBody>
      </p:sp>
    </p:spTree>
    <p:extLst>
      <p:ext uri="{BB962C8B-B14F-4D97-AF65-F5344CB8AC3E}">
        <p14:creationId xmlns:p14="http://schemas.microsoft.com/office/powerpoint/2010/main" val="338160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0551-F3F4-4A11-B7ED-53F54027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9790-A46C-4057-9181-91207B33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we have 2 different objects, we send them the same request, and they respond in their own unique way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i="1">
                <a:sym typeface="Wingdings" panose="05000000000000000000" pitchFamily="2" charset="2"/>
              </a:rPr>
              <a:t>It is polymorphism</a:t>
            </a:r>
            <a:endParaRPr lang="en-US"/>
          </a:p>
          <a:p>
            <a:endParaRPr lang="en-US"/>
          </a:p>
          <a:p>
            <a:r>
              <a:rPr lang="en-US"/>
              <a:t>Besides, we also can create 2 “same” methods in an object. And then,  the object can tell which method to implement, depending on the context of the message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/>
              <a:t>E.g: </a:t>
            </a:r>
          </a:p>
          <a:p>
            <a:pPr marL="457200" lvl="1" indent="0">
              <a:buNone/>
            </a:pPr>
            <a:r>
              <a:rPr lang="en-US"/>
              <a:t>		getPrice(productName)	and	getPrice(productID)</a:t>
            </a:r>
          </a:p>
        </p:txBody>
      </p:sp>
    </p:spTree>
    <p:extLst>
      <p:ext uri="{BB962C8B-B14F-4D97-AF65-F5344CB8AC3E}">
        <p14:creationId xmlns:p14="http://schemas.microsoft.com/office/powerpoint/2010/main" val="39444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09AE-596B-4638-83DC-89FE0F3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F92A-329C-465A-A504-DB213B74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classify objects according to common characteristics and function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>
                <a:sym typeface="Wingdings" panose="05000000000000000000" pitchFamily="2" charset="2"/>
              </a:rPr>
              <a:t> Combine general characteristics into a parent object and inherit these in the child object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22D2-38A9-4E25-AA3D-6EDE7D63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6B75-E977-4F43-8B87-52BA64DE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C79-28B2-4976-92EA-6DD28D88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9629-A124-41F0-AD25-3650B909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D198-F051-4819-BBB2-2F70DD39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31A4-9979-4F0E-AA3D-B2BAD8B3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2B3C-7F45-4E76-BB55-4F67637F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3B7E-5517-4ACC-8249-B48E207F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Office Theme</vt:lpstr>
      <vt:lpstr>What is Object ?</vt:lpstr>
      <vt:lpstr>Abstraction</vt:lpstr>
      <vt:lpstr>Encapsulation</vt:lpstr>
      <vt:lpstr>Polymorphism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Bao Nguyen</dc:creator>
  <cp:lastModifiedBy>Quoc Bao Nguyen</cp:lastModifiedBy>
  <cp:revision>11</cp:revision>
  <dcterms:created xsi:type="dcterms:W3CDTF">2019-09-07T04:25:06Z</dcterms:created>
  <dcterms:modified xsi:type="dcterms:W3CDTF">2019-09-07T06:14:28Z</dcterms:modified>
</cp:coreProperties>
</file>