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/>
    <p:restoredTop sz="94608"/>
  </p:normalViewPr>
  <p:slideViewPr>
    <p:cSldViewPr snapToGrid="0" snapToObjects="1">
      <p:cViewPr>
        <p:scale>
          <a:sx n="238" d="100"/>
          <a:sy n="238" d="100"/>
        </p:scale>
        <p:origin x="-4672" y="-2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AEC62-D249-3445-8E12-C999480E453A}" type="datetimeFigureOut">
              <a:rPr lang="en-US" smtClean="0"/>
              <a:t>2/23/19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21717-5E7B-5948-BDF9-737895D83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13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21717-5E7B-5948-BDF9-737895D83A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47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E93FE-2894-5F46-8CBD-77641DDEA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85A3B-91F1-464D-88A7-811FBA15D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96155-F4BB-084B-8288-99AB58BF9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2C67-7DDD-F547-AA92-A9282DAD950C}" type="datetimeFigureOut">
              <a:rPr lang="en-US" smtClean="0"/>
              <a:t>2/23/19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0AA2A-B57A-5044-8F45-9E8FE082A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07ACE-27C4-EA4D-9F84-1285901F3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76D1A-664D-1F4A-BE5B-203483473C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92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38B19-1A9C-8C41-9E22-E42B73790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90B8E0-1965-DC45-911C-FEFBEC1317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7A5D2-A7BA-5C46-9C94-741D862A2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2C67-7DDD-F547-AA92-A9282DAD950C}" type="datetimeFigureOut">
              <a:rPr lang="en-US" smtClean="0"/>
              <a:t>2/23/19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24B46-D2A1-934A-8396-509DA5A59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25135-BE9F-8B4E-BE58-89D35AC5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76D1A-664D-1F4A-BE5B-203483473C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185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A36D08-3CA5-4340-B38A-A5A05512AD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03C70-32D5-6649-B1D0-B3739B7179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BF9B7-FB18-9C45-8041-27AC3C71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2C67-7DDD-F547-AA92-A9282DAD950C}" type="datetimeFigureOut">
              <a:rPr lang="en-US" smtClean="0"/>
              <a:t>2/23/19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92505-1FE6-C84A-A1FB-B66D1A94C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AFA60-4325-6A42-A7F4-FE621A2C9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76D1A-664D-1F4A-BE5B-203483473C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457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9BA63-AF67-A447-9925-C260E372A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4390C-5BB8-F747-B8C0-9ED432B03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6618D-8BE9-CA41-A252-3ED3F8A8C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2C67-7DDD-F547-AA92-A9282DAD950C}" type="datetimeFigureOut">
              <a:rPr lang="en-US" smtClean="0"/>
              <a:t>2/23/19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74C81-334B-C944-B2FD-B00E49ECB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2A53E-9FAB-F24F-89C2-B23A5C76F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76D1A-664D-1F4A-BE5B-203483473C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760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7CF27-FB67-7949-B979-6A76A3E81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AF975-9EFF-594B-B9F2-BDAD1A55C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1B588-F394-034E-AE44-BDEB32F7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2C67-7DDD-F547-AA92-A9282DAD950C}" type="datetimeFigureOut">
              <a:rPr lang="en-US" smtClean="0"/>
              <a:t>2/23/19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E3D5E-CE44-AD41-A03A-E5E212D03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B58BD-A051-6446-A3BD-31B205620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76D1A-664D-1F4A-BE5B-203483473C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572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00F97-3B6C-0248-BDC9-292B04869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992D4-A5AF-DC4E-A4B1-EE6E0B1BA9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A3937-0403-3142-830F-69FF069B7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995EC-BC24-BC48-ABFB-14791AD7B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2C67-7DDD-F547-AA92-A9282DAD950C}" type="datetimeFigureOut">
              <a:rPr lang="en-US" smtClean="0"/>
              <a:t>2/23/19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5DCB61-BFB6-194A-887D-104FDD1A4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B289F-87ED-1D4D-B805-4C1BB5F34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76D1A-664D-1F4A-BE5B-203483473C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86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2ACDA-AAA9-BD41-8C63-8B7FD7BD3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AAD4E6-B396-2849-8C3E-366126877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A0D354-1058-1842-AA16-521908E25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A02249-D8C8-5A4A-A6A0-37114B72DF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2173D2-C1EE-4345-B3F1-9799B2F22B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615234-CA16-2346-9D3F-918AFA6CF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2C67-7DDD-F547-AA92-A9282DAD950C}" type="datetimeFigureOut">
              <a:rPr lang="en-US" smtClean="0"/>
              <a:t>2/23/19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BEC947-8006-9342-8386-5FE3109A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AED0B8-E019-F942-BBB8-1388ED5A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76D1A-664D-1F4A-BE5B-203483473C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003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3B60C-BFE7-254D-B627-48BCF36C3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968A38-518E-1C44-AE30-044ADCA95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2C67-7DDD-F547-AA92-A9282DAD950C}" type="datetimeFigureOut">
              <a:rPr lang="en-US" smtClean="0"/>
              <a:t>2/23/19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1B731F-DFAA-7F44-AAFC-EE9EAE118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6CAFEE-AFBE-FB4E-873C-49BE718B3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76D1A-664D-1F4A-BE5B-203483473C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297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CB3673-8968-0B47-AE6B-67CA0D494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2C67-7DDD-F547-AA92-A9282DAD950C}" type="datetimeFigureOut">
              <a:rPr lang="en-US" smtClean="0"/>
              <a:t>2/23/19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83BFED-CD8C-8D4F-AEC5-4D3D6F2DA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6C02D-092A-CE46-A97D-81FF101B8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76D1A-664D-1F4A-BE5B-203483473C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54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2E5DC-8BF6-F54D-85B2-42824AC42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A5F68-ECBD-ED4C-B55B-32BAED96C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0BF23E-97FB-2943-8C99-90D10EA8B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C958F-21F5-0E41-AFF0-0E29F6CD9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2C67-7DDD-F547-AA92-A9282DAD950C}" type="datetimeFigureOut">
              <a:rPr lang="en-US" smtClean="0"/>
              <a:t>2/23/19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8D3255-61CA-6544-81FF-552D89CFC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0C3AD2-1DD9-864F-9D0A-FA79D2FA0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76D1A-664D-1F4A-BE5B-203483473C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09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D4603-40B1-044C-B525-DA53DD05A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275506-2A65-4643-A99B-C181B0EC4B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2CCFC9-A7DA-1F47-996C-11ED82725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0C390E-BCB5-4144-B4E4-1E055850E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2C67-7DDD-F547-AA92-A9282DAD950C}" type="datetimeFigureOut">
              <a:rPr lang="en-US" smtClean="0"/>
              <a:t>2/23/19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082EE-8F33-C248-B977-545F37A1B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141841-50C4-7A4A-8C35-B33C46B88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76D1A-664D-1F4A-BE5B-203483473C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658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A49B36-35B9-9546-8629-20C834797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1F5C5-D874-AD4D-BEF3-085D4AEF5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38FD8-69CC-4D49-9B0D-7EEC831791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52C67-7DDD-F547-AA92-A9282DAD950C}" type="datetimeFigureOut">
              <a:rPr lang="en-US" smtClean="0"/>
              <a:t>2/23/19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C09F8-1017-A149-AA24-090A2494FC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C7E64-0E61-F343-BAD9-54CB775F2C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76D1A-664D-1F4A-BE5B-203483473C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986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C7EBD-7AE3-9345-8425-EB8ED6A70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6610" y="707010"/>
            <a:ext cx="9144000" cy="44090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ko-KR" altLang="en-US" sz="7000" b="1" dirty="0">
                <a:latin typeface="Bauhaus 93" pitchFamily="82" charset="77"/>
              </a:rPr>
              <a:t>야생의 </a:t>
            </a:r>
            <a:r>
              <a:rPr lang="ko-KR" altLang="en-US" sz="7000" b="1" dirty="0" err="1">
                <a:latin typeface="Bauhaus 93" pitchFamily="82" charset="77"/>
              </a:rPr>
              <a:t>굿닥몬이</a:t>
            </a:r>
            <a:br>
              <a:rPr lang="en-US" altLang="ko-KR" sz="7000" b="1" dirty="0">
                <a:latin typeface="Bauhaus 93" pitchFamily="82" charset="77"/>
              </a:rPr>
            </a:br>
            <a:r>
              <a:rPr lang="ko-KR" altLang="en-US" sz="7000" b="1" dirty="0">
                <a:latin typeface="Bauhaus 93" pitchFamily="82" charset="77"/>
              </a:rPr>
              <a:t>나타났다</a:t>
            </a:r>
            <a:br>
              <a:rPr lang="en-US" altLang="ko-KR" sz="7000" b="1" dirty="0">
                <a:latin typeface="Bauhaus 93" pitchFamily="82" charset="77"/>
              </a:rPr>
            </a:br>
            <a:endParaRPr lang="en-US" sz="7000" b="1" dirty="0">
              <a:latin typeface="Bauhaus 93" pitchFamily="8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87206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8478ED3C-D9CD-4A48-B7BD-5B518AF2F2D2}"/>
              </a:ext>
            </a:extLst>
          </p:cNvPr>
          <p:cNvSpPr/>
          <p:nvPr/>
        </p:nvSpPr>
        <p:spPr>
          <a:xfrm>
            <a:off x="3474334" y="2520387"/>
            <a:ext cx="5243332" cy="1817226"/>
          </a:xfrm>
          <a:prstGeom prst="flowChartAlternateProcess">
            <a:avLst/>
          </a:prstGeom>
          <a:noFill/>
          <a:ln w="127000" cap="rnd"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746F9F-47E8-2D42-9E8A-978DEF8ED2C3}"/>
              </a:ext>
            </a:extLst>
          </p:cNvPr>
          <p:cNvSpPr txBox="1"/>
          <p:nvPr/>
        </p:nvSpPr>
        <p:spPr>
          <a:xfrm>
            <a:off x="3796497" y="2767280"/>
            <a:ext cx="183095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BM JUA_OTF" panose="02020603020101020101" pitchFamily="18" charset="-127"/>
                <a:ea typeface="BM JUA_OTF" panose="02020603020101020101" pitchFamily="18" charset="-127"/>
              </a:rPr>
              <a:t>이규현</a:t>
            </a:r>
            <a:endParaRPr lang="en-US" altLang="ko-KR" sz="4000" dirty="0">
              <a:latin typeface="BM JUA_OTF" panose="02020603020101020101" pitchFamily="18" charset="-127"/>
              <a:ea typeface="BM JUA_OTF" panose="02020603020101020101" pitchFamily="18" charset="-127"/>
            </a:endParaRPr>
          </a:p>
          <a:p>
            <a:r>
              <a:rPr lang="ko-KR" altLang="en-US" sz="4000" dirty="0">
                <a:latin typeface="BM JUA_OTF" panose="02020603020101020101" pitchFamily="18" charset="-127"/>
                <a:ea typeface="BM JUA_OTF" panose="02020603020101020101" pitchFamily="18" charset="-127"/>
              </a:rPr>
              <a:t>가브리엘</a:t>
            </a:r>
            <a:endParaRPr lang="en-US" altLang="ko-KR" sz="4000" dirty="0">
              <a:latin typeface="BM JUA_OTF" panose="02020603020101020101" pitchFamily="18" charset="-127"/>
              <a:ea typeface="BM JUA_OTF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9267BA-501E-C44A-8DBE-94B64FC70FA1}"/>
              </a:ext>
            </a:extLst>
          </p:cNvPr>
          <p:cNvSpPr txBox="1"/>
          <p:nvPr/>
        </p:nvSpPr>
        <p:spPr>
          <a:xfrm>
            <a:off x="5805696" y="2767280"/>
            <a:ext cx="6767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latin typeface="BM JUA_OTF" panose="02020603020101020101" pitchFamily="18" charset="-127"/>
                <a:ea typeface="BM JUA_OTF" panose="02020603020101020101" pitchFamily="18" charset="-127"/>
              </a:rPr>
              <a:t>/</a:t>
            </a:r>
            <a:endParaRPr lang="en-US" sz="8000" dirty="0">
              <a:latin typeface="BM JUA_OTF" panose="02020603020101020101" pitchFamily="18" charset="-127"/>
              <a:ea typeface="BM JUA_OTF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5529BA-DBB2-AD4C-8BAC-4BC492BF8263}"/>
              </a:ext>
            </a:extLst>
          </p:cNvPr>
          <p:cNvSpPr txBox="1"/>
          <p:nvPr/>
        </p:nvSpPr>
        <p:spPr>
          <a:xfrm>
            <a:off x="6482484" y="3136611"/>
            <a:ext cx="2105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BM JUA_OTF" panose="02020603020101020101" pitchFamily="18" charset="-127"/>
                <a:ea typeface="BM JUA_OTF" panose="02020603020101020101" pitchFamily="18" charset="-127"/>
              </a:rPr>
              <a:t>CP </a:t>
            </a:r>
            <a:r>
              <a:rPr lang="ko-KR" altLang="en-US" sz="3200" dirty="0" err="1">
                <a:solidFill>
                  <a:schemeClr val="bg1">
                    <a:lumMod val="50000"/>
                  </a:schemeClr>
                </a:solidFill>
                <a:latin typeface="BM JUA_OTF" panose="02020603020101020101" pitchFamily="18" charset="-127"/>
                <a:ea typeface="BM JUA_OTF" panose="02020603020101020101" pitchFamily="18" charset="-127"/>
              </a:rPr>
              <a:t>측정불가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BM JUA_OTF" panose="02020603020101020101" pitchFamily="18" charset="-127"/>
              <a:ea typeface="BM JUA_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7299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2BC443-C268-0741-8143-A7830C7E0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44450"/>
            <a:ext cx="11430000" cy="676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413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8</Words>
  <Application>Microsoft Macintosh PowerPoint</Application>
  <PresentationFormat>Widescreen</PresentationFormat>
  <Paragraphs>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BM JUA_OTF</vt:lpstr>
      <vt:lpstr>Arial</vt:lpstr>
      <vt:lpstr>Bauhaus 93</vt:lpstr>
      <vt:lpstr>Calibri</vt:lpstr>
      <vt:lpstr>Calibri Light</vt:lpstr>
      <vt:lpstr>Office Theme</vt:lpstr>
      <vt:lpstr>야생의 굿닥몬이 나타났다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야생의 굿닥몬이 나타났다 </dc:title>
  <dc:creator>이 규현</dc:creator>
  <cp:lastModifiedBy>이 규현</cp:lastModifiedBy>
  <cp:revision>5</cp:revision>
  <dcterms:created xsi:type="dcterms:W3CDTF">2019-02-23T05:22:05Z</dcterms:created>
  <dcterms:modified xsi:type="dcterms:W3CDTF">2019-02-23T07:23:53Z</dcterms:modified>
</cp:coreProperties>
</file>