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9"/>
  </p:normalViewPr>
  <p:slideViewPr>
    <p:cSldViewPr snapToGrid="0" snapToObjects="1">
      <p:cViewPr varScale="1">
        <p:scale>
          <a:sx n="111" d="100"/>
          <a:sy n="111" d="100"/>
        </p:scale>
        <p:origin x="24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24A8-05D3-894C-8927-730565A9F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72DF8-046B-3F44-AB8B-DAD4B1E29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D6C23-E4E2-1748-9E20-A1400B0E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958E-1F79-0A44-AA3A-F5BB67BEED40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FF3F-5905-EF4C-8EBB-AC066523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B36D-A5AA-8840-8432-D0DD3D17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116-431E-3442-BEB8-447C3B4B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B7D5-4CE4-1744-A52C-D642D673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2BA38-9CB9-9242-83E7-666F4BD98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DDA6-149C-8F40-B135-4F7129BB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958E-1F79-0A44-AA3A-F5BB67BEED40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48855-19E3-A04D-A1FE-BF96255E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B3AC-FDB2-7D45-8678-A8292E97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116-431E-3442-BEB8-447C3B4B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3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EA8F7-0AE2-F84C-9252-009595621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18A62-E5E5-5843-B391-BA5E313ED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AFB2B-5ED9-C44A-B4B1-C472586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958E-1F79-0A44-AA3A-F5BB67BEED40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45DB-5B71-FD42-A53B-FBC5A696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9B69C-B692-9944-935E-E9A0F4A7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116-431E-3442-BEB8-447C3B4B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5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982A-1BC5-724F-A110-6988878F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3E70F-66AD-2047-9241-AF5E2C39C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3F7B5-CC7B-6443-B493-23F61AFB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958E-1F79-0A44-AA3A-F5BB67BEED40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B5C9-DB6D-8B42-8225-A3AB6552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9ED43-CD61-9B4D-8B30-758A18E3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116-431E-3442-BEB8-447C3B4B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1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0F78-F993-B046-B475-7B2E277A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517C8-05AA-0442-99AC-60E505FD6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3D5D-5D6C-C544-9B34-B1770187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958E-1F79-0A44-AA3A-F5BB67BEED40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A6834-689E-5E40-BEA6-8952F8F1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56EEF-57FC-7C44-A458-662CBCE3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116-431E-3442-BEB8-447C3B4B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0047-EB3C-C949-80E3-F382449C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1904-0066-4F43-A334-0B8CF1C5B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9CBFD-8146-0C40-A814-9E775A509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A14DE-2D9C-3943-9A84-35AE0CC3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958E-1F79-0A44-AA3A-F5BB67BEED40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FC394-3EB7-BD4D-A84E-AF31A336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1C7CD-30BC-2E44-989A-0AF2BE91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116-431E-3442-BEB8-447C3B4B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2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B1D2-4209-0742-84D1-7B12D28B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75A46-6411-D64F-804B-E3E256CFD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A1399-D1FC-6145-93D5-F9E2A98CB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ED619-87FA-0B4C-8799-D76E95DFD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80399-D71E-DD47-BA90-C960A27A0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A9555-46E6-C143-BB96-6BF1D290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958E-1F79-0A44-AA3A-F5BB67BEED40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63B10-8147-BB4D-A0AF-370245DC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00F4E-796A-0D4C-B54A-F9C81DCA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116-431E-3442-BEB8-447C3B4B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0F95-DEA3-994A-A1EF-DD5CEC3F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70DBD-9491-1A47-89EC-7FC299CB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958E-1F79-0A44-AA3A-F5BB67BEED40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93B5C-9EE2-744E-937C-95B89F32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B583F-CD86-6844-A533-FC702000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116-431E-3442-BEB8-447C3B4B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8F76E-C5A7-8B4B-8B95-94AAB28C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958E-1F79-0A44-AA3A-F5BB67BEED40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C091E-B3FA-954F-B8DC-37EC717C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082ED-E063-4A41-A381-1ADEA3E5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116-431E-3442-BEB8-447C3B4B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6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17FA-681C-8E44-B883-3EAA48C8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60D4-3DF4-5148-8D40-8FD011928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8C9DC-3B57-5149-B439-158B71749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A90F9-CCAC-EA4E-B8F6-9E6D3A60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958E-1F79-0A44-AA3A-F5BB67BEED40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B80A9-8A5C-3D4B-9AAA-0BFD6768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08BEF-47AA-B04A-B588-A32CC8DF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116-431E-3442-BEB8-447C3B4B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6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4403-93B3-0F44-8CA7-BD7D3845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8635C-1096-3546-8800-279F4AF27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425AB-139C-2546-9859-C73FF1C71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E283A-3619-574C-BD2F-4E9F1C06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958E-1F79-0A44-AA3A-F5BB67BEED40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1069-7F7E-B345-9A75-AE7D778E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7CAEC-A085-B941-AC7F-BDE19B13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116-431E-3442-BEB8-447C3B4B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9CC3C-8313-F446-A2B1-1851C919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26D78-2E27-E743-AF61-03F8AE628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71FB-43CF-594E-88C4-3E6D47876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958E-1F79-0A44-AA3A-F5BB67BEED40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9282-8A68-574F-A9D6-8BF42830F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D0B22-5E8E-7641-BDAC-8FAC69D75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6F116-431E-3442-BEB8-447C3B4B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2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DE8B99-C20F-1940-9F76-F01D13447778}"/>
              </a:ext>
            </a:extLst>
          </p:cNvPr>
          <p:cNvSpPr txBox="1"/>
          <p:nvPr/>
        </p:nvSpPr>
        <p:spPr>
          <a:xfrm>
            <a:off x="4803493" y="3761772"/>
            <a:ext cx="56781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b="1" dirty="0" err="1">
                <a:ln w="76200">
                  <a:solidFill>
                    <a:schemeClr val="accent1"/>
                  </a:solidFill>
                </a:ln>
                <a:solidFill>
                  <a:schemeClr val="accent4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PGoodocMon</a:t>
            </a:r>
            <a:endParaRPr lang="en-US" sz="7200" b="1" dirty="0">
              <a:ln w="76200">
                <a:solidFill>
                  <a:schemeClr val="accent1"/>
                </a:solidFill>
              </a:ln>
              <a:solidFill>
                <a:schemeClr val="accent4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CD20E0-F95F-7349-A041-0632B766B3B9}"/>
              </a:ext>
            </a:extLst>
          </p:cNvPr>
          <p:cNvSpPr/>
          <p:nvPr/>
        </p:nvSpPr>
        <p:spPr>
          <a:xfrm>
            <a:off x="4437906" y="1206189"/>
            <a:ext cx="671369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spc="-300" dirty="0" err="1">
                <a:ln w="76200">
                  <a:solidFill>
                    <a:schemeClr val="accent1"/>
                  </a:solidFill>
                </a:ln>
                <a:solidFill>
                  <a:schemeClr val="accent4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goodocMoN</a:t>
            </a:r>
            <a:endParaRPr lang="en-US" sz="10000" b="1" spc="-300" dirty="0">
              <a:ln w="76200">
                <a:solidFill>
                  <a:schemeClr val="accent1"/>
                </a:solidFill>
              </a:ln>
              <a:solidFill>
                <a:schemeClr val="accent4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11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STHupo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 규현</dc:creator>
  <cp:lastModifiedBy>이 규현</cp:lastModifiedBy>
  <cp:revision>2</cp:revision>
  <dcterms:created xsi:type="dcterms:W3CDTF">2019-02-22T11:29:35Z</dcterms:created>
  <dcterms:modified xsi:type="dcterms:W3CDTF">2019-02-22T11:49:01Z</dcterms:modified>
</cp:coreProperties>
</file>