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0"/>
    <p:restoredTop sz="94649"/>
  </p:normalViewPr>
  <p:slideViewPr>
    <p:cSldViewPr snapToGrid="0" snapToObjects="1">
      <p:cViewPr>
        <p:scale>
          <a:sx n="93" d="100"/>
          <a:sy n="93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368F-3C9B-F048-A184-AE0B844F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E07A-154F-2C42-8782-25701D51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F582-2FB8-9241-BE93-DE883B5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B2AC-0A0B-E94B-8BAF-E3E737B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E4C8-DD5D-6440-A128-869D5B3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1203-536F-AD45-924F-EF07C97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39D2-8E83-F445-B1AF-819F42F5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0744-3B68-6045-896C-8394D5EA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C2A4-993D-414C-B1BF-C59F56F1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7C56-20E8-D347-AED7-B521FCD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B929A-6939-DC4A-8E7E-9D74F8A15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B6C07-F5AA-BC43-A546-860CCFFAB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5971-8A2A-5D4C-A0D6-B36CDF87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7064-0AC6-1642-960F-6DF33CD3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26C0-BCD6-794A-842E-BDBB93C5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687E-0818-5B4F-9FC4-15A8160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6F55-361E-F54E-8FEC-BF2A91AD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FB17-F3CC-9B4E-8F94-5C97571E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9935-C787-2C4B-9529-CACD53EF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BF6D-4E75-A345-98BC-54CA51C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AFE7-89DC-414A-A0B2-500D5814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3CEF-3FE6-4249-A669-AB5F8DB0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2090-EA69-9F41-AD95-82D8FCE4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13EB-E033-1D44-A1E1-ED7B6406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FD60-5FAC-B14D-8658-065D36B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8EC8-AAD2-C447-9B8F-796E8D6E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EE36-E6FA-C746-9BD1-4C2E74827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AD9B-F589-DD4D-AB53-E3A41EF1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62CE-A199-1F4B-829B-FF2F31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68B0-F54D-9C4F-9CF9-4361D3B4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635F-496B-824B-ACE5-CCD6B47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D9E7-DD91-D04F-8791-4EBA3C7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A18F-42F1-CF45-985D-4DB2EA33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2F01-C767-AF42-93E9-F4489700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74FD0-10A5-D145-B687-311B243E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D051-6524-2B40-B885-B13F4153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413D7-1F26-0243-8B88-D227B072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1FE5F-F941-7C48-A4CE-38E3C07F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1A51-0F1A-3945-89CE-B95A8B7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DE85-D08E-D340-B2E1-6E4135C8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8FB57-6A78-DC40-8D52-A57D83FB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298FF-C6B0-4244-8F60-BC384912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0DAE0-C5C9-E448-9CCF-4910BCFB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FC7D-D72C-1B4F-8B80-346C91DF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FB985-C6B7-C74B-AF73-6FBE891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2C32-BE1A-754E-8F2B-B398CF7E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5E99-FD20-1C48-958E-00AADD15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042-BA72-5D4B-ABBE-671D4DD1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0754-FA9F-044A-934B-65ED1566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6824-0559-1940-A2D9-80B30A4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9A19-33C2-8F4D-BD97-80D7097F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3312-D220-3048-9CC8-6E0AD170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A27-4D04-924B-B22C-B4879AAE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78BF-CD69-7848-9C7A-0DED1FA0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0320-2279-D449-B430-AA644BF2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74EB-0EF7-9A47-A2EE-51BAFFF5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CE4C-8062-6340-A3D0-1161CF4D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5B63-DEB0-9D47-9D3F-6D38EC39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FAF0-48EE-AB49-9E57-C041D11A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A7B2-3119-224D-A159-3D2680A9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303E-E241-7445-B246-BED281EB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BFD-CBC7-B346-B941-77E8C6BD0EE8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8514-E455-5845-BAE9-08894A5DD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A50D-B268-024D-A653-B342DE9E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9678D-2A83-FD41-B647-CF9B366DC0A2}"/>
              </a:ext>
            </a:extLst>
          </p:cNvPr>
          <p:cNvSpPr txBox="1"/>
          <p:nvPr/>
        </p:nvSpPr>
        <p:spPr>
          <a:xfrm>
            <a:off x="875763" y="794084"/>
            <a:ext cx="3487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anklin Gothic Medium" panose="020B0603020102020204" pitchFamily="34" charset="0"/>
              </a:rPr>
              <a:t>QUILCENE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D3DD-079C-C446-84AE-62EF001764A5}"/>
              </a:ext>
            </a:extLst>
          </p:cNvPr>
          <p:cNvSpPr txBox="1"/>
          <p:nvPr/>
        </p:nvSpPr>
        <p:spPr>
          <a:xfrm>
            <a:off x="2578479" y="1691936"/>
            <a:ext cx="2122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anklin Gothic Medium" panose="020B0603020102020204" pitchFamily="34" charset="0"/>
              </a:rPr>
              <a:t>BIBLE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CE8FE-3819-E247-921B-79BB8BD5426B}"/>
              </a:ext>
            </a:extLst>
          </p:cNvPr>
          <p:cNvSpPr txBox="1"/>
          <p:nvPr/>
        </p:nvSpPr>
        <p:spPr>
          <a:xfrm>
            <a:off x="3315632" y="2551058"/>
            <a:ext cx="3008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anklin Gothic Medium" panose="020B0603020102020204" pitchFamily="34" charset="0"/>
              </a:rPr>
              <a:t>CHURCH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FAA58-D02F-9448-868A-1E863311D7AB}"/>
              </a:ext>
            </a:extLst>
          </p:cNvPr>
          <p:cNvSpPr/>
          <p:nvPr/>
        </p:nvSpPr>
        <p:spPr>
          <a:xfrm>
            <a:off x="4973680" y="1086900"/>
            <a:ext cx="1050324" cy="1408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2DD19-21CF-9547-9934-A64D8AE1D35E}"/>
              </a:ext>
            </a:extLst>
          </p:cNvPr>
          <p:cNvSpPr/>
          <p:nvPr/>
        </p:nvSpPr>
        <p:spPr>
          <a:xfrm>
            <a:off x="5396093" y="1338491"/>
            <a:ext cx="155275" cy="62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6C381-BA1C-CB44-9292-C2B05C3D8240}"/>
              </a:ext>
            </a:extLst>
          </p:cNvPr>
          <p:cNvSpPr/>
          <p:nvPr/>
        </p:nvSpPr>
        <p:spPr>
          <a:xfrm>
            <a:off x="5241968" y="1454804"/>
            <a:ext cx="513747" cy="15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FCC9E3-BFC5-4F46-99BF-8C4A26BCC4C0}"/>
              </a:ext>
            </a:extLst>
          </p:cNvPr>
          <p:cNvSpPr/>
          <p:nvPr/>
        </p:nvSpPr>
        <p:spPr>
          <a:xfrm flipH="1">
            <a:off x="466707" y="1801827"/>
            <a:ext cx="2787896" cy="1449466"/>
          </a:xfrm>
          <a:custGeom>
            <a:avLst/>
            <a:gdLst>
              <a:gd name="connsiteX0" fmla="*/ 0 w 3339328"/>
              <a:gd name="connsiteY0" fmla="*/ 568948 h 568948"/>
              <a:gd name="connsiteX1" fmla="*/ 191973 w 3339328"/>
              <a:gd name="connsiteY1" fmla="*/ 513377 h 568948"/>
              <a:gd name="connsiteX2" fmla="*/ 353635 w 3339328"/>
              <a:gd name="connsiteY2" fmla="*/ 548741 h 568948"/>
              <a:gd name="connsiteX3" fmla="*/ 1025542 w 3339328"/>
              <a:gd name="connsiteY3" fmla="*/ 291092 h 568948"/>
              <a:gd name="connsiteX4" fmla="*/ 1318554 w 3339328"/>
              <a:gd name="connsiteY4" fmla="*/ 296144 h 568948"/>
              <a:gd name="connsiteX5" fmla="*/ 2192539 w 3339328"/>
              <a:gd name="connsiteY5" fmla="*/ 8184 h 568948"/>
              <a:gd name="connsiteX6" fmla="*/ 2733096 w 3339328"/>
              <a:gd name="connsiteY6" fmla="*/ 99118 h 568948"/>
              <a:gd name="connsiteX7" fmla="*/ 2960433 w 3339328"/>
              <a:gd name="connsiteY7" fmla="*/ 311300 h 568948"/>
              <a:gd name="connsiteX8" fmla="*/ 3339328 w 3339328"/>
              <a:gd name="connsiteY8" fmla="*/ 558844 h 5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9328" h="568948">
                <a:moveTo>
                  <a:pt x="0" y="568948"/>
                </a:moveTo>
                <a:cubicBezTo>
                  <a:pt x="66517" y="542846"/>
                  <a:pt x="133034" y="516745"/>
                  <a:pt x="191973" y="513377"/>
                </a:cubicBezTo>
                <a:cubicBezTo>
                  <a:pt x="250912" y="510009"/>
                  <a:pt x="214707" y="585789"/>
                  <a:pt x="353635" y="548741"/>
                </a:cubicBezTo>
                <a:cubicBezTo>
                  <a:pt x="492563" y="511693"/>
                  <a:pt x="864722" y="333191"/>
                  <a:pt x="1025542" y="291092"/>
                </a:cubicBezTo>
                <a:cubicBezTo>
                  <a:pt x="1186362" y="248993"/>
                  <a:pt x="1124055" y="343295"/>
                  <a:pt x="1318554" y="296144"/>
                </a:cubicBezTo>
                <a:cubicBezTo>
                  <a:pt x="1513054" y="248993"/>
                  <a:pt x="1956782" y="41022"/>
                  <a:pt x="2192539" y="8184"/>
                </a:cubicBezTo>
                <a:cubicBezTo>
                  <a:pt x="2428296" y="-24654"/>
                  <a:pt x="2605114" y="48599"/>
                  <a:pt x="2733096" y="99118"/>
                </a:cubicBezTo>
                <a:cubicBezTo>
                  <a:pt x="2861078" y="149637"/>
                  <a:pt x="2859394" y="234679"/>
                  <a:pt x="2960433" y="311300"/>
                </a:cubicBezTo>
                <a:cubicBezTo>
                  <a:pt x="3061472" y="387921"/>
                  <a:pt x="3262707" y="515903"/>
                  <a:pt x="3339328" y="558844"/>
                </a:cubicBezTo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DAF664-619A-FF47-B345-873403109A97}"/>
              </a:ext>
            </a:extLst>
          </p:cNvPr>
          <p:cNvSpPr/>
          <p:nvPr/>
        </p:nvSpPr>
        <p:spPr>
          <a:xfrm>
            <a:off x="432769" y="3248398"/>
            <a:ext cx="2822803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E073-44E4-A44C-903D-E175D76F1A19}"/>
              </a:ext>
            </a:extLst>
          </p:cNvPr>
          <p:cNvSpPr/>
          <p:nvPr/>
        </p:nvSpPr>
        <p:spPr>
          <a:xfrm>
            <a:off x="530107" y="3177722"/>
            <a:ext cx="2276476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689B59-E759-CA4F-B9F8-10369BCD02EA}"/>
              </a:ext>
            </a:extLst>
          </p:cNvPr>
          <p:cNvSpPr/>
          <p:nvPr/>
        </p:nvSpPr>
        <p:spPr>
          <a:xfrm>
            <a:off x="466707" y="3209159"/>
            <a:ext cx="591066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6D776-E755-3A43-BD75-CB04EA8B0122}"/>
              </a:ext>
            </a:extLst>
          </p:cNvPr>
          <p:cNvSpPr/>
          <p:nvPr/>
        </p:nvSpPr>
        <p:spPr>
          <a:xfrm>
            <a:off x="2632056" y="3227714"/>
            <a:ext cx="591067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F7A6DE-29E0-EF4A-94BC-AE5AA8C3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72" y="3749480"/>
            <a:ext cx="6019800" cy="33655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A7BD4672-D624-7740-8656-292ED2401A21}"/>
              </a:ext>
            </a:extLst>
          </p:cNvPr>
          <p:cNvSpPr/>
          <p:nvPr/>
        </p:nvSpPr>
        <p:spPr>
          <a:xfrm rot="250365">
            <a:off x="454007" y="3112091"/>
            <a:ext cx="157163" cy="13968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2022-01-20T04:54:34Z</dcterms:created>
  <dcterms:modified xsi:type="dcterms:W3CDTF">2022-01-20T19:05:39Z</dcterms:modified>
</cp:coreProperties>
</file>