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a91feb1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a91feb1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a91feb1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7a91feb1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7a91feb1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7a91feb1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a170e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a170e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a170ef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a170ef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a170ef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a170ef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a170ef6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a170ef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a170ef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a170ef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7a91feb1d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7a91feb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7a91feb1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7a91feb1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a91feb1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a91feb1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-816" t="0"/>
          <a:stretch/>
        </p:blipFill>
        <p:spPr>
          <a:xfrm>
            <a:off x="-76225" y="-60750"/>
            <a:ext cx="9372624" cy="5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154940" y="97966"/>
            <a:ext cx="3050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77425"/>
            <a:ext cx="9144000" cy="49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3857625" y="172125"/>
            <a:ext cx="51030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Медицинаю бесплатная и платная ( Роддом, больницы, узи, анализы, специалисты, адрес регистратур)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Досуг (Текущие развлекательные мероприятия, афиши, театр, встречи мам)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6. Психологическая помощь: бесплатная и платная. Контакты, телефоны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7. Юридическая помощь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8. Няня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9. Клининговые услуги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10. Хобби для мам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11. Биржа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12. Доставка продуктов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5022000" y="243000"/>
            <a:ext cx="30000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1</a:t>
            </a:r>
            <a:r>
              <a:rPr lang="ru">
                <a:solidFill>
                  <a:schemeClr val="dk2"/>
                </a:solidFill>
              </a:rPr>
              <a:t>3. Аренда. Обмен вещами, игрушками.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14. Информации для пап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Приложения разрабатывается для андроида и IOS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75" y="152400"/>
            <a:ext cx="1953599" cy="465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Модель: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-788700" y="355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4294967295"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Приложение «Инфомамы», где собрана вся подробная информация:</a:t>
            </a:r>
            <a:endParaRPr sz="1800"/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1. Обра</a:t>
            </a:r>
            <a:r>
              <a:rPr lang="ru"/>
              <a:t>зовательных услуги для детей: платные и бесплатны. Садик,школы,колледжи, ВУЗы, репетиторы. Адрес и телефоны.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2. Дополнительное образование: платное и бесплатное. Кружки, секции, развивающие занятия.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Курсы молодой мамы (бесплатное и платное обучение, подготовка к родам, гимнастика, фитнес, купоны на скидку)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95450" cy="480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3857625" y="172125"/>
            <a:ext cx="51030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Медицинаю бесплатная и платная ( Роддом, больницы, узи, анализы, специалисты, адрес регистратур)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Досуг (Текущие развлекательные мероприятия, афиши, театр, встречи мам)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6. Психологическая помощь: бесплатная и платная. Контакты, телефоны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7. Юридическая помощь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8. Няня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9. Клининговые услуги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10. Хобби для мам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11. Биржа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12. Доставка продуктов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5022000" y="243000"/>
            <a:ext cx="30000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1</a:t>
            </a:r>
            <a:r>
              <a:rPr lang="ru">
                <a:solidFill>
                  <a:schemeClr val="dk2"/>
                </a:solidFill>
              </a:rPr>
              <a:t>3. Аренда. Обмен вещами, игрушками.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14. Информации для пап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Приложения разрабатывается для андроида и IOS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75" y="152400"/>
            <a:ext cx="1953599" cy="465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Модель: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-816" t="0"/>
          <a:stretch/>
        </p:blipFill>
        <p:spPr>
          <a:xfrm>
            <a:off x="-76225" y="-60750"/>
            <a:ext cx="9372624" cy="5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54940" y="97966"/>
            <a:ext cx="3050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77425"/>
            <a:ext cx="9144000" cy="49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-788700" y="355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4294967295"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Приложение «Инфомамы», где собрана вся подробная информация:</a:t>
            </a:r>
            <a:endParaRPr sz="1800"/>
          </a:p>
        </p:txBody>
      </p:sp>
      <p:sp>
        <p:nvSpPr>
          <p:cNvPr id="133" name="Google Shape;133;p21"/>
          <p:cNvSpPr txBox="1"/>
          <p:nvPr>
            <p:ph idx="4294967295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1. Обра</a:t>
            </a:r>
            <a:r>
              <a:rPr lang="ru"/>
              <a:t>зовательных услуги для детей: платные и бесплатны. Садик,школы,колледжи, ВУЗы, репетиторы. Адрес и телефоны.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2. Дополнительное образование: платное и бесплатное. Кружки, секции, развивающие занятия.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Курсы молодой мамы (бесплатное и платное обучение, подготовка к родам, гимнастика, фитнес, купоны на скидку)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95450" cy="480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