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98" r:id="rId4"/>
    <p:sldId id="283" r:id="rId5"/>
    <p:sldId id="299" r:id="rId6"/>
    <p:sldId id="284" r:id="rId7"/>
    <p:sldId id="307" r:id="rId8"/>
    <p:sldId id="319" r:id="rId9"/>
    <p:sldId id="320" r:id="rId10"/>
    <p:sldId id="317" r:id="rId11"/>
    <p:sldId id="318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574" autoAdjust="0"/>
  </p:normalViewPr>
  <p:slideViewPr>
    <p:cSldViewPr snapToGrid="0">
      <p:cViewPr varScale="1">
        <p:scale>
          <a:sx n="109" d="100"/>
          <a:sy n="109" d="100"/>
        </p:scale>
        <p:origin x="11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Beraud" userId="6a419fc9c26811ab" providerId="LiveId" clId="{3F3CC9DC-DBBB-44EF-8315-E9D08EE2DA56}"/>
    <pc:docChg chg="custSel modSld">
      <pc:chgData name="Quentin Beraud" userId="6a419fc9c26811ab" providerId="LiveId" clId="{3F3CC9DC-DBBB-44EF-8315-E9D08EE2DA56}" dt="2023-09-07T08:55:38.687" v="58" actId="12"/>
      <pc:docMkLst>
        <pc:docMk/>
      </pc:docMkLst>
      <pc:sldChg chg="modSp mod">
        <pc:chgData name="Quentin Beraud" userId="6a419fc9c26811ab" providerId="LiveId" clId="{3F3CC9DC-DBBB-44EF-8315-E9D08EE2DA56}" dt="2023-09-07T08:55:38.687" v="58" actId="12"/>
        <pc:sldMkLst>
          <pc:docMk/>
          <pc:sldMk cId="2249982744" sldId="307"/>
        </pc:sldMkLst>
        <pc:spChg chg="mod">
          <ac:chgData name="Quentin Beraud" userId="6a419fc9c26811ab" providerId="LiveId" clId="{3F3CC9DC-DBBB-44EF-8315-E9D08EE2DA56}" dt="2023-09-07T08:55:38.687" v="58" actId="12"/>
          <ac:spMkLst>
            <pc:docMk/>
            <pc:sldMk cId="2249982744" sldId="307"/>
            <ac:spMk id="5" creationId="{CEEB3BAE-C0B2-447C-B8BE-96C6BD84D658}"/>
          </ac:spMkLst>
        </pc:spChg>
      </pc:sldChg>
      <pc:sldChg chg="addSp delSp modSp mod">
        <pc:chgData name="Quentin Beraud" userId="6a419fc9c26811ab" providerId="LiveId" clId="{3F3CC9DC-DBBB-44EF-8315-E9D08EE2DA56}" dt="2023-09-07T08:29:47.422" v="5" actId="167"/>
        <pc:sldMkLst>
          <pc:docMk/>
          <pc:sldMk cId="271191972" sldId="319"/>
        </pc:sldMkLst>
        <pc:picChg chg="add mod ord">
          <ac:chgData name="Quentin Beraud" userId="6a419fc9c26811ab" providerId="LiveId" clId="{3F3CC9DC-DBBB-44EF-8315-E9D08EE2DA56}" dt="2023-09-07T08:29:47.422" v="5" actId="167"/>
          <ac:picMkLst>
            <pc:docMk/>
            <pc:sldMk cId="271191972" sldId="319"/>
            <ac:picMk id="6" creationId="{9E4816F4-BE45-F773-71E1-026C145CABB5}"/>
          </ac:picMkLst>
        </pc:picChg>
        <pc:picChg chg="del">
          <ac:chgData name="Quentin Beraud" userId="6a419fc9c26811ab" providerId="LiveId" clId="{3F3CC9DC-DBBB-44EF-8315-E9D08EE2DA56}" dt="2023-09-07T08:22:59.246" v="0" actId="478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mod">
        <pc:chgData name="Quentin Beraud" userId="6a419fc9c26811ab" providerId="LiveId" clId="{3F3CC9DC-DBBB-44EF-8315-E9D08EE2DA56}" dt="2023-09-07T08:30:17.830" v="10" actId="1076"/>
        <pc:sldMkLst>
          <pc:docMk/>
          <pc:sldMk cId="4078171086" sldId="320"/>
        </pc:sldMkLst>
        <pc:picChg chg="add mod ord">
          <ac:chgData name="Quentin Beraud" userId="6a419fc9c26811ab" providerId="LiveId" clId="{3F3CC9DC-DBBB-44EF-8315-E9D08EE2DA56}" dt="2023-09-07T08:30:17.830" v="10" actId="1076"/>
          <ac:picMkLst>
            <pc:docMk/>
            <pc:sldMk cId="4078171086" sldId="320"/>
            <ac:picMk id="6" creationId="{6AA1F80F-0FC7-EA78-2BD8-45844F6FFAAA}"/>
          </ac:picMkLst>
        </pc:picChg>
        <pc:picChg chg="del">
          <ac:chgData name="Quentin Beraud" userId="6a419fc9c26811ab" providerId="LiveId" clId="{3F3CC9DC-DBBB-44EF-8315-E9D08EE2DA56}" dt="2023-09-07T08:23:01.854" v="1" actId="478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  <pc:docChgLst>
    <pc:chgData name="Quentin Beraud" userId="6a419fc9c26811ab" providerId="LiveId" clId="{AAA4E363-0649-4C99-ADC8-55A77C4D773F}"/>
    <pc:docChg chg="undo redo custSel addSld delSld modSld">
      <pc:chgData name="Quentin Beraud" userId="6a419fc9c26811ab" providerId="LiveId" clId="{AAA4E363-0649-4C99-ADC8-55A77C4D773F}" dt="2023-08-18T10:26:17.107" v="4540" actId="20577"/>
      <pc:docMkLst>
        <pc:docMk/>
      </pc:docMkLst>
      <pc:sldChg chg="addSp delSp modSp mod">
        <pc:chgData name="Quentin Beraud" userId="6a419fc9c26811ab" providerId="LiveId" clId="{AAA4E363-0649-4C99-ADC8-55A77C4D773F}" dt="2023-08-18T10:12:28.611" v="4162" actId="5793"/>
        <pc:sldMkLst>
          <pc:docMk/>
          <pc:sldMk cId="1329746698" sldId="283"/>
        </pc:sldMkLst>
        <pc:spChg chg="del mod">
          <ac:chgData name="Quentin Beraud" userId="6a419fc9c26811ab" providerId="LiveId" clId="{AAA4E363-0649-4C99-ADC8-55A77C4D773F}" dt="2023-08-18T09:08:34.216" v="353" actId="478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10:12:28.611" v="4162" actId="5793"/>
          <ac:spMkLst>
            <pc:docMk/>
            <pc:sldMk cId="1329746698" sldId="283"/>
            <ac:spMk id="4" creationId="{D355C61F-C8F1-4977-8E1F-F16C0D9EA88C}"/>
          </ac:spMkLst>
        </pc:spChg>
        <pc:picChg chg="add mod">
          <ac:chgData name="Quentin Beraud" userId="6a419fc9c26811ab" providerId="LiveId" clId="{AAA4E363-0649-4C99-ADC8-55A77C4D773F}" dt="2023-08-18T08:58:54.149" v="58" actId="1076"/>
          <ac:picMkLst>
            <pc:docMk/>
            <pc:sldMk cId="1329746698" sldId="283"/>
            <ac:picMk id="5" creationId="{77A49578-6772-13E3-7AE8-08F0F124C913}"/>
          </ac:picMkLst>
        </pc:picChg>
        <pc:picChg chg="add mod">
          <ac:chgData name="Quentin Beraud" userId="6a419fc9c26811ab" providerId="LiveId" clId="{AAA4E363-0649-4C99-ADC8-55A77C4D773F}" dt="2023-08-18T09:00:50.598" v="111" actId="14100"/>
          <ac:picMkLst>
            <pc:docMk/>
            <pc:sldMk cId="1329746698" sldId="283"/>
            <ac:picMk id="7" creationId="{384E53EF-9CBA-C661-D487-34CC4552E6E6}"/>
          </ac:picMkLst>
        </pc:picChg>
        <pc:picChg chg="del mod">
          <ac:chgData name="Quentin Beraud" userId="6a419fc9c26811ab" providerId="LiveId" clId="{AAA4E363-0649-4C99-ADC8-55A77C4D773F}" dt="2023-08-18T08:55:42.349" v="40" actId="478"/>
          <ac:picMkLst>
            <pc:docMk/>
            <pc:sldMk cId="1329746698" sldId="283"/>
            <ac:picMk id="9" creationId="{D1650225-92E0-951B-0F37-EC469679D3EE}"/>
          </ac:picMkLst>
        </pc:picChg>
      </pc:sldChg>
      <pc:sldChg chg="addSp delSp modSp mod">
        <pc:chgData name="Quentin Beraud" userId="6a419fc9c26811ab" providerId="LiveId" clId="{AAA4E363-0649-4C99-ADC8-55A77C4D773F}" dt="2023-08-18T09:43:59.576" v="2741" actId="20577"/>
        <pc:sldMkLst>
          <pc:docMk/>
          <pc:sldMk cId="3188837873" sldId="284"/>
        </pc:sldMkLst>
        <pc:spChg chg="mod">
          <ac:chgData name="Quentin Beraud" userId="6a419fc9c26811ab" providerId="LiveId" clId="{AAA4E363-0649-4C99-ADC8-55A77C4D773F}" dt="2023-08-18T09:43:59.576" v="2741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Quentin Beraud" userId="6a419fc9c26811ab" providerId="LiveId" clId="{AAA4E363-0649-4C99-ADC8-55A77C4D773F}" dt="2023-08-18T09:32:18.279" v="1795"/>
          <ac:spMkLst>
            <pc:docMk/>
            <pc:sldMk cId="3188837873" sldId="284"/>
            <ac:spMk id="10" creationId="{0E874898-A8A6-9746-0804-4CB9F4DAB312}"/>
          </ac:spMkLst>
        </pc:spChg>
        <pc:spChg chg="del">
          <ac:chgData name="Quentin Beraud" userId="6a419fc9c26811ab" providerId="LiveId" clId="{AAA4E363-0649-4C99-ADC8-55A77C4D773F}" dt="2023-08-18T09:31:58.549" v="1792" actId="478"/>
          <ac:spMkLst>
            <pc:docMk/>
            <pc:sldMk cId="3188837873" sldId="284"/>
            <ac:spMk id="23" creationId="{9956E95E-5728-6390-C4F3-FAB28372EC54}"/>
          </ac:spMkLst>
        </pc:sp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2" creationId="{A420B967-60C3-6959-6698-297DF735BFC5}"/>
          </ac:picMkLst>
        </pc:pic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4" creationId="{005C72AD-225E-99F5-E6AB-0B7E7A2AECA6}"/>
          </ac:picMkLst>
        </pc:picChg>
        <pc:picChg chg="del">
          <ac:chgData name="Quentin Beraud" userId="6a419fc9c26811ab" providerId="LiveId" clId="{AAA4E363-0649-4C99-ADC8-55A77C4D773F}" dt="2023-08-18T09:01:32.684" v="154" actId="478"/>
          <ac:picMkLst>
            <pc:docMk/>
            <pc:sldMk cId="3188837873" sldId="284"/>
            <ac:picMk id="24" creationId="{BE2D9B3D-70EE-A0E4-5AB8-BCC7A89F87D9}"/>
          </ac:picMkLst>
        </pc:picChg>
      </pc:sldChg>
      <pc:sldChg chg="addSp delSp modSp del mod">
        <pc:chgData name="Quentin Beraud" userId="6a419fc9c26811ab" providerId="LiveId" clId="{AAA4E363-0649-4C99-ADC8-55A77C4D773F}" dt="2023-08-18T09:51:55.188" v="2898" actId="47"/>
        <pc:sldMkLst>
          <pc:docMk/>
          <pc:sldMk cId="2117695413" sldId="293"/>
        </pc:sldMkLst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2" creationId="{4D2E9AA0-DB80-0360-7896-3FF521868FAB}"/>
          </ac:picMkLst>
        </pc:picChg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4" creationId="{F0A6D1A4-98BA-E182-262D-84493F74AAAA}"/>
          </ac:picMkLst>
        </pc:picChg>
        <pc:picChg chg="del">
          <ac:chgData name="Quentin Beraud" userId="6a419fc9c26811ab" providerId="LiveId" clId="{AAA4E363-0649-4C99-ADC8-55A77C4D773F}" dt="2023-08-18T09:02:59.883" v="190" actId="478"/>
          <ac:picMkLst>
            <pc:docMk/>
            <pc:sldMk cId="2117695413" sldId="293"/>
            <ac:picMk id="6" creationId="{7B2F3113-E4FB-7B7E-DE82-B67BC1EC1C42}"/>
          </ac:picMkLst>
        </pc:picChg>
      </pc:sldChg>
      <pc:sldChg chg="addSp delSp modSp del mod">
        <pc:chgData name="Quentin Beraud" userId="6a419fc9c26811ab" providerId="LiveId" clId="{AAA4E363-0649-4C99-ADC8-55A77C4D773F}" dt="2023-08-18T10:20:22.132" v="4257" actId="47"/>
        <pc:sldMkLst>
          <pc:docMk/>
          <pc:sldMk cId="4153678306" sldId="296"/>
        </pc:sldMkLst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2" creationId="{D2733705-01E5-800A-F113-76B3EC2B982C}"/>
          </ac:picMkLst>
        </pc:picChg>
        <pc:picChg chg="del">
          <ac:chgData name="Quentin Beraud" userId="6a419fc9c26811ab" providerId="LiveId" clId="{AAA4E363-0649-4C99-ADC8-55A77C4D773F}" dt="2023-08-18T09:03:04.807" v="192" actId="478"/>
          <ac:picMkLst>
            <pc:docMk/>
            <pc:sldMk cId="4153678306" sldId="296"/>
            <ac:picMk id="3" creationId="{C85DCC62-1BBD-DFD4-6A72-6FFFB54E5BBD}"/>
          </ac:picMkLst>
        </pc:picChg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5" creationId="{410F90EF-F078-CFDF-3037-77108D4C832B}"/>
          </ac:picMkLst>
        </pc:picChg>
      </pc:sldChg>
      <pc:sldChg chg="addSp delSp modSp mod">
        <pc:chgData name="Quentin Beraud" userId="6a419fc9c26811ab" providerId="LiveId" clId="{AAA4E363-0649-4C99-ADC8-55A77C4D773F}" dt="2023-08-18T09:13:11.604" v="684" actId="242"/>
        <pc:sldMkLst>
          <pc:docMk/>
          <pc:sldMk cId="3989923275" sldId="298"/>
        </pc:sldMkLst>
        <pc:spChg chg="mod">
          <ac:chgData name="Quentin Beraud" userId="6a419fc9c26811ab" providerId="LiveId" clId="{AAA4E363-0649-4C99-ADC8-55A77C4D773F}" dt="2023-08-18T08:55:17.754" v="37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AAA4E363-0649-4C99-ADC8-55A77C4D773F}" dt="2023-08-18T09:13:11.604" v="684" actId="242"/>
          <ac:spMkLst>
            <pc:docMk/>
            <pc:sldMk cId="3989923275" sldId="298"/>
            <ac:spMk id="4" creationId="{4772945D-CA91-4CFE-8EB7-941C7618C994}"/>
          </ac:spMkLst>
        </pc:sp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2" creationId="{00BE9B0C-80B7-9AB8-3563-5649A9E3BEC1}"/>
          </ac:picMkLst>
        </pc:pic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5" creationId="{E67628A5-26DD-F7C2-CCD5-8A6D31F57D95}"/>
          </ac:picMkLst>
        </pc:picChg>
        <pc:picChg chg="del">
          <ac:chgData name="Quentin Beraud" userId="6a419fc9c26811ab" providerId="LiveId" clId="{AAA4E363-0649-4C99-ADC8-55A77C4D773F}" dt="2023-08-18T08:53:40.150" v="4" actId="478"/>
          <ac:picMkLst>
            <pc:docMk/>
            <pc:sldMk cId="3989923275" sldId="298"/>
            <ac:picMk id="7" creationId="{F5C725A5-57C1-3BE7-89E8-4AE97B4BFC8E}"/>
          </ac:picMkLst>
        </pc:picChg>
        <pc:picChg chg="add mod">
          <ac:chgData name="Quentin Beraud" userId="6a419fc9c26811ab" providerId="LiveId" clId="{AAA4E363-0649-4C99-ADC8-55A77C4D773F}" dt="2023-08-18T08:55:08.235" v="23" actId="1076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AAA4E363-0649-4C99-ADC8-55A77C4D773F}" dt="2023-08-18T09:50:43.521" v="2876" actId="1076"/>
        <pc:sldMkLst>
          <pc:docMk/>
          <pc:sldMk cId="3062379386" sldId="299"/>
        </pc:sldMkLst>
        <pc:spChg chg="mod">
          <ac:chgData name="Quentin Beraud" userId="6a419fc9c26811ab" providerId="LiveId" clId="{AAA4E363-0649-4C99-ADC8-55A77C4D773F}" dt="2023-08-18T09:12:52.520" v="681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09:50:43.521" v="2876" actId="1076"/>
          <ac:spMkLst>
            <pc:docMk/>
            <pc:sldMk cId="3062379386" sldId="299"/>
            <ac:spMk id="4" creationId="{D355C61F-C8F1-4977-8E1F-F16C0D9EA88C}"/>
          </ac:spMkLst>
        </pc:spChg>
        <pc:spChg chg="add del mod">
          <ac:chgData name="Quentin Beraud" userId="6a419fc9c26811ab" providerId="LiveId" clId="{AAA4E363-0649-4C99-ADC8-55A77C4D773F}" dt="2023-08-18T09:45:36.708" v="2791" actId="478"/>
          <ac:spMkLst>
            <pc:docMk/>
            <pc:sldMk cId="3062379386" sldId="299"/>
            <ac:spMk id="12" creationId="{6007E76D-F339-9B46-6F2A-4466EC5CD776}"/>
          </ac:spMkLst>
        </pc:sp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5" creationId="{F6137261-D147-A6BB-9B93-E1562423DEAF}"/>
          </ac:picMkLst>
        </pc:pic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7" creationId="{A9E33655-90F6-BBAD-EAD8-C991B8CCD9AD}"/>
          </ac:picMkLst>
        </pc:picChg>
        <pc:picChg chg="del">
          <ac:chgData name="Quentin Beraud" userId="6a419fc9c26811ab" providerId="LiveId" clId="{AAA4E363-0649-4C99-ADC8-55A77C4D773F}" dt="2023-08-18T09:01:19.908" v="150" actId="478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AAA4E363-0649-4C99-ADC8-55A77C4D773F}" dt="2023-08-18T09:01:17.607" v="149" actId="1035"/>
          <ac:picMkLst>
            <pc:docMk/>
            <pc:sldMk cId="3062379386" sldId="299"/>
            <ac:picMk id="9" creationId="{A9A75888-22E3-1D43-9112-DA02186070B5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0" creationId="{96146938-972C-83F9-B407-67CDD24D115B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del mod">
        <pc:chgData name="Quentin Beraud" userId="6a419fc9c26811ab" providerId="LiveId" clId="{AAA4E363-0649-4C99-ADC8-55A77C4D773F}" dt="2023-08-18T09:51:32.613" v="2885" actId="47"/>
        <pc:sldMkLst>
          <pc:docMk/>
          <pc:sldMk cId="164381913" sldId="300"/>
        </pc:sldMkLst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2" creationId="{5D2D5D16-A15E-EAD8-2A30-973707E287BB}"/>
          </ac:picMkLst>
        </pc:picChg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3" creationId="{4B21A35F-6C69-9716-880C-7AFC227546E0}"/>
          </ac:picMkLst>
        </pc:picChg>
        <pc:picChg chg="del">
          <ac:chgData name="Quentin Beraud" userId="6a419fc9c26811ab" providerId="LiveId" clId="{AAA4E363-0649-4C99-ADC8-55A77C4D773F}" dt="2023-08-18T09:01:51.457" v="159" actId="478"/>
          <ac:picMkLst>
            <pc:docMk/>
            <pc:sldMk cId="164381913" sldId="30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4.693" v="2887" actId="47"/>
        <pc:sldMkLst>
          <pc:docMk/>
          <pc:sldMk cId="2093368306" sldId="302"/>
        </pc:sldMkLst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5" creationId="{F0C53FBB-F34B-D165-2B4B-7240D377C9CB}"/>
          </ac:picMkLst>
        </pc:picChg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7" creationId="{9A20302E-2DF7-B6D9-8F1E-6B6E0195A392}"/>
          </ac:picMkLst>
        </pc:picChg>
        <pc:picChg chg="del">
          <ac:chgData name="Quentin Beraud" userId="6a419fc9c26811ab" providerId="LiveId" clId="{AAA4E363-0649-4C99-ADC8-55A77C4D773F}" dt="2023-08-18T09:01:59.687" v="164" actId="478"/>
          <ac:picMkLst>
            <pc:docMk/>
            <pc:sldMk cId="2093368306" sldId="30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6.767" v="2889" actId="47"/>
        <pc:sldMkLst>
          <pc:docMk/>
          <pc:sldMk cId="2204522520" sldId="303"/>
        </pc:sldMkLst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2" creationId="{721F884E-85ED-EB64-0501-2DE85C5DD6F1}"/>
          </ac:picMkLst>
        </pc:picChg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6" creationId="{B8F6E523-7430-A829-9C39-86DD2ECEF6AC}"/>
          </ac:picMkLst>
        </pc:picChg>
        <pc:picChg chg="del">
          <ac:chgData name="Quentin Beraud" userId="6a419fc9c26811ab" providerId="LiveId" clId="{AAA4E363-0649-4C99-ADC8-55A77C4D773F}" dt="2023-08-18T09:02:10.908" v="168" actId="478"/>
          <ac:picMkLst>
            <pc:docMk/>
            <pc:sldMk cId="2204522520" sldId="30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4.594" v="2892" actId="47"/>
        <pc:sldMkLst>
          <pc:docMk/>
          <pc:sldMk cId="3357069051" sldId="304"/>
        </pc:sldMkLst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3" creationId="{2FB96DAA-D9C0-82C3-C08E-8F055A6FBA54}"/>
          </ac:picMkLst>
        </pc:picChg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4" creationId="{44EBECAD-A937-B8DE-A852-410B087A3465}"/>
          </ac:picMkLst>
        </pc:picChg>
        <pc:picChg chg="del">
          <ac:chgData name="Quentin Beraud" userId="6a419fc9c26811ab" providerId="LiveId" clId="{AAA4E363-0649-4C99-ADC8-55A77C4D773F}" dt="2023-08-18T09:02:28.052" v="174" actId="478"/>
          <ac:picMkLst>
            <pc:docMk/>
            <pc:sldMk cId="3357069051" sldId="30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46:56.697" v="2813" actId="47"/>
        <pc:sldMkLst>
          <pc:docMk/>
          <pc:sldMk cId="1940535381" sldId="306"/>
        </pc:sldMkLst>
        <pc:spChg chg="del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4" creationId="{D355C61F-C8F1-4977-8E1F-F16C0D9EA88C}"/>
          </ac:spMkLst>
        </pc:spChg>
        <pc:spChg chg="add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11" creationId="{307D72FF-1ADC-46EA-2A5E-4D404C45D0D0}"/>
          </ac:spMkLst>
        </pc:sp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5" creationId="{20328A15-9018-09C5-12B7-ABD90104D7C5}"/>
          </ac:picMkLst>
        </pc:pic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7" creationId="{753EA63B-BBF1-BEF7-23A5-BA7C6EA30A62}"/>
          </ac:picMkLst>
        </pc:picChg>
        <pc:picChg chg="del">
          <ac:chgData name="Quentin Beraud" userId="6a419fc9c26811ab" providerId="LiveId" clId="{AAA4E363-0649-4C99-ADC8-55A77C4D773F}" dt="2023-08-18T09:01:29.258" v="152" actId="478"/>
          <ac:picMkLst>
            <pc:docMk/>
            <pc:sldMk cId="1940535381" sldId="306"/>
            <ac:picMk id="8" creationId="{DAEA73A1-3CA1-18F8-7681-D2C138CCDFDD}"/>
          </ac:picMkLst>
        </pc:picChg>
      </pc:sldChg>
      <pc:sldChg chg="addSp delSp modSp mod">
        <pc:chgData name="Quentin Beraud" userId="6a419fc9c26811ab" providerId="LiveId" clId="{AAA4E363-0649-4C99-ADC8-55A77C4D773F}" dt="2023-08-18T10:26:17.107" v="4540" actId="20577"/>
        <pc:sldMkLst>
          <pc:docMk/>
          <pc:sldMk cId="2249982744" sldId="307"/>
        </pc:sldMkLst>
        <pc:spChg chg="del">
          <ac:chgData name="Quentin Beraud" userId="6a419fc9c26811ab" providerId="LiveId" clId="{AAA4E363-0649-4C99-ADC8-55A77C4D773F}" dt="2023-08-18T10:03:10.502" v="3719" actId="478"/>
          <ac:spMkLst>
            <pc:docMk/>
            <pc:sldMk cId="2249982744" sldId="307"/>
            <ac:spMk id="2" creationId="{19304E83-A4F0-49C5-BB01-F5773509A2B3}"/>
          </ac:spMkLst>
        </pc:spChg>
        <pc:spChg chg="del">
          <ac:chgData name="Quentin Beraud" userId="6a419fc9c26811ab" providerId="LiveId" clId="{AAA4E363-0649-4C99-ADC8-55A77C4D773F}" dt="2023-08-18T10:20:56.796" v="4263" actId="478"/>
          <ac:spMkLst>
            <pc:docMk/>
            <pc:sldMk cId="2249982744" sldId="307"/>
            <ac:spMk id="3" creationId="{7FE8AC07-FFE1-AF41-2529-8E1C13A6216D}"/>
          </ac:spMkLst>
        </pc:spChg>
        <pc:spChg chg="del mod">
          <ac:chgData name="Quentin Beraud" userId="6a419fc9c26811ab" providerId="LiveId" clId="{AAA4E363-0649-4C99-ADC8-55A77C4D773F}" dt="2023-08-18T10:21:14.084" v="4267" actId="478"/>
          <ac:spMkLst>
            <pc:docMk/>
            <pc:sldMk cId="2249982744" sldId="307"/>
            <ac:spMk id="4" creationId="{6AB259A0-0017-492F-A0DC-4B70C7052AE0}"/>
          </ac:spMkLst>
        </pc:spChg>
        <pc:spChg chg="mod">
          <ac:chgData name="Quentin Beraud" userId="6a419fc9c26811ab" providerId="LiveId" clId="{AAA4E363-0649-4C99-ADC8-55A77C4D773F}" dt="2023-08-18T10:26:17.107" v="4540" actId="20577"/>
          <ac:spMkLst>
            <pc:docMk/>
            <pc:sldMk cId="2249982744" sldId="307"/>
            <ac:spMk id="5" creationId="{CEEB3BAE-C0B2-447C-B8BE-96C6BD84D658}"/>
          </ac:spMkLst>
        </pc:spChg>
        <pc:spChg chg="del">
          <ac:chgData name="Quentin Beraud" userId="6a419fc9c26811ab" providerId="LiveId" clId="{AAA4E363-0649-4C99-ADC8-55A77C4D773F}" dt="2023-08-18T09:52:16.637" v="2930" actId="478"/>
          <ac:spMkLst>
            <pc:docMk/>
            <pc:sldMk cId="2249982744" sldId="307"/>
            <ac:spMk id="6" creationId="{B237D1CA-B91A-410E-A968-D017BBE99F99}"/>
          </ac:spMkLst>
        </pc:spChg>
        <pc:spChg chg="del">
          <ac:chgData name="Quentin Beraud" userId="6a419fc9c26811ab" providerId="LiveId" clId="{AAA4E363-0649-4C99-ADC8-55A77C4D773F}" dt="2023-08-18T09:52:15.336" v="2929" actId="478"/>
          <ac:spMkLst>
            <pc:docMk/>
            <pc:sldMk cId="2249982744" sldId="307"/>
            <ac:spMk id="7" creationId="{26A87885-D672-4CF9-A78D-CFE98385B03A}"/>
          </ac:spMkLst>
        </pc:spChg>
        <pc:spChg chg="del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9" creationId="{B949D507-7313-3D25-C397-ABE2F6414FD0}"/>
          </ac:spMkLst>
        </pc:spChg>
        <pc:spChg chg="del mod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10" creationId="{0E874898-A8A6-9746-0804-4CB9F4DAB312}"/>
          </ac:spMkLst>
        </pc:spChg>
        <pc:spChg chg="del mod">
          <ac:chgData name="Quentin Beraud" userId="6a419fc9c26811ab" providerId="LiveId" clId="{AAA4E363-0649-4C99-ADC8-55A77C4D773F}" dt="2023-08-18T10:21:16.044" v="4269" actId="478"/>
          <ac:spMkLst>
            <pc:docMk/>
            <pc:sldMk cId="2249982744" sldId="307"/>
            <ac:spMk id="12" creationId="{7F65E93D-09FF-42EE-B9DD-750638966686}"/>
          </ac:spMkLst>
        </pc:spChg>
        <pc:spChg chg="del">
          <ac:chgData name="Quentin Beraud" userId="6a419fc9c26811ab" providerId="LiveId" clId="{AAA4E363-0649-4C99-ADC8-55A77C4D773F}" dt="2023-08-18T09:52:17.275" v="2931" actId="478"/>
          <ac:spMkLst>
            <pc:docMk/>
            <pc:sldMk cId="2249982744" sldId="307"/>
            <ac:spMk id="13" creationId="{A7CD04AE-9A8B-4DED-855D-F51B510D0B69}"/>
          </ac:spMkLst>
        </pc:spChg>
        <pc:spChg chg="add del mod">
          <ac:chgData name="Quentin Beraud" userId="6a419fc9c26811ab" providerId="LiveId" clId="{AAA4E363-0649-4C99-ADC8-55A77C4D773F}" dt="2023-08-18T09:52:48.347" v="2958" actId="478"/>
          <ac:spMkLst>
            <pc:docMk/>
            <pc:sldMk cId="2249982744" sldId="307"/>
            <ac:spMk id="17" creationId="{D89C2847-EA50-FA6A-803C-A36CAD04898C}"/>
          </ac:spMkLst>
        </pc:spChg>
        <pc:spChg chg="add del mod">
          <ac:chgData name="Quentin Beraud" userId="6a419fc9c26811ab" providerId="LiveId" clId="{AAA4E363-0649-4C99-ADC8-55A77C4D773F}" dt="2023-08-18T09:52:46.596" v="2957" actId="478"/>
          <ac:spMkLst>
            <pc:docMk/>
            <pc:sldMk cId="2249982744" sldId="307"/>
            <ac:spMk id="19" creationId="{3482CFF5-A983-C59B-16CB-B259F0E0C229}"/>
          </ac:spMkLst>
        </pc:spChg>
        <pc:spChg chg="add del mod">
          <ac:chgData name="Quentin Beraud" userId="6a419fc9c26811ab" providerId="LiveId" clId="{AAA4E363-0649-4C99-ADC8-55A77C4D773F}" dt="2023-08-18T10:03:15.112" v="3721" actId="478"/>
          <ac:spMkLst>
            <pc:docMk/>
            <pc:sldMk cId="2249982744" sldId="307"/>
            <ac:spMk id="21" creationId="{B2D2B1AB-C046-1660-6E46-0ACACF38C52F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2" creationId="{BB81ABC5-1C29-7612-68A6-DA5B6D3B8BFD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3" creationId="{D9C6115F-2F3D-2E4B-D685-54D20580828C}"/>
          </ac:spMkLst>
        </pc:spChg>
        <pc:spChg chg="add mod">
          <ac:chgData name="Quentin Beraud" userId="6a419fc9c26811ab" providerId="LiveId" clId="{AAA4E363-0649-4C99-ADC8-55A77C4D773F}" dt="2023-08-18T10:20:51.989" v="4261" actId="120"/>
          <ac:spMkLst>
            <pc:docMk/>
            <pc:sldMk cId="2249982744" sldId="307"/>
            <ac:spMk id="25" creationId="{66025619-923C-8FC2-9C1E-6C2D997132BA}"/>
          </ac:spMkLst>
        </pc:spChg>
        <pc:spChg chg="add del mod">
          <ac:chgData name="Quentin Beraud" userId="6a419fc9c26811ab" providerId="LiveId" clId="{AAA4E363-0649-4C99-ADC8-55A77C4D773F}" dt="2023-08-18T10:21:06.702" v="4265" actId="478"/>
          <ac:spMkLst>
            <pc:docMk/>
            <pc:sldMk cId="2249982744" sldId="307"/>
            <ac:spMk id="27" creationId="{8FAF27EA-D5B2-A374-D82C-C9D0FBA50992}"/>
          </ac:spMkLst>
        </pc:spChg>
        <pc:spChg chg="add del mod">
          <ac:chgData name="Quentin Beraud" userId="6a419fc9c26811ab" providerId="LiveId" clId="{AAA4E363-0649-4C99-ADC8-55A77C4D773F}" dt="2023-08-18T10:21:15.377" v="4268" actId="478"/>
          <ac:spMkLst>
            <pc:docMk/>
            <pc:sldMk cId="2249982744" sldId="307"/>
            <ac:spMk id="29" creationId="{5A7825A6-A491-7B60-73AA-7D469C72748C}"/>
          </ac:spMkLst>
        </pc:sp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4" creationId="{7BA4680D-264D-37DA-224B-75CB621873BB}"/>
          </ac:picMkLst>
        </pc:pic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5" creationId="{840B06B9-46CE-3645-AF6E-603FC5125E21}"/>
          </ac:picMkLst>
        </pc:picChg>
        <pc:picChg chg="del">
          <ac:chgData name="Quentin Beraud" userId="6a419fc9c26811ab" providerId="LiveId" clId="{AAA4E363-0649-4C99-ADC8-55A77C4D773F}" dt="2023-08-18T09:01:38.797" v="156" actId="478"/>
          <ac:picMkLst>
            <pc:docMk/>
            <pc:sldMk cId="2249982744" sldId="307"/>
            <ac:picMk id="24" creationId="{BE2D9B3D-70EE-A0E4-5AB8-BCC7A89F87D9}"/>
          </ac:picMkLst>
        </pc:picChg>
        <pc:picChg chg="del">
          <ac:chgData name="Quentin Beraud" userId="6a419fc9c26811ab" providerId="LiveId" clId="{AAA4E363-0649-4C99-ADC8-55A77C4D773F}" dt="2023-08-18T10:03:11.195" v="3720" actId="478"/>
          <ac:picMkLst>
            <pc:docMk/>
            <pc:sldMk cId="2249982744" sldId="307"/>
            <ac:picMk id="1026" creationId="{90D891C7-3A24-ABE5-A53B-30449B0B42D6}"/>
          </ac:picMkLst>
        </pc:picChg>
      </pc:sldChg>
      <pc:sldChg chg="addSp delSp modSp del mod">
        <pc:chgData name="Quentin Beraud" userId="6a419fc9c26811ab" providerId="LiveId" clId="{AAA4E363-0649-4C99-ADC8-55A77C4D773F}" dt="2023-08-18T09:51:33.560" v="2886" actId="47"/>
        <pc:sldMkLst>
          <pc:docMk/>
          <pc:sldMk cId="966764380" sldId="308"/>
        </pc:sldMkLst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2" creationId="{9DD82BFD-45DA-8253-A242-A183A88C25EE}"/>
          </ac:picMkLst>
        </pc:picChg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3" creationId="{04B2DD46-FBDE-091E-2665-E7F9D4330D3A}"/>
          </ac:picMkLst>
        </pc:picChg>
        <pc:picChg chg="del">
          <ac:chgData name="Quentin Beraud" userId="6a419fc9c26811ab" providerId="LiveId" clId="{AAA4E363-0649-4C99-ADC8-55A77C4D773F}" dt="2023-08-18T09:01:48.947" v="158" actId="478"/>
          <ac:picMkLst>
            <pc:docMk/>
            <pc:sldMk cId="966764380" sldId="308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5.846" v="2888" actId="47"/>
        <pc:sldMkLst>
          <pc:docMk/>
          <pc:sldMk cId="2135528037" sldId="309"/>
        </pc:sldMkLst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6" creationId="{DCB5B78B-588B-3138-AF33-7916DE0CBA0B}"/>
          </ac:picMkLst>
        </pc:picChg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7" creationId="{C55081C4-101A-6E71-C772-B3BDC9692391}"/>
          </ac:picMkLst>
        </pc:picChg>
        <pc:picChg chg="del">
          <ac:chgData name="Quentin Beraud" userId="6a419fc9c26811ab" providerId="LiveId" clId="{AAA4E363-0649-4C99-ADC8-55A77C4D773F}" dt="2023-08-18T09:02:07.297" v="166" actId="478"/>
          <ac:picMkLst>
            <pc:docMk/>
            <pc:sldMk cId="2135528037" sldId="309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7.762" v="2890" actId="47"/>
        <pc:sldMkLst>
          <pc:docMk/>
          <pc:sldMk cId="3744198589" sldId="310"/>
        </pc:sldMkLst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2" creationId="{6BE33FD1-431E-2096-AAA5-A626252882CF}"/>
          </ac:picMkLst>
        </pc:picChg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6" creationId="{8BF6FE3F-6BB9-64F1-A9F3-ABCDEDA47E46}"/>
          </ac:picMkLst>
        </pc:picChg>
        <pc:picChg chg="del">
          <ac:chgData name="Quentin Beraud" userId="6a419fc9c26811ab" providerId="LiveId" clId="{AAA4E363-0649-4C99-ADC8-55A77C4D773F}" dt="2023-08-18T09:02:14.819" v="170" actId="478"/>
          <ac:picMkLst>
            <pc:docMk/>
            <pc:sldMk cId="3744198589" sldId="31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2.030" v="2891" actId="47"/>
        <pc:sldMkLst>
          <pc:docMk/>
          <pc:sldMk cId="3652409288" sldId="311"/>
        </pc:sldMkLst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2" creationId="{3E2C49BB-C17E-A117-0103-960498142C1F}"/>
          </ac:picMkLst>
        </pc:picChg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7" creationId="{95CDF551-8ED3-C16B-F4BE-927967CB1E1D}"/>
          </ac:picMkLst>
        </pc:picChg>
        <pc:picChg chg="del">
          <ac:chgData name="Quentin Beraud" userId="6a419fc9c26811ab" providerId="LiveId" clId="{AAA4E363-0649-4C99-ADC8-55A77C4D773F}" dt="2023-08-18T09:02:24.007" v="172" actId="478"/>
          <ac:picMkLst>
            <pc:docMk/>
            <pc:sldMk cId="3652409288" sldId="311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8.483" v="2895" actId="47"/>
        <pc:sldMkLst>
          <pc:docMk/>
          <pc:sldMk cId="231483436" sldId="312"/>
        </pc:sldMkLst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3" creationId="{61C13598-4FC9-189D-2F5F-3F5CAA729EE0}"/>
          </ac:picMkLst>
        </pc:picChg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6" creationId="{8012F329-6A93-F9FC-048C-06B90BBC8CE3}"/>
          </ac:picMkLst>
        </pc:picChg>
        <pc:picChg chg="del">
          <ac:chgData name="Quentin Beraud" userId="6a419fc9c26811ab" providerId="LiveId" clId="{AAA4E363-0649-4C99-ADC8-55A77C4D773F}" dt="2023-08-18T09:02:40.903" v="180" actId="478"/>
          <ac:picMkLst>
            <pc:docMk/>
            <pc:sldMk cId="231483436" sldId="31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9.543" v="2896" actId="47"/>
        <pc:sldMkLst>
          <pc:docMk/>
          <pc:sldMk cId="2230687730" sldId="313"/>
        </pc:sldMkLst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3" creationId="{90076DDE-5CDF-6890-D444-DD621DB31F7F}"/>
          </ac:picMkLst>
        </pc:picChg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4" creationId="{1D8D72BB-977C-C6F5-B3E3-3FE4BED3AC73}"/>
          </ac:picMkLst>
        </pc:picChg>
        <pc:picChg chg="del">
          <ac:chgData name="Quentin Beraud" userId="6a419fc9c26811ab" providerId="LiveId" clId="{AAA4E363-0649-4C99-ADC8-55A77C4D773F}" dt="2023-08-18T09:02:44.734" v="182" actId="478"/>
          <ac:picMkLst>
            <pc:docMk/>
            <pc:sldMk cId="2230687730" sldId="31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50.721" v="2897" actId="47"/>
        <pc:sldMkLst>
          <pc:docMk/>
          <pc:sldMk cId="1673121908" sldId="314"/>
        </pc:sldMkLst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3" creationId="{82DC3D76-29C3-3806-180F-E863A0C3C410}"/>
          </ac:picMkLst>
        </pc:picChg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6" creationId="{0D2BA043-83C2-6925-31E3-091B2D933957}"/>
          </ac:picMkLst>
        </pc:picChg>
        <pc:picChg chg="del">
          <ac:chgData name="Quentin Beraud" userId="6a419fc9c26811ab" providerId="LiveId" clId="{AAA4E363-0649-4C99-ADC8-55A77C4D773F}" dt="2023-08-18T09:02:48.378" v="184" actId="478"/>
          <ac:picMkLst>
            <pc:docMk/>
            <pc:sldMk cId="1673121908" sldId="31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6.423" v="2893" actId="47"/>
        <pc:sldMkLst>
          <pc:docMk/>
          <pc:sldMk cId="3990532675" sldId="315"/>
        </pc:sldMkLst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3" creationId="{ECCA15E4-2C34-A2C5-838F-A41043CF4CC1}"/>
          </ac:picMkLst>
        </pc:picChg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5" creationId="{3AD7AC93-51E5-A678-6BE1-19DE695461FE}"/>
          </ac:picMkLst>
        </pc:picChg>
        <pc:picChg chg="del">
          <ac:chgData name="Quentin Beraud" userId="6a419fc9c26811ab" providerId="LiveId" clId="{AAA4E363-0649-4C99-ADC8-55A77C4D773F}" dt="2023-08-18T09:02:33.008" v="176" actId="478"/>
          <ac:picMkLst>
            <pc:docMk/>
            <pc:sldMk cId="3990532675" sldId="315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7.317" v="2894" actId="47"/>
        <pc:sldMkLst>
          <pc:docMk/>
          <pc:sldMk cId="3396809656" sldId="316"/>
        </pc:sldMkLst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3" creationId="{E6C688B7-D22C-2ECE-7E80-852BD65A4A24}"/>
          </ac:picMkLst>
        </pc:picChg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4" creationId="{A438B465-C3FA-3F1A-7850-11997B46162F}"/>
          </ac:picMkLst>
        </pc:picChg>
        <pc:picChg chg="del">
          <ac:chgData name="Quentin Beraud" userId="6a419fc9c26811ab" providerId="LiveId" clId="{AAA4E363-0649-4C99-ADC8-55A77C4D773F}" dt="2023-08-18T09:02:36.949" v="178" actId="478"/>
          <ac:picMkLst>
            <pc:docMk/>
            <pc:sldMk cId="3396809656" sldId="316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3.061" v="4160" actId="1076"/>
        <pc:sldMkLst>
          <pc:docMk/>
          <pc:sldMk cId="2795806566" sldId="317"/>
        </pc:sldMkLst>
        <pc:spChg chg="mod">
          <ac:chgData name="Quentin Beraud" userId="6a419fc9c26811ab" providerId="LiveId" clId="{AAA4E363-0649-4C99-ADC8-55A77C4D773F}" dt="2023-08-18T10:12:10.242" v="4159" actId="14100"/>
          <ac:spMkLst>
            <pc:docMk/>
            <pc:sldMk cId="2795806566" sldId="317"/>
            <ac:spMk id="2" creationId="{8B4D5C50-E54B-8B53-7B22-1BF070280D4E}"/>
          </ac:spMkLst>
        </pc:spChg>
        <pc:spChg chg="mod">
          <ac:chgData name="Quentin Beraud" userId="6a419fc9c26811ab" providerId="LiveId" clId="{AAA4E363-0649-4C99-ADC8-55A77C4D773F}" dt="2023-08-18T10:12:13.061" v="4160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AAA4E363-0649-4C99-ADC8-55A77C4D773F}" dt="2023-08-18T10:12:01.429" v="4156" actId="20577"/>
          <ac:spMkLst>
            <pc:docMk/>
            <pc:sldMk cId="2795806566" sldId="317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3" creationId="{EDDFD1EF-E81A-6CB2-AD9E-997A6199B0DF}"/>
          </ac:picMkLst>
        </pc:pic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AAA4E363-0649-4C99-ADC8-55A77C4D773F}" dt="2023-08-18T10:09:16.889" v="4046" actId="478"/>
          <ac:picMkLst>
            <pc:docMk/>
            <pc:sldMk cId="2795806566" sldId="317"/>
            <ac:picMk id="6" creationId="{E0B68773-10E3-0A1E-9F49-CB82D18AD8C1}"/>
          </ac:picMkLst>
        </pc:picChg>
        <pc:picChg chg="add mod modCrop">
          <ac:chgData name="Quentin Beraud" userId="6a419fc9c26811ab" providerId="LiveId" clId="{AAA4E363-0649-4C99-ADC8-55A77C4D773F}" dt="2023-08-18T10:12:05.400" v="4158" actId="1076"/>
          <ac:picMkLst>
            <pc:docMk/>
            <pc:sldMk cId="2795806566" sldId="317"/>
            <ac:picMk id="11" creationId="{A9F4D5A4-182C-6E52-CE9E-D976D1F8B1F0}"/>
          </ac:picMkLst>
        </pc:picChg>
        <pc:picChg chg="del">
          <ac:chgData name="Quentin Beraud" userId="6a419fc9c26811ab" providerId="LiveId" clId="{AAA4E363-0649-4C99-ADC8-55A77C4D773F}" dt="2023-08-18T09:02:52.097" v="186" actId="478"/>
          <ac:picMkLst>
            <pc:docMk/>
            <pc:sldMk cId="2795806566" sldId="317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8.761" v="4161" actId="14100"/>
        <pc:sldMkLst>
          <pc:docMk/>
          <pc:sldMk cId="1631205840" sldId="318"/>
        </pc:sldMkLst>
        <pc:spChg chg="mod">
          <ac:chgData name="Quentin Beraud" userId="6a419fc9c26811ab" providerId="LiveId" clId="{AAA4E363-0649-4C99-ADC8-55A77C4D773F}" dt="2023-08-18T10:12:18.761" v="4161" actId="14100"/>
          <ac:spMkLst>
            <pc:docMk/>
            <pc:sldMk cId="1631205840" sldId="318"/>
            <ac:spMk id="2" creationId="{8B4D5C50-E54B-8B53-7B22-1BF070280D4E}"/>
          </ac:spMkLst>
        </pc:spChg>
        <pc:spChg chg="add mod">
          <ac:chgData name="Quentin Beraud" userId="6a419fc9c26811ab" providerId="LiveId" clId="{AAA4E363-0649-4C99-ADC8-55A77C4D773F}" dt="2023-08-18T10:11:48.012" v="4150" actId="20577"/>
          <ac:spMkLst>
            <pc:docMk/>
            <pc:sldMk cId="1631205840" sldId="318"/>
            <ac:spMk id="14" creationId="{F3FA885D-E381-54C2-077F-65647F9D4A51}"/>
          </ac:spMkLst>
        </pc:spChg>
        <pc:spChg chg="mod">
          <ac:chgData name="Quentin Beraud" userId="6a419fc9c26811ab" providerId="LiveId" clId="{AAA4E363-0649-4C99-ADC8-55A77C4D773F}" dt="2023-08-18T10:11:54.542" v="4153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3" creationId="{0461258F-2EF7-BA6C-246A-B1B3D9F792DD}"/>
          </ac:picMkLst>
        </pc:picChg>
        <pc:picChg chg="del">
          <ac:chgData name="Quentin Beraud" userId="6a419fc9c26811ab" providerId="LiveId" clId="{AAA4E363-0649-4C99-ADC8-55A77C4D773F}" dt="2023-08-18T10:10:44.803" v="4048" actId="478"/>
          <ac:picMkLst>
            <pc:docMk/>
            <pc:sldMk cId="1631205840" sldId="318"/>
            <ac:picMk id="4" creationId="{A7CF76C3-4392-4F38-3EE6-304F06BF098D}"/>
          </ac:picMkLst>
        </pc:pic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5" creationId="{6D6C2EAA-4C6A-4384-E0E9-5F919ABA3F19}"/>
          </ac:picMkLst>
        </pc:picChg>
        <pc:picChg chg="del">
          <ac:chgData name="Quentin Beraud" userId="6a419fc9c26811ab" providerId="LiveId" clId="{AAA4E363-0649-4C99-ADC8-55A77C4D773F}" dt="2023-08-18T10:10:46.211" v="4050" actId="478"/>
          <ac:picMkLst>
            <pc:docMk/>
            <pc:sldMk cId="1631205840" sldId="318"/>
            <ac:picMk id="11" creationId="{045D34E6-6662-3088-676F-1ED2D0388AC2}"/>
          </ac:picMkLst>
        </pc:picChg>
        <pc:picChg chg="add mod">
          <ac:chgData name="Quentin Beraud" userId="6a419fc9c26811ab" providerId="LiveId" clId="{AAA4E363-0649-4C99-ADC8-55A77C4D773F}" dt="2023-08-18T10:11:26.231" v="4080" actId="1076"/>
          <ac:picMkLst>
            <pc:docMk/>
            <pc:sldMk cId="1631205840" sldId="318"/>
            <ac:picMk id="12" creationId="{9E90B67E-D9C9-272A-C425-B56CB5C016DA}"/>
          </ac:picMkLst>
        </pc:picChg>
        <pc:picChg chg="del">
          <ac:chgData name="Quentin Beraud" userId="6a419fc9c26811ab" providerId="LiveId" clId="{AAA4E363-0649-4C99-ADC8-55A77C4D773F}" dt="2023-08-18T10:10:45.507" v="4049" actId="478"/>
          <ac:picMkLst>
            <pc:docMk/>
            <pc:sldMk cId="1631205840" sldId="318"/>
            <ac:picMk id="13" creationId="{10B04988-FCC2-A951-2069-CDACB237EAF5}"/>
          </ac:picMkLst>
        </pc:picChg>
        <pc:picChg chg="del">
          <ac:chgData name="Quentin Beraud" userId="6a419fc9c26811ab" providerId="LiveId" clId="{AAA4E363-0649-4C99-ADC8-55A77C4D773F}" dt="2023-08-18T10:10:46.712" v="4051" actId="478"/>
          <ac:picMkLst>
            <pc:docMk/>
            <pc:sldMk cId="1631205840" sldId="318"/>
            <ac:picMk id="15" creationId="{0F7A4F31-C38E-3FED-36AD-B51627CE3C92}"/>
          </ac:picMkLst>
        </pc:picChg>
        <pc:picChg chg="del">
          <ac:chgData name="Quentin Beraud" userId="6a419fc9c26811ab" providerId="LiveId" clId="{AAA4E363-0649-4C99-ADC8-55A77C4D773F}" dt="2023-08-18T09:02:56.015" v="188" actId="478"/>
          <ac:picMkLst>
            <pc:docMk/>
            <pc:sldMk cId="1631205840" sldId="318"/>
            <ac:picMk id="22" creationId="{11834383-B9DF-84E2-7168-8E2589344CCD}"/>
          </ac:picMkLst>
        </pc:picChg>
      </pc:sldChg>
      <pc:sldChg chg="addSp delSp modSp add mod">
        <pc:chgData name="Quentin Beraud" userId="6a419fc9c26811ab" providerId="LiveId" clId="{AAA4E363-0649-4C99-ADC8-55A77C4D773F}" dt="2023-08-18T10:20:14.067" v="4256" actId="1076"/>
        <pc:sldMkLst>
          <pc:docMk/>
          <pc:sldMk cId="271191972" sldId="319"/>
        </pc:sldMkLst>
        <pc:spChg chg="del">
          <ac:chgData name="Quentin Beraud" userId="6a419fc9c26811ab" providerId="LiveId" clId="{AAA4E363-0649-4C99-ADC8-55A77C4D773F}" dt="2023-08-18T10:13:04.890" v="4189" actId="478"/>
          <ac:spMkLst>
            <pc:docMk/>
            <pc:sldMk cId="271191972" sldId="319"/>
            <ac:spMk id="5" creationId="{CEEB3BAE-C0B2-447C-B8BE-96C6BD84D658}"/>
          </ac:spMkLst>
        </pc:spChg>
        <pc:spChg chg="add del mod">
          <ac:chgData name="Quentin Beraud" userId="6a419fc9c26811ab" providerId="LiveId" clId="{AAA4E363-0649-4C99-ADC8-55A77C4D773F}" dt="2023-08-18T10:13:08.140" v="4190" actId="478"/>
          <ac:spMkLst>
            <pc:docMk/>
            <pc:sldMk cId="271191972" sldId="319"/>
            <ac:spMk id="7" creationId="{191B9DA1-87E3-2FE6-E6A9-0ACAF16BB32F}"/>
          </ac:spMkLst>
        </pc:spChg>
        <pc:spChg chg="mod">
          <ac:chgData name="Quentin Beraud" userId="6a419fc9c26811ab" providerId="LiveId" clId="{AAA4E363-0649-4C99-ADC8-55A77C4D773F}" dt="2023-08-18T10:12:43.460" v="4173" actId="20577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3:02.560" v="4188" actId="20577"/>
          <ac:spMkLst>
            <pc:docMk/>
            <pc:sldMk cId="271191972" sldId="319"/>
            <ac:spMk id="10" creationId="{0E874898-A8A6-9746-0804-4CB9F4DAB312}"/>
          </ac:spMkLst>
        </pc:spChg>
        <pc:graphicFrameChg chg="add del mod">
          <ac:chgData name="Quentin Beraud" userId="6a419fc9c26811ab" providerId="LiveId" clId="{AAA4E363-0649-4C99-ADC8-55A77C4D773F}" dt="2023-08-18T10:13:46.475" v="4220" actId="478"/>
          <ac:graphicFrameMkLst>
            <pc:docMk/>
            <pc:sldMk cId="271191972" sldId="319"/>
            <ac:graphicFrameMk id="12" creationId="{4EC9C91B-73CE-368D-C44D-A88267FA5A14}"/>
          </ac:graphicFrameMkLst>
        </pc:graphicFrameChg>
        <pc:picChg chg="add del mod">
          <ac:chgData name="Quentin Beraud" userId="6a419fc9c26811ab" providerId="LiveId" clId="{AAA4E363-0649-4C99-ADC8-55A77C4D773F}" dt="2023-08-18T10:20:09.577" v="4254" actId="478"/>
          <ac:picMkLst>
            <pc:docMk/>
            <pc:sldMk cId="271191972" sldId="319"/>
            <ac:picMk id="14" creationId="{40CB8EBB-9F9E-2478-AC8A-93A4141728ED}"/>
          </ac:picMkLst>
        </pc:picChg>
        <pc:picChg chg="add mod">
          <ac:chgData name="Quentin Beraud" userId="6a419fc9c26811ab" providerId="LiveId" clId="{AAA4E363-0649-4C99-ADC8-55A77C4D773F}" dt="2023-08-18T10:20:14.067" v="4256" actId="1076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add mod">
        <pc:chgData name="Quentin Beraud" userId="6a419fc9c26811ab" providerId="LiveId" clId="{AAA4E363-0649-4C99-ADC8-55A77C4D773F}" dt="2023-08-18T10:16:47.644" v="4253" actId="1076"/>
        <pc:sldMkLst>
          <pc:docMk/>
          <pc:sldMk cId="4078171086" sldId="320"/>
        </pc:sldMkLst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3" creationId="{7FE8AC07-FFE1-AF41-2529-8E1C13A6216D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10" creationId="{0E874898-A8A6-9746-0804-4CB9F4DAB312}"/>
          </ac:spMkLst>
        </pc:spChg>
        <pc:picChg chg="add del mod ord">
          <ac:chgData name="Quentin Beraud" userId="6a419fc9c26811ab" providerId="LiveId" clId="{AAA4E363-0649-4C99-ADC8-55A77C4D773F}" dt="2023-08-18T10:16:27.880" v="4249"/>
          <ac:picMkLst>
            <pc:docMk/>
            <pc:sldMk cId="4078171086" sldId="320"/>
            <ac:picMk id="6" creationId="{177D3E16-88C4-ABDE-E133-9E6383FEEA9F}"/>
          </ac:picMkLst>
        </pc:picChg>
        <pc:picChg chg="add mod ord">
          <ac:chgData name="Quentin Beraud" userId="6a419fc9c26811ab" providerId="LiveId" clId="{AAA4E363-0649-4C99-ADC8-55A77C4D773F}" dt="2023-08-18T10:16:47.644" v="4253" actId="1076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  <pc:docChgLst>
    <pc:chgData name="Quentin Beraud" userId="6a419fc9c26811ab" providerId="LiveId" clId="{C2938B1B-710E-4A0F-8632-811463F0BD05}"/>
    <pc:docChg chg="undo redo custSel addSld delSld modSld sldOrd">
      <pc:chgData name="Quentin Beraud" userId="6a419fc9c26811ab" providerId="LiveId" clId="{C2938B1B-710E-4A0F-8632-811463F0BD05}" dt="2023-07-26T08:28:03.583" v="12176" actId="20577"/>
      <pc:docMkLst>
        <pc:docMk/>
      </pc:docMkLst>
      <pc:sldChg chg="addSp delSp modSp mod">
        <pc:chgData name="Quentin Beraud" userId="6a419fc9c26811ab" providerId="LiveId" clId="{C2938B1B-710E-4A0F-8632-811463F0BD05}" dt="2023-07-26T08:28:03.583" v="12176" actId="20577"/>
        <pc:sldMkLst>
          <pc:docMk/>
          <pc:sldMk cId="1329746698" sldId="283"/>
        </pc:sldMkLst>
        <pc:spChg chg="mod">
          <ac:chgData name="Quentin Beraud" userId="6a419fc9c26811ab" providerId="LiveId" clId="{C2938B1B-710E-4A0F-8632-811463F0BD05}" dt="2023-07-23T15:40:53.867" v="7075" actId="14100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8:03.326" v="7176" actId="14100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8:28:03.583" v="12176" actId="20577"/>
          <ac:spMkLst>
            <pc:docMk/>
            <pc:sldMk cId="1329746698" sldId="283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3T08:44:32.548" v="6241" actId="478"/>
          <ac:spMkLst>
            <pc:docMk/>
            <pc:sldMk cId="1329746698" sldId="283"/>
            <ac:spMk id="5" creationId="{27FEF159-16BC-9D97-C2FD-670CB3966EC7}"/>
          </ac:spMkLst>
        </pc:spChg>
        <pc:spChg chg="add del">
          <ac:chgData name="Quentin Beraud" userId="6a419fc9c26811ab" providerId="LiveId" clId="{C2938B1B-710E-4A0F-8632-811463F0BD05}" dt="2023-07-19T09:23:49.942" v="671"/>
          <ac:spMkLst>
            <pc:docMk/>
            <pc:sldMk cId="1329746698" sldId="283"/>
            <ac:spMk id="5" creationId="{7291110D-398E-D9B1-2B74-A164A9439279}"/>
          </ac:spMkLst>
        </pc:spChg>
        <pc:spChg chg="add del mod">
          <ac:chgData name="Quentin Beraud" userId="6a419fc9c26811ab" providerId="LiveId" clId="{C2938B1B-710E-4A0F-8632-811463F0BD05}" dt="2023-07-23T08:44:30.110" v="6239" actId="478"/>
          <ac:spMkLst>
            <pc:docMk/>
            <pc:sldMk cId="1329746698" sldId="283"/>
            <ac:spMk id="7" creationId="{BB2D53AB-395D-29C9-F2B9-C06312C8197C}"/>
          </ac:spMkLst>
        </pc:spChg>
        <pc:spChg chg="add del mod">
          <ac:chgData name="Quentin Beraud" userId="6a419fc9c26811ab" providerId="LiveId" clId="{C2938B1B-710E-4A0F-8632-811463F0BD05}" dt="2023-07-23T08:44:31.373" v="6240" actId="478"/>
          <ac:spMkLst>
            <pc:docMk/>
            <pc:sldMk cId="1329746698" sldId="283"/>
            <ac:spMk id="10" creationId="{76B919C2-BD78-7F05-5316-16E7582B7AFF}"/>
          </ac:spMkLst>
        </pc:spChg>
        <pc:spChg chg="add del mod">
          <ac:chgData name="Quentin Beraud" userId="6a419fc9c26811ab" providerId="LiveId" clId="{C2938B1B-710E-4A0F-8632-811463F0BD05}" dt="2023-07-23T08:44:34.008" v="6242" actId="478"/>
          <ac:spMkLst>
            <pc:docMk/>
            <pc:sldMk cId="1329746698" sldId="283"/>
            <ac:spMk id="11" creationId="{C899FDE3-73F9-8E61-4E47-141392DC9942}"/>
          </ac:spMkLst>
        </pc:spChg>
        <pc:spChg chg="del">
          <ac:chgData name="Quentin Beraud" userId="6a419fc9c26811ab" providerId="LiveId" clId="{C2938B1B-710E-4A0F-8632-811463F0BD05}" dt="2023-07-19T09:20:58.026" v="669" actId="478"/>
          <ac:spMkLst>
            <pc:docMk/>
            <pc:sldMk cId="1329746698" sldId="283"/>
            <ac:spMk id="13" creationId="{B92231D4-1A1C-C932-B40C-84B3F79B0ABC}"/>
          </ac:spMkLst>
        </pc:spChg>
        <pc:spChg chg="mod">
          <ac:chgData name="Quentin Beraud" userId="6a419fc9c26811ab" providerId="LiveId" clId="{C2938B1B-710E-4A0F-8632-811463F0BD05}" dt="2023-07-23T08:43:00.559" v="6219" actId="207"/>
          <ac:spMkLst>
            <pc:docMk/>
            <pc:sldMk cId="1329746698" sldId="283"/>
            <ac:spMk id="20" creationId="{EFA08948-2B6F-46B1-9D2D-8D7B2B3FBD56}"/>
          </ac:spMkLst>
        </pc:spChg>
        <pc:picChg chg="add mod">
          <ac:chgData name="Quentin Beraud" userId="6a419fc9c26811ab" providerId="LiveId" clId="{C2938B1B-710E-4A0F-8632-811463F0BD05}" dt="2023-07-19T17:22:23.816" v="751" actId="1076"/>
          <ac:picMkLst>
            <pc:docMk/>
            <pc:sldMk cId="1329746698" sldId="283"/>
            <ac:picMk id="9" creationId="{D1650225-92E0-951B-0F37-EC469679D3EE}"/>
          </ac:picMkLst>
        </pc:picChg>
        <pc:picChg chg="del">
          <ac:chgData name="Quentin Beraud" userId="6a419fc9c26811ab" providerId="LiveId" clId="{C2938B1B-710E-4A0F-8632-811463F0BD05}" dt="2023-07-19T09:20:55.910" v="668" actId="478"/>
          <ac:picMkLst>
            <pc:docMk/>
            <pc:sldMk cId="1329746698" sldId="283"/>
            <ac:picMk id="16" creationId="{8615CA18-20DF-2F49-DF89-2ED87972DF19}"/>
          </ac:picMkLst>
        </pc:picChg>
      </pc:sldChg>
      <pc:sldChg chg="addSp delSp modSp add del mod ord">
        <pc:chgData name="Quentin Beraud" userId="6a419fc9c26811ab" providerId="LiveId" clId="{C2938B1B-710E-4A0F-8632-811463F0BD05}" dt="2023-07-25T08:53:53.893" v="11742" actId="20577"/>
        <pc:sldMkLst>
          <pc:docMk/>
          <pc:sldMk cId="3188837873" sldId="284"/>
        </pc:sldMkLst>
        <pc:spChg chg="del mod">
          <ac:chgData name="Quentin Beraud" userId="6a419fc9c26811ab" providerId="LiveId" clId="{C2938B1B-710E-4A0F-8632-811463F0BD05}" dt="2023-07-23T08:44:58.318" v="6247" actId="478"/>
          <ac:spMkLst>
            <pc:docMk/>
            <pc:sldMk cId="3188837873" sldId="284"/>
            <ac:spMk id="2" creationId="{19304E83-A4F0-49C5-BB01-F5773509A2B3}"/>
          </ac:spMkLst>
        </pc:spChg>
        <pc:spChg chg="del mod">
          <ac:chgData name="Quentin Beraud" userId="6a419fc9c26811ab" providerId="LiveId" clId="{C2938B1B-710E-4A0F-8632-811463F0BD05}" dt="2023-07-20T08:36:24.106" v="3124" actId="478"/>
          <ac:spMkLst>
            <pc:docMk/>
            <pc:sldMk cId="3188837873" sldId="284"/>
            <ac:spMk id="3" creationId="{7CA42D59-EAD6-4F95-84F1-32A30F057856}"/>
          </ac:spMkLst>
        </pc:spChg>
        <pc:spChg chg="add mod">
          <ac:chgData name="Quentin Beraud" userId="6a419fc9c26811ab" providerId="LiveId" clId="{C2938B1B-710E-4A0F-8632-811463F0BD05}" dt="2023-07-23T15:43:02.554" v="7105" actId="1035"/>
          <ac:spMkLst>
            <pc:docMk/>
            <pc:sldMk cId="3188837873" sldId="284"/>
            <ac:spMk id="3" creationId="{7FE8AC07-FFE1-AF41-2529-8E1C13A6216D}"/>
          </ac:spMkLst>
        </pc:spChg>
        <pc:spChg chg="del mod">
          <ac:chgData name="Quentin Beraud" userId="6a419fc9c26811ab" providerId="LiveId" clId="{C2938B1B-710E-4A0F-8632-811463F0BD05}" dt="2023-07-23T08:55:00.948" v="6416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Quentin Beraud" userId="6a419fc9c26811ab" providerId="LiveId" clId="{C2938B1B-710E-4A0F-8632-811463F0BD05}" dt="2023-07-25T08:53:53.893" v="11742" actId="20577"/>
          <ac:spMkLst>
            <pc:docMk/>
            <pc:sldMk cId="3188837873" sldId="284"/>
            <ac:spMk id="5" creationId="{CEEB3BAE-C0B2-447C-B8BE-96C6BD84D658}"/>
          </ac:spMkLst>
        </pc:spChg>
        <pc:spChg chg="del mod">
          <ac:chgData name="Quentin Beraud" userId="6a419fc9c26811ab" providerId="LiveId" clId="{C2938B1B-710E-4A0F-8632-811463F0BD05}" dt="2023-07-23T08:48:12.250" v="6318" actId="478"/>
          <ac:spMkLst>
            <pc:docMk/>
            <pc:sldMk cId="3188837873" sldId="284"/>
            <ac:spMk id="6" creationId="{B237D1CA-B91A-410E-A968-D017BBE99F99}"/>
          </ac:spMkLst>
        </pc:spChg>
        <pc:spChg chg="del mod">
          <ac:chgData name="Quentin Beraud" userId="6a419fc9c26811ab" providerId="LiveId" clId="{C2938B1B-710E-4A0F-8632-811463F0BD05}" dt="2023-07-23T08:48:24.108" v="6321" actId="478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Quentin Beraud" userId="6a419fc9c26811ab" providerId="LiveId" clId="{C2938B1B-710E-4A0F-8632-811463F0BD05}" dt="2023-07-20T08:35:54.616" v="3094" actId="571"/>
          <ac:spMkLst>
            <pc:docMk/>
            <pc:sldMk cId="3188837873" sldId="284"/>
            <ac:spMk id="9" creationId="{1E6A15CA-8E06-6A0C-E4E9-F9F57E49AFE8}"/>
          </ac:spMkLst>
        </pc:spChg>
        <pc:spChg chg="add mod">
          <ac:chgData name="Quentin Beraud" userId="6a419fc9c26811ab" providerId="LiveId" clId="{C2938B1B-710E-4A0F-8632-811463F0BD05}" dt="2023-07-23T15:47:26.563" v="7170" actId="14100"/>
          <ac:spMkLst>
            <pc:docMk/>
            <pc:sldMk cId="3188837873" sldId="284"/>
            <ac:spMk id="9" creationId="{B949D507-7313-3D25-C397-ABE2F6414FD0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9" creationId="{E7A4863F-EA22-9F93-91A4-9EBD1EDFE71C}"/>
          </ac:spMkLst>
        </pc:spChg>
        <pc:spChg chg="add mod">
          <ac:chgData name="Quentin Beraud" userId="6a419fc9c26811ab" providerId="LiveId" clId="{C2938B1B-710E-4A0F-8632-811463F0BD05}" dt="2023-07-23T15:47:36.376" v="7172" actId="403"/>
          <ac:spMkLst>
            <pc:docMk/>
            <pc:sldMk cId="3188837873" sldId="284"/>
            <ac:spMk id="10" creationId="{0E874898-A8A6-9746-0804-4CB9F4DAB312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0" creationId="{3E51BCC3-0972-5732-DD60-6E77119FB2AD}"/>
          </ac:spMkLst>
        </pc:spChg>
        <pc:spChg chg="del mod">
          <ac:chgData name="Quentin Beraud" userId="6a419fc9c26811ab" providerId="LiveId" clId="{C2938B1B-710E-4A0F-8632-811463F0BD05}" dt="2023-07-23T08:55:03.288" v="6418" actId="478"/>
          <ac:spMkLst>
            <pc:docMk/>
            <pc:sldMk cId="3188837873" sldId="284"/>
            <ac:spMk id="12" creationId="{7F65E93D-09FF-42EE-B9DD-750638966686}"/>
          </ac:spMkLst>
        </pc:spChg>
        <pc:spChg chg="del mod">
          <ac:chgData name="Quentin Beraud" userId="6a419fc9c26811ab" providerId="LiveId" clId="{C2938B1B-710E-4A0F-8632-811463F0BD05}" dt="2023-07-23T08:48:24.947" v="6322" actId="478"/>
          <ac:spMkLst>
            <pc:docMk/>
            <pc:sldMk cId="3188837873" sldId="284"/>
            <ac:spMk id="13" creationId="{A7CD04AE-9A8B-4DED-855D-F51B510D0B69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4" creationId="{892B6F47-C0CD-6C92-25CF-0276223FF1DD}"/>
          </ac:spMkLst>
        </pc:spChg>
        <pc:spChg chg="add del mod">
          <ac:chgData name="Quentin Beraud" userId="6a419fc9c26811ab" providerId="LiveId" clId="{C2938B1B-710E-4A0F-8632-811463F0BD05}" dt="2023-07-23T08:46:04.509" v="6248" actId="478"/>
          <ac:spMkLst>
            <pc:docMk/>
            <pc:sldMk cId="3188837873" sldId="284"/>
            <ac:spMk id="15" creationId="{16E8ED74-3F90-AE0D-94F4-5E013DA64738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5" creationId="{351038E0-E0C6-46C8-8C4E-F777A4E07657}"/>
          </ac:spMkLst>
        </pc:spChg>
        <pc:spChg chg="add del mod">
          <ac:chgData name="Quentin Beraud" userId="6a419fc9c26811ab" providerId="LiveId" clId="{C2938B1B-710E-4A0F-8632-811463F0BD05}" dt="2023-07-23T08:48:27.448" v="6324" actId="478"/>
          <ac:spMkLst>
            <pc:docMk/>
            <pc:sldMk cId="3188837873" sldId="284"/>
            <ac:spMk id="17" creationId="{517E3402-E4E1-0894-8669-D0D48135ACDA}"/>
          </ac:spMkLst>
        </pc:spChg>
        <pc:spChg chg="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7" creationId="{5D97C106-2941-3DC5-6C5A-3BE51D1A9A05}"/>
          </ac:spMkLst>
        </pc:spChg>
        <pc:spChg chg="add del mod">
          <ac:chgData name="Quentin Beraud" userId="6a419fc9c26811ab" providerId="LiveId" clId="{C2938B1B-710E-4A0F-8632-811463F0BD05}" dt="2023-07-19T22:51:16.260" v="1183" actId="478"/>
          <ac:spMkLst>
            <pc:docMk/>
            <pc:sldMk cId="3188837873" sldId="284"/>
            <ac:spMk id="18" creationId="{BCB6F96A-5F0B-11AC-AA29-A75E50D79E6A}"/>
          </ac:spMkLst>
        </pc:spChg>
        <pc:spChg chg="del">
          <ac:chgData name="Quentin Beraud" userId="6a419fc9c26811ab" providerId="LiveId" clId="{C2938B1B-710E-4A0F-8632-811463F0BD05}" dt="2023-07-19T22:55:52.540" v="1534" actId="478"/>
          <ac:spMkLst>
            <pc:docMk/>
            <pc:sldMk cId="3188837873" sldId="284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08:48:26.128" v="6323" actId="478"/>
          <ac:spMkLst>
            <pc:docMk/>
            <pc:sldMk cId="3188837873" sldId="284"/>
            <ac:spMk id="19" creationId="{E4CAEDA5-556F-0509-AD47-5CCA29EFD880}"/>
          </ac:spMkLst>
        </pc:spChg>
        <pc:spChg chg="add del mod">
          <ac:chgData name="Quentin Beraud" userId="6a419fc9c26811ab" providerId="LiveId" clId="{C2938B1B-710E-4A0F-8632-811463F0BD05}" dt="2023-07-23T08:55:02.108" v="6417" actId="478"/>
          <ac:spMkLst>
            <pc:docMk/>
            <pc:sldMk cId="3188837873" sldId="284"/>
            <ac:spMk id="21" creationId="{C5160569-FE33-BA50-C826-927B241D3A2B}"/>
          </ac:spMkLst>
        </pc:spChg>
        <pc:spChg chg="add del mod">
          <ac:chgData name="Quentin Beraud" userId="6a419fc9c26811ab" providerId="LiveId" clId="{C2938B1B-710E-4A0F-8632-811463F0BD05}" dt="2023-07-19T22:50:14.590" v="1164" actId="478"/>
          <ac:spMkLst>
            <pc:docMk/>
            <pc:sldMk cId="3188837873" sldId="284"/>
            <ac:spMk id="21" creationId="{D709381E-FDC5-8D5E-1BAB-B51C897D603C}"/>
          </ac:spMkLst>
        </pc:spChg>
        <pc:spChg chg="add del mod">
          <ac:chgData name="Quentin Beraud" userId="6a419fc9c26811ab" providerId="LiveId" clId="{C2938B1B-710E-4A0F-8632-811463F0BD05}" dt="2023-07-23T15:32:51.558" v="6997"/>
          <ac:spMkLst>
            <pc:docMk/>
            <pc:sldMk cId="3188837873" sldId="284"/>
            <ac:spMk id="22" creationId="{173461AA-AA0F-AFC4-6C05-DAF24A0AB579}"/>
          </ac:spMkLst>
        </pc:spChg>
        <pc:spChg chg="add del mod">
          <ac:chgData name="Quentin Beraud" userId="6a419fc9c26811ab" providerId="LiveId" clId="{C2938B1B-710E-4A0F-8632-811463F0BD05}" dt="2023-07-19T22:50:20.500" v="1165" actId="478"/>
          <ac:spMkLst>
            <pc:docMk/>
            <pc:sldMk cId="3188837873" sldId="284"/>
            <ac:spMk id="22" creationId="{C1FB0752-93CB-D1CA-D972-82D0EDFDFA24}"/>
          </ac:spMkLst>
        </pc:spChg>
        <pc:spChg chg="add 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23" creationId="{48E797AF-FF63-FC28-273A-149F40A1582A}"/>
          </ac:spMkLst>
        </pc:spChg>
        <pc:spChg chg="add mod">
          <ac:chgData name="Quentin Beraud" userId="6a419fc9c26811ab" providerId="LiveId" clId="{C2938B1B-710E-4A0F-8632-811463F0BD05}" dt="2023-07-25T08:24:30.974" v="11539" actId="404"/>
          <ac:spMkLst>
            <pc:docMk/>
            <pc:sldMk cId="3188837873" sldId="284"/>
            <ac:spMk id="23" creationId="{9956E95E-5728-6390-C4F3-FAB28372EC54}"/>
          </ac:spMkLst>
        </pc:spChg>
        <pc:picChg chg="del">
          <ac:chgData name="Quentin Beraud" userId="6a419fc9c26811ab" providerId="LiveId" clId="{C2938B1B-710E-4A0F-8632-811463F0BD05}" dt="2023-07-19T22:56:31.685" v="1550" actId="478"/>
          <ac:picMkLst>
            <pc:docMk/>
            <pc:sldMk cId="3188837873" sldId="284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4.300" v="1538"/>
          <ac:picMkLst>
            <pc:docMk/>
            <pc:sldMk cId="3188837873" sldId="284"/>
            <ac:picMk id="24" creationId="{BE2D9B3D-70EE-A0E4-5AB8-BCC7A89F87D9}"/>
          </ac:picMkLst>
        </pc:picChg>
        <pc:picChg chg="add del mod">
          <ac:chgData name="Quentin Beraud" userId="6a419fc9c26811ab" providerId="LiveId" clId="{C2938B1B-710E-4A0F-8632-811463F0BD05}" dt="2023-07-23T08:44:55.460" v="6246" actId="478"/>
          <ac:picMkLst>
            <pc:docMk/>
            <pc:sldMk cId="3188837873" sldId="284"/>
            <ac:picMk id="1026" creationId="{90D891C7-3A24-ABE5-A53B-30449B0B42D6}"/>
          </ac:picMkLst>
        </pc:picChg>
        <pc:cxnChg chg="mod">
          <ac:chgData name="Quentin Beraud" userId="6a419fc9c26811ab" providerId="LiveId" clId="{C2938B1B-710E-4A0F-8632-811463F0BD05}" dt="2023-07-20T08:41:19.028" v="3177" actId="1076"/>
          <ac:cxnSpMkLst>
            <pc:docMk/>
            <pc:sldMk cId="3188837873" sldId="284"/>
            <ac:cxnSpMk id="11" creationId="{5A563457-1EC8-4978-BCCB-AFD88C9ED04C}"/>
          </ac:cxnSpMkLst>
        </pc:cxnChg>
        <pc:cxnChg chg="del">
          <ac:chgData name="Quentin Beraud" userId="6a419fc9c26811ab" providerId="LiveId" clId="{C2938B1B-710E-4A0F-8632-811463F0BD05}" dt="2023-07-19T22:51:14.032" v="1180" actId="478"/>
          <ac:cxnSpMkLst>
            <pc:docMk/>
            <pc:sldMk cId="3188837873" sldId="284"/>
            <ac:cxnSpMk id="16" creationId="{E49F4035-D9A0-F5BA-6ED5-D0E0270C62CA}"/>
          </ac:cxnSpMkLst>
        </pc:cxnChg>
      </pc:sldChg>
      <pc:sldChg chg="addSp delSp modSp mod">
        <pc:chgData name="Quentin Beraud" userId="6a419fc9c26811ab" providerId="LiveId" clId="{C2938B1B-710E-4A0F-8632-811463F0BD05}" dt="2023-07-25T08:34:00.796" v="11734" actId="20577"/>
        <pc:sldMkLst>
          <pc:docMk/>
          <pc:sldMk cId="2117695413" sldId="293"/>
        </pc:sldMkLst>
        <pc:spChg chg="mod">
          <ac:chgData name="Quentin Beraud" userId="6a419fc9c26811ab" providerId="LiveId" clId="{C2938B1B-710E-4A0F-8632-811463F0BD05}" dt="2023-07-19T22:55:30.590" v="1528" actId="20577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5T08:34:00.796" v="11734" actId="20577"/>
          <ac:spMkLst>
            <pc:docMk/>
            <pc:sldMk cId="2117695413" sldId="293"/>
            <ac:spMk id="10" creationId="{2972F17A-D965-40B9-8ABB-C634072DBCC0}"/>
          </ac:spMkLst>
        </pc:spChg>
        <pc:spChg chg="del mod">
          <ac:chgData name="Quentin Beraud" userId="6a419fc9c26811ab" providerId="LiveId" clId="{C2938B1B-710E-4A0F-8632-811463F0BD05}" dt="2023-07-19T22:55:43.300" v="1531" actId="478"/>
          <ac:spMkLst>
            <pc:docMk/>
            <pc:sldMk cId="2117695413" sldId="293"/>
            <ac:spMk id="14" creationId="{0AB1D90E-930E-79E2-7730-E04624BE2B8D}"/>
          </ac:spMkLst>
        </pc:spChg>
        <pc:picChg chg="add del mod">
          <ac:chgData name="Quentin Beraud" userId="6a419fc9c26811ab" providerId="LiveId" clId="{C2938B1B-710E-4A0F-8632-811463F0BD05}" dt="2023-07-19T22:56:19.325" v="1544" actId="478"/>
          <ac:picMkLst>
            <pc:docMk/>
            <pc:sldMk cId="2117695413" sldId="293"/>
            <ac:picMk id="2" creationId="{58C9744B-BBDE-C5F2-2B45-917D2DBC29DD}"/>
          </ac:picMkLst>
        </pc:picChg>
        <pc:picChg chg="add mod">
          <ac:chgData name="Quentin Beraud" userId="6a419fc9c26811ab" providerId="LiveId" clId="{C2938B1B-710E-4A0F-8632-811463F0BD05}" dt="2023-07-19T22:56:17.969" v="1543" actId="571"/>
          <ac:picMkLst>
            <pc:docMk/>
            <pc:sldMk cId="2117695413" sldId="293"/>
            <ac:picMk id="4" creationId="{6917B2FD-2236-915B-BABE-AFBB939687BA}"/>
          </ac:picMkLst>
        </pc:picChg>
        <pc:picChg chg="add mod">
          <ac:chgData name="Quentin Beraud" userId="6a419fc9c26811ab" providerId="LiveId" clId="{C2938B1B-710E-4A0F-8632-811463F0BD05}" dt="2023-07-19T22:56:20.635" v="1546"/>
          <ac:picMkLst>
            <pc:docMk/>
            <pc:sldMk cId="2117695413" sldId="293"/>
            <ac:picMk id="6" creationId="{7B2F3113-E4FB-7B7E-DE82-B67BC1EC1C42}"/>
          </ac:picMkLst>
        </pc:picChg>
        <pc:picChg chg="del">
          <ac:chgData name="Quentin Beraud" userId="6a419fc9c26811ab" providerId="LiveId" clId="{C2938B1B-710E-4A0F-8632-811463F0BD05}" dt="2023-07-19T22:56:19.920" v="1545" actId="478"/>
          <ac:picMkLst>
            <pc:docMk/>
            <pc:sldMk cId="2117695413" sldId="293"/>
            <ac:picMk id="16" creationId="{11CCD80C-F51E-F9CA-00A0-A1070B3533C7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800700" sldId="294"/>
        </pc:sldMkLst>
      </pc:sldChg>
      <pc:sldChg chg="addSp delSp modSp mod">
        <pc:chgData name="Quentin Beraud" userId="6a419fc9c26811ab" providerId="LiveId" clId="{C2938B1B-710E-4A0F-8632-811463F0BD05}" dt="2023-07-19T22:56:26.699" v="1549"/>
        <pc:sldMkLst>
          <pc:docMk/>
          <pc:sldMk cId="4153678306" sldId="296"/>
        </pc:sldMkLst>
        <pc:spChg chg="del">
          <ac:chgData name="Quentin Beraud" userId="6a419fc9c26811ab" providerId="LiveId" clId="{C2938B1B-710E-4A0F-8632-811463F0BD05}" dt="2023-07-19T22:55:47.510" v="1532" actId="478"/>
          <ac:spMkLst>
            <pc:docMk/>
            <pc:sldMk cId="4153678306" sldId="296"/>
            <ac:spMk id="15" creationId="{BFAD30A5-F56C-97EC-FE78-B1D831538D20}"/>
          </ac:spMkLst>
        </pc:spChg>
        <pc:picChg chg="add del mod">
          <ac:chgData name="Quentin Beraud" userId="6a419fc9c26811ab" providerId="LiveId" clId="{C2938B1B-710E-4A0F-8632-811463F0BD05}" dt="2023-07-19T22:56:24.723" v="1547" actId="478"/>
          <ac:picMkLst>
            <pc:docMk/>
            <pc:sldMk cId="4153678306" sldId="296"/>
            <ac:picMk id="2" creationId="{94C67C73-96BB-4E00-D3B8-0147BEAACEFB}"/>
          </ac:picMkLst>
        </pc:picChg>
        <pc:picChg chg="add mod">
          <ac:chgData name="Quentin Beraud" userId="6a419fc9c26811ab" providerId="LiveId" clId="{C2938B1B-710E-4A0F-8632-811463F0BD05}" dt="2023-07-19T22:56:26.699" v="1549"/>
          <ac:picMkLst>
            <pc:docMk/>
            <pc:sldMk cId="4153678306" sldId="296"/>
            <ac:picMk id="3" creationId="{C85DCC62-1BBD-DFD4-6A72-6FFFB54E5BBD}"/>
          </ac:picMkLst>
        </pc:picChg>
        <pc:picChg chg="del">
          <ac:chgData name="Quentin Beraud" userId="6a419fc9c26811ab" providerId="LiveId" clId="{C2938B1B-710E-4A0F-8632-811463F0BD05}" dt="2023-07-19T22:56:25.890" v="1548" actId="478"/>
          <ac:picMkLst>
            <pc:docMk/>
            <pc:sldMk cId="4153678306" sldId="296"/>
            <ac:picMk id="17" creationId="{4A4105E8-9582-C7DC-F4A4-D0C456ECAAD8}"/>
          </ac:picMkLst>
        </pc:picChg>
      </pc:sldChg>
      <pc:sldChg chg="addSp delSp modSp del mod">
        <pc:chgData name="Quentin Beraud" userId="6a419fc9c26811ab" providerId="LiveId" clId="{C2938B1B-710E-4A0F-8632-811463F0BD05}" dt="2023-07-23T15:31:47.009" v="6986" actId="47"/>
        <pc:sldMkLst>
          <pc:docMk/>
          <pc:sldMk cId="722098795" sldId="297"/>
        </pc:sldMkLst>
        <pc:spChg chg="mod">
          <ac:chgData name="Quentin Beraud" userId="6a419fc9c26811ab" providerId="LiveId" clId="{C2938B1B-710E-4A0F-8632-811463F0BD05}" dt="2023-07-20T09:27:59.022" v="3954" actId="121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0T09:28:12.283" v="3960" actId="255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0T08:15:05.321" v="2447" actId="1076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5:57.300" v="1535" actId="478"/>
          <ac:spMkLst>
            <pc:docMk/>
            <pc:sldMk cId="722098795" sldId="297"/>
            <ac:spMk id="7" creationId="{4755FA23-49FE-5F43-33E8-6B786B102CAE}"/>
          </ac:spMkLst>
        </pc:spChg>
        <pc:picChg chg="add mod">
          <ac:chgData name="Quentin Beraud" userId="6a419fc9c26811ab" providerId="LiveId" clId="{C2938B1B-710E-4A0F-8632-811463F0BD05}" dt="2023-07-19T22:56:02.519" v="1537"/>
          <ac:picMkLst>
            <pc:docMk/>
            <pc:sldMk cId="722098795" sldId="297"/>
            <ac:picMk id="5" creationId="{7C7E6C09-F249-46EF-631C-21095FB5471F}"/>
          </ac:picMkLst>
        </pc:picChg>
        <pc:picChg chg="del">
          <ac:chgData name="Quentin Beraud" userId="6a419fc9c26811ab" providerId="LiveId" clId="{C2938B1B-710E-4A0F-8632-811463F0BD05}" dt="2023-07-19T22:55:59.150" v="1536" actId="478"/>
          <ac:picMkLst>
            <pc:docMk/>
            <pc:sldMk cId="722098795" sldId="297"/>
            <ac:picMk id="8" creationId="{21CED2A4-0D78-0566-AA96-371F91D6B25C}"/>
          </ac:picMkLst>
        </pc:picChg>
      </pc:sldChg>
      <pc:sldChg chg="addSp delSp modSp mod setBg">
        <pc:chgData name="Quentin Beraud" userId="6a419fc9c26811ab" providerId="LiveId" clId="{C2938B1B-710E-4A0F-8632-811463F0BD05}" dt="2023-07-20T09:27:45.457" v="3953" actId="403"/>
        <pc:sldMkLst>
          <pc:docMk/>
          <pc:sldMk cId="3989923275" sldId="298"/>
        </pc:sldMkLst>
        <pc:spChg chg="mod">
          <ac:chgData name="Quentin Beraud" userId="6a419fc9c26811ab" providerId="LiveId" clId="{C2938B1B-710E-4A0F-8632-811463F0BD05}" dt="2023-07-19T09:08:35.513" v="169" actId="122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0T09:27:45.457" v="3953" actId="403"/>
          <ac:spMkLst>
            <pc:docMk/>
            <pc:sldMk cId="3989923275" sldId="298"/>
            <ac:spMk id="4" creationId="{4772945D-CA91-4CFE-8EB7-941C7618C994}"/>
          </ac:spMkLst>
        </pc:spChg>
        <pc:spChg chg="del mod">
          <ac:chgData name="Quentin Beraud" userId="6a419fc9c26811ab" providerId="LiveId" clId="{C2938B1B-710E-4A0F-8632-811463F0BD05}" dt="2023-07-19T09:08:54.144" v="175" actId="478"/>
          <ac:spMkLst>
            <pc:docMk/>
            <pc:sldMk cId="3989923275" sldId="298"/>
            <ac:spMk id="51" creationId="{66C1DE0A-7865-466B-B5D7-781C92357026}"/>
          </ac:spMkLst>
        </pc:spChg>
        <pc:picChg chg="add del mod">
          <ac:chgData name="Quentin Beraud" userId="6a419fc9c26811ab" providerId="LiveId" clId="{C2938B1B-710E-4A0F-8632-811463F0BD05}" dt="2023-07-19T17:22:45.719" v="756" actId="478"/>
          <ac:picMkLst>
            <pc:docMk/>
            <pc:sldMk cId="3989923275" sldId="298"/>
            <ac:picMk id="5" creationId="{14EE6F34-10B0-65E8-B647-1F80A09618D2}"/>
          </ac:picMkLst>
        </pc:picChg>
        <pc:picChg chg="del">
          <ac:chgData name="Quentin Beraud" userId="6a419fc9c26811ab" providerId="LiveId" clId="{C2938B1B-710E-4A0F-8632-811463F0BD05}" dt="2023-07-19T09:06:31.590" v="128" actId="478"/>
          <ac:picMkLst>
            <pc:docMk/>
            <pc:sldMk cId="3989923275" sldId="298"/>
            <ac:picMk id="6" creationId="{FF6137C0-19D9-71F5-6F0F-EB7E0D34032F}"/>
          </ac:picMkLst>
        </pc:picChg>
        <pc:picChg chg="add mod">
          <ac:chgData name="Quentin Beraud" userId="6a419fc9c26811ab" providerId="LiveId" clId="{C2938B1B-710E-4A0F-8632-811463F0BD05}" dt="2023-07-19T17:22:57.805" v="783" actId="1037"/>
          <ac:picMkLst>
            <pc:docMk/>
            <pc:sldMk cId="3989923275" sldId="298"/>
            <ac:picMk id="7" creationId="{F5C725A5-57C1-3BE7-89E8-4AE97B4BFC8E}"/>
          </ac:picMkLst>
        </pc:picChg>
      </pc:sldChg>
      <pc:sldChg chg="addSp delSp modSp mod">
        <pc:chgData name="Quentin Beraud" userId="6a419fc9c26811ab" providerId="LiveId" clId="{C2938B1B-710E-4A0F-8632-811463F0BD05}" dt="2023-07-26T06:55:55.112" v="12086" actId="12"/>
        <pc:sldMkLst>
          <pc:docMk/>
          <pc:sldMk cId="3062379386" sldId="299"/>
        </pc:sldMkLst>
        <pc:spChg chg="mod">
          <ac:chgData name="Quentin Beraud" userId="6a419fc9c26811ab" providerId="LiveId" clId="{C2938B1B-710E-4A0F-8632-811463F0BD05}" dt="2023-07-23T15:41:21.618" v="7082" actId="14100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32.846" v="7085" actId="1076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5:55.112" v="12086" actId="12"/>
          <ac:spMkLst>
            <pc:docMk/>
            <pc:sldMk cId="3062379386" sldId="299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6:43.390" v="1551" actId="478"/>
          <ac:spMkLst>
            <pc:docMk/>
            <pc:sldMk cId="3062379386" sldId="299"/>
            <ac:spMk id="7" creationId="{59F8FDFF-9142-11EC-93FD-2CE7B14DF9D9}"/>
          </ac:spMkLst>
        </pc:spChg>
        <pc:spChg chg="del">
          <ac:chgData name="Quentin Beraud" userId="6a419fc9c26811ab" providerId="LiveId" clId="{C2938B1B-710E-4A0F-8632-811463F0BD05}" dt="2023-07-19T17:22:35.492" v="755" actId="478"/>
          <ac:spMkLst>
            <pc:docMk/>
            <pc:sldMk cId="3062379386" sldId="299"/>
            <ac:spMk id="11" creationId="{3F8E4C21-D168-DECF-F40B-6BB976FC51AF}"/>
          </ac:spMkLst>
        </pc:spChg>
        <pc:spChg chg="del">
          <ac:chgData name="Quentin Beraud" userId="6a419fc9c26811ab" providerId="LiveId" clId="{C2938B1B-710E-4A0F-8632-811463F0BD05}" dt="2023-07-19T22:45:12.544" v="931" actId="478"/>
          <ac:spMkLst>
            <pc:docMk/>
            <pc:sldMk cId="3062379386" sldId="299"/>
            <ac:spMk id="13" creationId="{5C1A7B4B-0017-45D4-DC09-E714D6F8F896}"/>
          </ac:spMkLst>
        </pc:spChg>
        <pc:picChg chg="add del mod">
          <ac:chgData name="Quentin Beraud" userId="6a419fc9c26811ab" providerId="LiveId" clId="{C2938B1B-710E-4A0F-8632-811463F0BD05}" dt="2023-07-19T22:56:46.210" v="1552" actId="478"/>
          <ac:picMkLst>
            <pc:docMk/>
            <pc:sldMk cId="3062379386" sldId="299"/>
            <ac:picMk id="5" creationId="{4C9B94CB-0531-1FF9-2547-0D1989218F73}"/>
          </ac:picMkLst>
        </pc:picChg>
        <pc:picChg chg="add mod">
          <ac:chgData name="Quentin Beraud" userId="6a419fc9c26811ab" providerId="LiveId" clId="{C2938B1B-710E-4A0F-8632-811463F0BD05}" dt="2023-07-19T22:56:47.640" v="1554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C2938B1B-710E-4A0F-8632-811463F0BD05}" dt="2023-07-23T15:41:26.759" v="7084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C2938B1B-710E-4A0F-8632-811463F0BD05}" dt="2023-07-19T22:56:46.855" v="1553" actId="478"/>
          <ac:picMkLst>
            <pc:docMk/>
            <pc:sldMk cId="3062379386" sldId="299"/>
            <ac:picMk id="12" creationId="{0568915A-6B6D-0FE7-750E-0BB7F2231899}"/>
          </ac:picMkLst>
        </pc:picChg>
      </pc:sldChg>
      <pc:sldChg chg="addSp delSp modSp add mod">
        <pc:chgData name="Quentin Beraud" userId="6a419fc9c26811ab" providerId="LiveId" clId="{C2938B1B-710E-4A0F-8632-811463F0BD05}" dt="2023-07-25T08:27:03.818" v="11594" actId="20577"/>
        <pc:sldMkLst>
          <pc:docMk/>
          <pc:sldMk cId="164381913" sldId="300"/>
        </pc:sldMkLst>
        <pc:spChg chg="del mod">
          <ac:chgData name="Quentin Beraud" userId="6a419fc9c26811ab" providerId="LiveId" clId="{C2938B1B-710E-4A0F-8632-811463F0BD05}" dt="2023-07-20T09:17:33.650" v="3564" actId="478"/>
          <ac:spMkLst>
            <pc:docMk/>
            <pc:sldMk cId="164381913" sldId="300"/>
            <ac:spMk id="2" creationId="{19304E83-A4F0-49C5-BB01-F5773509A2B3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2" creationId="{E96F2742-0340-816A-34CB-7A20B29276BA}"/>
          </ac:spMkLst>
        </pc:spChg>
        <pc:spChg chg="add del mod">
          <ac:chgData name="Quentin Beraud" userId="6a419fc9c26811ab" providerId="LiveId" clId="{C2938B1B-710E-4A0F-8632-811463F0BD05}" dt="2023-07-24T14:32:04.609" v="7990" actId="21"/>
          <ac:spMkLst>
            <pc:docMk/>
            <pc:sldMk cId="164381913" sldId="300"/>
            <ac:spMk id="2" creationId="{F2F9FFB0-A7E3-8B17-5A68-761FBE006D38}"/>
          </ac:spMkLst>
        </pc:spChg>
        <pc:spChg chg="add del mod">
          <ac:chgData name="Quentin Beraud" userId="6a419fc9c26811ab" providerId="LiveId" clId="{C2938B1B-710E-4A0F-8632-811463F0BD05}" dt="2023-07-24T14:32:51.899" v="7999" actId="478"/>
          <ac:spMkLst>
            <pc:docMk/>
            <pc:sldMk cId="164381913" sldId="300"/>
            <ac:spMk id="3" creationId="{42819802-79F8-4237-367C-BBF884396421}"/>
          </ac:spMkLst>
        </pc:spChg>
        <pc:spChg chg="del mod">
          <ac:chgData name="Quentin Beraud" userId="6a419fc9c26811ab" providerId="LiveId" clId="{C2938B1B-710E-4A0F-8632-811463F0BD05}" dt="2023-07-20T09:17:32.247" v="3563" actId="478"/>
          <ac:spMkLst>
            <pc:docMk/>
            <pc:sldMk cId="164381913" sldId="300"/>
            <ac:spMk id="3" creationId="{7CA42D59-EAD6-4F95-84F1-32A30F057856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3" creationId="{EA850FA5-B4F3-0646-0E7E-208176828E1D}"/>
          </ac:spMkLst>
        </pc:spChg>
        <pc:spChg chg="del">
          <ac:chgData name="Quentin Beraud" userId="6a419fc9c26811ab" providerId="LiveId" clId="{C2938B1B-710E-4A0F-8632-811463F0BD05}" dt="2023-07-19T22:54:44.520" v="1474" actId="478"/>
          <ac:spMkLst>
            <pc:docMk/>
            <pc:sldMk cId="164381913" sldId="300"/>
            <ac:spMk id="4" creationId="{6AB259A0-0017-492F-A0DC-4B70C7052AE0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4" creationId="{7480D4B2-F5D9-49EE-DC0F-1B360A487D4B}"/>
          </ac:spMkLst>
        </pc:spChg>
        <pc:spChg chg="add del mod">
          <ac:chgData name="Quentin Beraud" userId="6a419fc9c26811ab" providerId="LiveId" clId="{C2938B1B-710E-4A0F-8632-811463F0BD05}" dt="2023-07-24T14:33:57.989" v="8037" actId="478"/>
          <ac:spMkLst>
            <pc:docMk/>
            <pc:sldMk cId="164381913" sldId="300"/>
            <ac:spMk id="4" creationId="{972A361C-5455-5652-3BFE-24446596AE4B}"/>
          </ac:spMkLst>
        </pc:spChg>
        <pc:spChg chg="add mod">
          <ac:chgData name="Quentin Beraud" userId="6a419fc9c26811ab" providerId="LiveId" clId="{C2938B1B-710E-4A0F-8632-811463F0BD05}" dt="2023-07-23T15:45:11.114" v="7150" actId="108"/>
          <ac:spMkLst>
            <pc:docMk/>
            <pc:sldMk cId="164381913" sldId="300"/>
            <ac:spMk id="5" creationId="{A381EF80-08AC-115C-86AA-57891C861E3E}"/>
          </ac:spMkLst>
        </pc:spChg>
        <pc:spChg chg="del">
          <ac:chgData name="Quentin Beraud" userId="6a419fc9c26811ab" providerId="LiveId" clId="{C2938B1B-710E-4A0F-8632-811463F0BD05}" dt="2023-07-19T22:54:46.980" v="1476" actId="478"/>
          <ac:spMkLst>
            <pc:docMk/>
            <pc:sldMk cId="164381913" sldId="300"/>
            <ac:spMk id="5" creationId="{CEEB3BAE-C0B2-447C-B8BE-96C6BD84D658}"/>
          </ac:spMkLst>
        </pc:spChg>
        <pc:spChg chg="add del">
          <ac:chgData name="Quentin Beraud" userId="6a419fc9c26811ab" providerId="LiveId" clId="{C2938B1B-710E-4A0F-8632-811463F0BD05}" dt="2023-07-20T09:13:24.352" v="3472" actId="22"/>
          <ac:spMkLst>
            <pc:docMk/>
            <pc:sldMk cId="164381913" sldId="300"/>
            <ac:spMk id="5" creationId="{D8EA9988-BD9F-C9CA-3BE4-505BC07E2BE9}"/>
          </ac:spMkLst>
        </pc:spChg>
        <pc:spChg chg="add del mod">
          <ac:chgData name="Quentin Beraud" userId="6a419fc9c26811ab" providerId="LiveId" clId="{C2938B1B-710E-4A0F-8632-811463F0BD05}" dt="2023-07-20T09:42:09.892" v="4271" actId="478"/>
          <ac:spMkLst>
            <pc:docMk/>
            <pc:sldMk cId="164381913" sldId="300"/>
            <ac:spMk id="6" creationId="{1B1FECD5-DB5D-91D0-C534-94A35E1CE4BB}"/>
          </ac:spMkLst>
        </pc:spChg>
        <pc:spChg chg="add mod">
          <ac:chgData name="Quentin Beraud" userId="6a419fc9c26811ab" providerId="LiveId" clId="{C2938B1B-710E-4A0F-8632-811463F0BD05}" dt="2023-07-24T14:33:56.280" v="8036" actId="14100"/>
          <ac:spMkLst>
            <pc:docMk/>
            <pc:sldMk cId="164381913" sldId="300"/>
            <ac:spMk id="6" creationId="{95F9D72E-4494-8691-73E7-5BF12AEAB2D9}"/>
          </ac:spMkLst>
        </pc:spChg>
        <pc:spChg chg="del">
          <ac:chgData name="Quentin Beraud" userId="6a419fc9c26811ab" providerId="LiveId" clId="{C2938B1B-710E-4A0F-8632-811463F0BD05}" dt="2023-07-19T22:54:54.720" v="1479" actId="478"/>
          <ac:spMkLst>
            <pc:docMk/>
            <pc:sldMk cId="164381913" sldId="300"/>
            <ac:spMk id="6" creationId="{B237D1CA-B91A-410E-A968-D017BBE99F99}"/>
          </ac:spMkLst>
        </pc:spChg>
        <pc:spChg chg="add mod">
          <ac:chgData name="Quentin Beraud" userId="6a419fc9c26811ab" providerId="LiveId" clId="{C2938B1B-710E-4A0F-8632-811463F0BD05}" dt="2023-07-24T14:33:53.579" v="8035" actId="14100"/>
          <ac:spMkLst>
            <pc:docMk/>
            <pc:sldMk cId="164381913" sldId="300"/>
            <ac:spMk id="7" creationId="{061CD901-111A-5F13-0415-B53CCB8927D2}"/>
          </ac:spMkLst>
        </pc:spChg>
        <pc:spChg chg="del">
          <ac:chgData name="Quentin Beraud" userId="6a419fc9c26811ab" providerId="LiveId" clId="{C2938B1B-710E-4A0F-8632-811463F0BD05}" dt="2023-07-19T22:54:58.570" v="1482" actId="478"/>
          <ac:spMkLst>
            <pc:docMk/>
            <pc:sldMk cId="164381913" sldId="300"/>
            <ac:spMk id="7" creationId="{26A87885-D672-4CF9-A78D-CFE98385B03A}"/>
          </ac:spMkLst>
        </pc:spChg>
        <pc:spChg chg="add del mod">
          <ac:chgData name="Quentin Beraud" userId="6a419fc9c26811ab" providerId="LiveId" clId="{C2938B1B-710E-4A0F-8632-811463F0BD05}" dt="2023-07-20T09:42:08.458" v="4270" actId="478"/>
          <ac:spMkLst>
            <pc:docMk/>
            <pc:sldMk cId="164381913" sldId="300"/>
            <ac:spMk id="7" creationId="{37B86E0E-FE7F-FE75-5ED1-7829EAA4B605}"/>
          </ac:spMkLst>
        </pc:spChg>
        <pc:spChg chg="add del mod">
          <ac:chgData name="Quentin Beraud" userId="6a419fc9c26811ab" providerId="LiveId" clId="{C2938B1B-710E-4A0F-8632-811463F0BD05}" dt="2023-07-19T22:54:49.962" v="1477" actId="478"/>
          <ac:spMkLst>
            <pc:docMk/>
            <pc:sldMk cId="164381913" sldId="300"/>
            <ac:spMk id="10" creationId="{24FB6FFE-22D8-69EF-56D5-037F2136AEE6}"/>
          </ac:spMkLst>
        </pc:spChg>
        <pc:spChg chg="add del mod">
          <ac:chgData name="Quentin Beraud" userId="6a419fc9c26811ab" providerId="LiveId" clId="{C2938B1B-710E-4A0F-8632-811463F0BD05}" dt="2023-07-20T09:17:34.457" v="3565" actId="478"/>
          <ac:spMkLst>
            <pc:docMk/>
            <pc:sldMk cId="164381913" sldId="300"/>
            <ac:spMk id="10" creationId="{D8A09733-F971-EA74-F74E-B90216C6C482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19T22:54:45.307" v="1475" actId="478"/>
          <ac:spMkLst>
            <pc:docMk/>
            <pc:sldMk cId="164381913" sldId="300"/>
            <ac:spMk id="12" creationId="{7F65E93D-09FF-42EE-B9DD-750638966686}"/>
          </ac:spMkLst>
        </pc:spChg>
        <pc:spChg chg="add del mod">
          <ac:chgData name="Quentin Beraud" userId="6a419fc9c26811ab" providerId="LiveId" clId="{C2938B1B-710E-4A0F-8632-811463F0BD05}" dt="2023-07-20T09:17:35.990" v="3566" actId="478"/>
          <ac:spMkLst>
            <pc:docMk/>
            <pc:sldMk cId="164381913" sldId="300"/>
            <ac:spMk id="12" creationId="{9F3DB213-9392-842E-EF2F-7BE9236F4243}"/>
          </ac:spMkLst>
        </pc:spChg>
        <pc:spChg chg="add mod">
          <ac:chgData name="Quentin Beraud" userId="6a419fc9c26811ab" providerId="LiveId" clId="{C2938B1B-710E-4A0F-8632-811463F0BD05}" dt="2023-07-25T08:27:03.818" v="11594" actId="20577"/>
          <ac:spMkLst>
            <pc:docMk/>
            <pc:sldMk cId="164381913" sldId="300"/>
            <ac:spMk id="12" creationId="{F178226F-7412-2EC2-BEF7-02BA13F495E3}"/>
          </ac:spMkLst>
        </pc:spChg>
        <pc:spChg chg="add del">
          <ac:chgData name="Quentin Beraud" userId="6a419fc9c26811ab" providerId="LiveId" clId="{C2938B1B-710E-4A0F-8632-811463F0BD05}" dt="2023-07-24T14:34:15.059" v="8045" actId="478"/>
          <ac:spMkLst>
            <pc:docMk/>
            <pc:sldMk cId="164381913" sldId="300"/>
            <ac:spMk id="13" creationId="{16281892-F9FD-4EB8-065C-C1B4AF629FED}"/>
          </ac:spMkLst>
        </pc:spChg>
        <pc:spChg chg="add del mod">
          <ac:chgData name="Quentin Beraud" userId="6a419fc9c26811ab" providerId="LiveId" clId="{C2938B1B-710E-4A0F-8632-811463F0BD05}" dt="2023-07-20T09:22:14.167" v="3696" actId="478"/>
          <ac:spMkLst>
            <pc:docMk/>
            <pc:sldMk cId="164381913" sldId="300"/>
            <ac:spMk id="13" creationId="{85E4609E-BC33-4DF7-71F8-9A9E223A9F3B}"/>
          </ac:spMkLst>
        </pc:spChg>
        <pc:spChg chg="del">
          <ac:chgData name="Quentin Beraud" userId="6a419fc9c26811ab" providerId="LiveId" clId="{C2938B1B-710E-4A0F-8632-811463F0BD05}" dt="2023-07-19T22:54:56.670" v="1480" actId="478"/>
          <ac:spMkLst>
            <pc:docMk/>
            <pc:sldMk cId="164381913" sldId="300"/>
            <ac:spMk id="13" creationId="{A7CD04AE-9A8B-4DED-855D-F51B510D0B69}"/>
          </ac:spMkLst>
        </pc:spChg>
        <pc:spChg chg="add del mod">
          <ac:chgData name="Quentin Beraud" userId="6a419fc9c26811ab" providerId="LiveId" clId="{C2938B1B-710E-4A0F-8632-811463F0BD05}" dt="2023-07-23T16:09:21.931" v="7306" actId="478"/>
          <ac:spMkLst>
            <pc:docMk/>
            <pc:sldMk cId="164381913" sldId="300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0T09:22:15.868" v="3697" actId="478"/>
          <ac:spMkLst>
            <pc:docMk/>
            <pc:sldMk cId="164381913" sldId="300"/>
            <ac:spMk id="14" creationId="{DF76454F-D144-8F9B-BBC6-A6EECC66E518}"/>
          </ac:spMkLst>
        </pc:spChg>
        <pc:spChg chg="add del mod">
          <ac:chgData name="Quentin Beraud" userId="6a419fc9c26811ab" providerId="LiveId" clId="{C2938B1B-710E-4A0F-8632-811463F0BD05}" dt="2023-07-19T22:54:52.680" v="1478" actId="478"/>
          <ac:spMkLst>
            <pc:docMk/>
            <pc:sldMk cId="164381913" sldId="300"/>
            <ac:spMk id="15" creationId="{2E9B647D-82F3-5A3E-0008-364D630BDB74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5" creationId="{36EA62CF-377C-4B51-17FA-F6BA85969E85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6" creationId="{DE839487-70D4-F1ED-14E1-4F837DED72DB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7" creationId="{66499615-D67D-C0F3-06B2-A04E1885C59C}"/>
          </ac:spMkLst>
        </pc:spChg>
        <pc:spChg chg="add del mod">
          <ac:chgData name="Quentin Beraud" userId="6a419fc9c26811ab" providerId="LiveId" clId="{C2938B1B-710E-4A0F-8632-811463F0BD05}" dt="2023-07-19T22:54:57.810" v="1481" actId="478"/>
          <ac:spMkLst>
            <pc:docMk/>
            <pc:sldMk cId="164381913" sldId="300"/>
            <ac:spMk id="17" creationId="{A4C6972B-7680-A49A-05B2-8A423DEBFF1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8" creationId="{46603A5B-0F17-F6CA-2981-C8936E9F5F2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9" creationId="{6C2018A8-ADC6-F4F0-DBE1-F5761740BCDA}"/>
          </ac:spMkLst>
        </pc:spChg>
        <pc:spChg chg="del">
          <ac:chgData name="Quentin Beraud" userId="6a419fc9c26811ab" providerId="LiveId" clId="{C2938B1B-710E-4A0F-8632-811463F0BD05}" dt="2023-07-19T22:55:50.411" v="1533" actId="478"/>
          <ac:spMkLst>
            <pc:docMk/>
            <pc:sldMk cId="164381913" sldId="300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16:13:16.953" v="7435" actId="478"/>
          <ac:spMkLst>
            <pc:docMk/>
            <pc:sldMk cId="164381913" sldId="300"/>
            <ac:spMk id="19" creationId="{D966351A-66B4-1C63-D444-42928A3DD284}"/>
          </ac:spMkLst>
        </pc:spChg>
        <pc:spChg chg="add del mod">
          <ac:chgData name="Quentin Beraud" userId="6a419fc9c26811ab" providerId="LiveId" clId="{C2938B1B-710E-4A0F-8632-811463F0BD05}" dt="2023-07-19T22:54:59.690" v="1483" actId="478"/>
          <ac:spMkLst>
            <pc:docMk/>
            <pc:sldMk cId="164381913" sldId="300"/>
            <ac:spMk id="21" creationId="{4D7B80C9-9E30-0E16-88F1-BCF8FCD17823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21" creationId="{5BEEB060-31B9-6EF8-AF1B-C6DF36044645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3" creationId="{6FBD8686-8364-A879-8533-2C247CF73BF8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4" creationId="{19AD48A4-1D84-CF4E-3564-B4FCA5A046BF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5" creationId="{A732389B-E45E-84E0-B592-8D3561BB78C0}"/>
          </ac:spMkLst>
        </pc:spChg>
        <pc:spChg chg="add del mod">
          <ac:chgData name="Quentin Beraud" userId="6a419fc9c26811ab" providerId="LiveId" clId="{C2938B1B-710E-4A0F-8632-811463F0BD05}" dt="2023-07-24T14:34:54.759" v="8054" actId="478"/>
          <ac:spMkLst>
            <pc:docMk/>
            <pc:sldMk cId="164381913" sldId="300"/>
            <ac:spMk id="26" creationId="{E9E117D5-683C-9614-6036-E79A24B63227}"/>
          </ac:spMkLst>
        </pc:spChg>
        <pc:spChg chg="add mod">
          <ac:chgData name="Quentin Beraud" userId="6a419fc9c26811ab" providerId="LiveId" clId="{C2938B1B-710E-4A0F-8632-811463F0BD05}" dt="2023-07-24T14:57:38.168" v="8218" actId="20577"/>
          <ac:spMkLst>
            <pc:docMk/>
            <pc:sldMk cId="164381913" sldId="300"/>
            <ac:spMk id="27" creationId="{8B82578F-0504-A5D3-A798-BA891E68CC70}"/>
          </ac:spMkLst>
        </pc:spChg>
        <pc:spChg chg="add del mod">
          <ac:chgData name="Quentin Beraud" userId="6a419fc9c26811ab" providerId="LiveId" clId="{C2938B1B-710E-4A0F-8632-811463F0BD05}" dt="2023-07-23T16:09:20.675" v="7305" actId="478"/>
          <ac:spMkLst>
            <pc:docMk/>
            <pc:sldMk cId="164381913" sldId="300"/>
            <ac:spMk id="28" creationId="{26217E41-CF70-E6A8-FFC6-6C997ABAB8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29" creationId="{D445614A-D5DA-53CF-E2C4-E561E25E6F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0" creationId="{2CE2368A-8056-1CAB-EBB0-C04378BD29F1}"/>
          </ac:spMkLst>
        </pc:spChg>
        <pc:spChg chg="add del mod">
          <ac:chgData name="Quentin Beraud" userId="6a419fc9c26811ab" providerId="LiveId" clId="{C2938B1B-710E-4A0F-8632-811463F0BD05}" dt="2023-07-23T15:55:25.971" v="7217" actId="478"/>
          <ac:spMkLst>
            <pc:docMk/>
            <pc:sldMk cId="164381913" sldId="300"/>
            <ac:spMk id="31" creationId="{D9712A5E-58A0-6556-F462-D32ACE57405A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3T15:55:27.761" v="7218" actId="478"/>
          <ac:spMkLst>
            <pc:docMk/>
            <pc:sldMk cId="164381913" sldId="300"/>
            <ac:spMk id="33" creationId="{F797580D-F402-97F7-9528-65454467DD02}"/>
          </ac:spMkLst>
        </pc:spChg>
        <pc:spChg chg="add del mod">
          <ac:chgData name="Quentin Beraud" userId="6a419fc9c26811ab" providerId="LiveId" clId="{C2938B1B-710E-4A0F-8632-811463F0BD05}" dt="2023-07-23T16:09:22.904" v="7307" actId="478"/>
          <ac:spMkLst>
            <pc:docMk/>
            <pc:sldMk cId="164381913" sldId="300"/>
            <ac:spMk id="39" creationId="{B4183F05-D5DC-30DF-D007-C4E0350D0896}"/>
          </ac:spMkLst>
        </pc:spChg>
        <pc:spChg chg="add del mod">
          <ac:chgData name="Quentin Beraud" userId="6a419fc9c26811ab" providerId="LiveId" clId="{C2938B1B-710E-4A0F-8632-811463F0BD05}" dt="2023-07-23T16:09:25.604" v="7309" actId="478"/>
          <ac:spMkLst>
            <pc:docMk/>
            <pc:sldMk cId="164381913" sldId="300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4T14:36:52.214" v="8098" actId="478"/>
          <ac:picMkLst>
            <pc:docMk/>
            <pc:sldMk cId="164381913" sldId="300"/>
            <ac:picMk id="10" creationId="{0732E3D9-EA91-E7A0-AC3C-85740C7638FF}"/>
          </ac:picMkLst>
        </pc:picChg>
        <pc:picChg chg="add del mod">
          <ac:chgData name="Quentin Beraud" userId="6a419fc9c26811ab" providerId="LiveId" clId="{C2938B1B-710E-4A0F-8632-811463F0BD05}" dt="2023-07-23T16:09:26.781" v="7311" actId="478"/>
          <ac:picMkLst>
            <pc:docMk/>
            <pc:sldMk cId="164381913" sldId="300"/>
            <ac:picMk id="16" creationId="{0071BF43-AEAF-B8F2-9729-64B7AFF31369}"/>
          </ac:picMkLst>
        </pc:picChg>
        <pc:picChg chg="add mod">
          <ac:chgData name="Quentin Beraud" userId="6a419fc9c26811ab" providerId="LiveId" clId="{C2938B1B-710E-4A0F-8632-811463F0BD05}" dt="2023-07-24T14:38:22.279" v="8155" actId="1076"/>
          <ac:picMkLst>
            <pc:docMk/>
            <pc:sldMk cId="164381913" sldId="300"/>
            <ac:picMk id="16" creationId="{B8F32D0C-01BB-0709-DEC4-E71DE956412E}"/>
          </ac:picMkLst>
        </pc:picChg>
        <pc:picChg chg="add del">
          <ac:chgData name="Quentin Beraud" userId="6a419fc9c26811ab" providerId="LiveId" clId="{C2938B1B-710E-4A0F-8632-811463F0BD05}" dt="2023-07-23T16:09:11.544" v="7303" actId="22"/>
          <ac:picMkLst>
            <pc:docMk/>
            <pc:sldMk cId="164381913" sldId="300"/>
            <ac:picMk id="18" creationId="{29077114-E563-3874-8D43-0F50770EE9A7}"/>
          </ac:picMkLst>
        </pc:picChg>
        <pc:picChg chg="del">
          <ac:chgData name="Quentin Beraud" userId="6a419fc9c26811ab" providerId="LiveId" clId="{C2938B1B-710E-4A0F-8632-811463F0BD05}" dt="2023-07-20T09:12:37.971" v="3464" actId="478"/>
          <ac:picMkLst>
            <pc:docMk/>
            <pc:sldMk cId="164381913" sldId="300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6.050" v="1539"/>
          <ac:picMkLst>
            <pc:docMk/>
            <pc:sldMk cId="164381913" sldId="300"/>
            <ac:picMk id="22" creationId="{11834383-B9DF-84E2-7168-8E2589344CCD}"/>
          </ac:picMkLst>
        </pc:picChg>
        <pc:picChg chg="add del mod">
          <ac:chgData name="Quentin Beraud" userId="6a419fc9c26811ab" providerId="LiveId" clId="{C2938B1B-710E-4A0F-8632-811463F0BD05}" dt="2023-07-23T16:09:23.610" v="7308" actId="478"/>
          <ac:picMkLst>
            <pc:docMk/>
            <pc:sldMk cId="164381913" sldId="300"/>
            <ac:picMk id="35" creationId="{56B28D36-3BC1-3DDE-B041-3EC1372D4753}"/>
          </ac:picMkLst>
        </pc:picChg>
        <pc:picChg chg="add del mod">
          <ac:chgData name="Quentin Beraud" userId="6a419fc9c26811ab" providerId="LiveId" clId="{C2938B1B-710E-4A0F-8632-811463F0BD05}" dt="2023-07-23T16:09:26.169" v="7310" actId="478"/>
          <ac:picMkLst>
            <pc:docMk/>
            <pc:sldMk cId="164381913" sldId="300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19T22:55:00.343" v="1484" actId="478"/>
          <ac:cxnSpMkLst>
            <pc:docMk/>
            <pc:sldMk cId="164381913" sldId="300"/>
            <ac:cxnSpMk id="11" creationId="{5A563457-1EC8-4978-BCCB-AFD88C9ED04C}"/>
          </ac:cxnSpMkLst>
        </pc:cxnChg>
        <pc:cxnChg chg="add del mod">
          <ac:chgData name="Quentin Beraud" userId="6a419fc9c26811ab" providerId="LiveId" clId="{C2938B1B-710E-4A0F-8632-811463F0BD05}" dt="2023-07-23T16:09:29.079" v="7312" actId="478"/>
          <ac:cxnSpMkLst>
            <pc:docMk/>
            <pc:sldMk cId="164381913" sldId="300"/>
            <ac:cxnSpMk id="36" creationId="{1C10B7ED-190D-D4EA-1218-14E5EBD3312F}"/>
          </ac:cxnSpMkLst>
        </pc:cxnChg>
        <pc:cxnChg chg="add del mod">
          <ac:chgData name="Quentin Beraud" userId="6a419fc9c26811ab" providerId="LiveId" clId="{C2938B1B-710E-4A0F-8632-811463F0BD05}" dt="2023-07-23T16:09:29.856" v="7313" actId="478"/>
          <ac:cxnSpMkLst>
            <pc:docMk/>
            <pc:sldMk cId="164381913" sldId="300"/>
            <ac:cxnSpMk id="37" creationId="{A4E6CD8D-C242-CBA0-1625-8A524BEE49F9}"/>
          </ac:cxnSpMkLst>
        </pc:cxnChg>
        <pc:cxnChg chg="add del mod">
          <ac:chgData name="Quentin Beraud" userId="6a419fc9c26811ab" providerId="LiveId" clId="{C2938B1B-710E-4A0F-8632-811463F0BD05}" dt="2023-07-20T09:51:13.408" v="4450"/>
          <ac:cxnSpMkLst>
            <pc:docMk/>
            <pc:sldMk cId="164381913" sldId="300"/>
            <ac:cxnSpMk id="38" creationId="{6B46A941-23BA-8B58-F9AF-892E045A0293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449900807" sldId="300"/>
        </pc:sldMkLst>
      </pc:sldChg>
      <pc:sldChg chg="addSp delSp modSp add del mod">
        <pc:chgData name="Quentin Beraud" userId="6a419fc9c26811ab" providerId="LiveId" clId="{C2938B1B-710E-4A0F-8632-811463F0BD05}" dt="2023-07-25T09:09:18.529" v="11747" actId="47"/>
        <pc:sldMkLst>
          <pc:docMk/>
          <pc:sldMk cId="3142956365" sldId="301"/>
        </pc:sldMkLst>
        <pc:spChg chg="mod">
          <ac:chgData name="Quentin Beraud" userId="6a419fc9c26811ab" providerId="LiveId" clId="{C2938B1B-710E-4A0F-8632-811463F0BD05}" dt="2023-07-20T09:27:24.692" v="3947" actId="121"/>
          <ac:spMkLst>
            <pc:docMk/>
            <pc:sldMk cId="3142956365" sldId="301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5T08:24:59.095" v="11541" actId="6549"/>
          <ac:spMkLst>
            <pc:docMk/>
            <pc:sldMk cId="3142956365" sldId="301"/>
            <ac:spMk id="3" creationId="{611DC577-0A95-47D0-95D9-5F8DA763D46B}"/>
          </ac:spMkLst>
        </pc:spChg>
        <pc:spChg chg="add mod">
          <ac:chgData name="Quentin Beraud" userId="6a419fc9c26811ab" providerId="LiveId" clId="{C2938B1B-710E-4A0F-8632-811463F0BD05}" dt="2023-07-25T08:25:57.718" v="11551" actId="6549"/>
          <ac:spMkLst>
            <pc:docMk/>
            <pc:sldMk cId="3142956365" sldId="301"/>
            <ac:spMk id="4" creationId="{70579F42-C8DD-A2A4-DA68-5C94EFE9341A}"/>
          </ac:spMkLst>
        </pc:spChg>
        <pc:spChg chg="del mod">
          <ac:chgData name="Quentin Beraud" userId="6a419fc9c26811ab" providerId="LiveId" clId="{C2938B1B-710E-4A0F-8632-811463F0BD05}" dt="2023-07-20T09:10:23.627" v="3461" actId="478"/>
          <ac:spMkLst>
            <pc:docMk/>
            <pc:sldMk cId="3142956365" sldId="301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5T08:24:56.802" v="11540" actId="478"/>
          <ac:spMkLst>
            <pc:docMk/>
            <pc:sldMk cId="3142956365" sldId="301"/>
            <ac:spMk id="7" creationId="{EA2FD129-B0C9-8529-4DB8-3B13929A30BD}"/>
          </ac:spMkLst>
        </pc:spChg>
        <pc:spChg chg="add del mod">
          <ac:chgData name="Quentin Beraud" userId="6a419fc9c26811ab" providerId="LiveId" clId="{C2938B1B-710E-4A0F-8632-811463F0BD05}" dt="2023-07-20T09:10:25.357" v="3462" actId="478"/>
          <ac:spMkLst>
            <pc:docMk/>
            <pc:sldMk cId="3142956365" sldId="301"/>
            <ac:spMk id="11" creationId="{E7347A81-49DA-1C3B-953C-D164EADCC613}"/>
          </ac:spMkLst>
        </pc:spChg>
        <pc:spChg chg="mod">
          <ac:chgData name="Quentin Beraud" userId="6a419fc9c26811ab" providerId="LiveId" clId="{C2938B1B-710E-4A0F-8632-811463F0BD05}" dt="2023-07-23T15:45:01.723" v="7149" actId="207"/>
          <ac:spMkLst>
            <pc:docMk/>
            <pc:sldMk cId="3142956365" sldId="301"/>
            <ac:spMk id="20" creationId="{EFA08948-2B6F-46B1-9D2D-8D7B2B3FBD56}"/>
          </ac:spMkLst>
        </pc:spChg>
        <pc:picChg chg="mod">
          <ac:chgData name="Quentin Beraud" userId="6a419fc9c26811ab" providerId="LiveId" clId="{C2938B1B-710E-4A0F-8632-811463F0BD05}" dt="2023-07-25T08:25:35.705" v="11544" actId="1076"/>
          <ac:picMkLst>
            <pc:docMk/>
            <pc:sldMk cId="3142956365" sldId="301"/>
            <ac:picMk id="10" creationId="{8295D108-591A-D671-C8A8-DA8BA6B30A1D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4175018578" sldId="301"/>
        </pc:sldMkLst>
      </pc:sldChg>
      <pc:sldChg chg="addSp delSp modSp add mod">
        <pc:chgData name="Quentin Beraud" userId="6a419fc9c26811ab" providerId="LiveId" clId="{C2938B1B-710E-4A0F-8632-811463F0BD05}" dt="2023-07-24T15:00:41.288" v="8304" actId="1076"/>
        <pc:sldMkLst>
          <pc:docMk/>
          <pc:sldMk cId="2093368306" sldId="302"/>
        </pc:sldMkLst>
        <pc:spChg chg="add mod">
          <ac:chgData name="Quentin Beraud" userId="6a419fc9c26811ab" providerId="LiveId" clId="{C2938B1B-710E-4A0F-8632-811463F0BD05}" dt="2023-07-23T16:22:17.686" v="7566"/>
          <ac:spMkLst>
            <pc:docMk/>
            <pc:sldMk cId="2093368306" sldId="302"/>
            <ac:spMk id="2" creationId="{8CC6E9B4-B6DC-1593-53BA-DE1764AFC1CB}"/>
          </ac:spMkLst>
        </pc:spChg>
        <pc:spChg chg="add del mod">
          <ac:chgData name="Quentin Beraud" userId="6a419fc9c26811ab" providerId="LiveId" clId="{C2938B1B-710E-4A0F-8632-811463F0BD05}" dt="2023-07-20T09:54:23.559" v="4548" actId="478"/>
          <ac:spMkLst>
            <pc:docMk/>
            <pc:sldMk cId="2093368306" sldId="302"/>
            <ac:spMk id="3" creationId="{574A8676-FEF8-2634-122E-96C9826F62C5}"/>
          </ac:spMkLst>
        </pc:spChg>
        <pc:spChg chg="add mod">
          <ac:chgData name="Quentin Beraud" userId="6a419fc9c26811ab" providerId="LiveId" clId="{C2938B1B-710E-4A0F-8632-811463F0BD05}" dt="2023-07-24T14:30:40.359" v="7977" actId="14100"/>
          <ac:spMkLst>
            <pc:docMk/>
            <pc:sldMk cId="2093368306" sldId="302"/>
            <ac:spMk id="3" creationId="{66FABBBB-1C53-3470-48D0-B8664CDF07F1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4:30:52.979" v="7981" actId="14100"/>
          <ac:spMkLst>
            <pc:docMk/>
            <pc:sldMk cId="2093368306" sldId="302"/>
            <ac:spMk id="4" creationId="{A8148315-06E1-6AEC-B499-A66924F3E2A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4T15:00:36.889" v="8303" actId="1076"/>
          <ac:spMkLst>
            <pc:docMk/>
            <pc:sldMk cId="2093368306" sldId="302"/>
            <ac:spMk id="6" creationId="{2BF2D120-2F62-B029-2997-2020ADCECD2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7" creationId="{CE537376-FABC-96AD-6D38-D16483C192D1}"/>
          </ac:spMkLst>
        </pc:spChg>
        <pc:spChg chg="add mod">
          <ac:chgData name="Quentin Beraud" userId="6a419fc9c26811ab" providerId="LiveId" clId="{C2938B1B-710E-4A0F-8632-811463F0BD05}" dt="2023-07-23T16:29:38.094" v="7679" actId="1076"/>
          <ac:spMkLst>
            <pc:docMk/>
            <pc:sldMk cId="2093368306" sldId="302"/>
            <ac:spMk id="9" creationId="{724DA83C-33E7-113D-C393-CE8C8A541F13}"/>
          </ac:spMkLst>
        </pc:spChg>
        <pc:spChg chg="add mod">
          <ac:chgData name="Quentin Beraud" userId="6a419fc9c26811ab" providerId="LiveId" clId="{C2938B1B-710E-4A0F-8632-811463F0BD05}" dt="2023-07-24T15:00:31.570" v="8302" actId="1076"/>
          <ac:spMkLst>
            <pc:docMk/>
            <pc:sldMk cId="2093368306" sldId="302"/>
            <ac:spMk id="10" creationId="{313E92D5-CD46-2CDA-AC9F-9180C12246C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09:54:11.838" v="4539" actId="478"/>
          <ac:spMkLst>
            <pc:docMk/>
            <pc:sldMk cId="2093368306" sldId="302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5:00:12.338" v="8297" actId="1076"/>
          <ac:spMkLst>
            <pc:docMk/>
            <pc:sldMk cId="2093368306" sldId="302"/>
            <ac:spMk id="17" creationId="{82CEF2BF-BBB2-5DE9-A4FE-82FFFBD46EE6}"/>
          </ac:spMkLst>
        </pc:spChg>
        <pc:spChg chg="add mod">
          <ac:chgData name="Quentin Beraud" userId="6a419fc9c26811ab" providerId="LiveId" clId="{C2938B1B-710E-4A0F-8632-811463F0BD05}" dt="2023-07-24T15:00:10.308" v="8296" actId="1076"/>
          <ac:spMkLst>
            <pc:docMk/>
            <pc:sldMk cId="2093368306" sldId="302"/>
            <ac:spMk id="19" creationId="{BB66A4ED-63A8-CD8A-BE50-7F5F5141707A}"/>
          </ac:spMkLst>
        </pc:spChg>
        <pc:spChg chg="del">
          <ac:chgData name="Quentin Beraud" userId="6a419fc9c26811ab" providerId="LiveId" clId="{C2938B1B-710E-4A0F-8632-811463F0BD05}" dt="2023-07-20T09:54:24.958" v="4550" actId="478"/>
          <ac:spMkLst>
            <pc:docMk/>
            <pc:sldMk cId="2093368306" sldId="302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0T09:54:24.274" v="4549" actId="478"/>
          <ac:spMkLst>
            <pc:docMk/>
            <pc:sldMk cId="2093368306" sldId="302"/>
            <ac:spMk id="27" creationId="{8B82578F-0504-A5D3-A798-BA891E68CC70}"/>
          </ac:spMkLst>
        </pc:spChg>
        <pc:spChg chg="del">
          <ac:chgData name="Quentin Beraud" userId="6a419fc9c26811ab" providerId="LiveId" clId="{C2938B1B-710E-4A0F-8632-811463F0BD05}" dt="2023-07-20T09:54:26.018" v="4551" actId="478"/>
          <ac:spMkLst>
            <pc:docMk/>
            <pc:sldMk cId="2093368306" sldId="302"/>
            <ac:spMk id="28" creationId="{26217E41-CF70-E6A8-FFC6-6C997ABAB8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30" creationId="{2CE2368A-8056-1CAB-EBB0-C04378BD29F1}"/>
          </ac:spMkLst>
        </pc:spChg>
        <pc:spChg chg="del">
          <ac:chgData name="Quentin Beraud" userId="6a419fc9c26811ab" providerId="LiveId" clId="{C2938B1B-710E-4A0F-8632-811463F0BD05}" dt="2023-07-20T09:54:14.988" v="4541" actId="478"/>
          <ac:spMkLst>
            <pc:docMk/>
            <pc:sldMk cId="2093368306" sldId="302"/>
            <ac:spMk id="31" creationId="{D9712A5E-58A0-6556-F462-D32ACE57405A}"/>
          </ac:spMkLst>
        </pc:spChg>
        <pc:spChg chg="del mod">
          <ac:chgData name="Quentin Beraud" userId="6a419fc9c26811ab" providerId="LiveId" clId="{C2938B1B-710E-4A0F-8632-811463F0BD05}" dt="2023-07-20T09:54:16.498" v="4543" actId="478"/>
          <ac:spMkLst>
            <pc:docMk/>
            <pc:sldMk cId="2093368306" sldId="302"/>
            <ac:spMk id="32" creationId="{FF6A919F-4C70-3792-6D8C-EE876E26586F}"/>
          </ac:spMkLst>
        </pc:spChg>
        <pc:spChg chg="del">
          <ac:chgData name="Quentin Beraud" userId="6a419fc9c26811ab" providerId="LiveId" clId="{C2938B1B-710E-4A0F-8632-811463F0BD05}" dt="2023-07-20T09:54:13.889" v="4540" actId="478"/>
          <ac:spMkLst>
            <pc:docMk/>
            <pc:sldMk cId="2093368306" sldId="302"/>
            <ac:spMk id="33" creationId="{F797580D-F402-97F7-9528-65454467DD02}"/>
          </ac:spMkLst>
        </pc:spChg>
        <pc:spChg chg="del">
          <ac:chgData name="Quentin Beraud" userId="6a419fc9c26811ab" providerId="LiveId" clId="{C2938B1B-710E-4A0F-8632-811463F0BD05}" dt="2023-07-20T09:54:19.361" v="4544" actId="478"/>
          <ac:spMkLst>
            <pc:docMk/>
            <pc:sldMk cId="2093368306" sldId="302"/>
            <ac:spMk id="39" creationId="{B4183F05-D5DC-30DF-D007-C4E0350D0896}"/>
          </ac:spMkLst>
        </pc:spChg>
        <pc:spChg chg="del">
          <ac:chgData name="Quentin Beraud" userId="6a419fc9c26811ab" providerId="LiveId" clId="{C2938B1B-710E-4A0F-8632-811463F0BD05}" dt="2023-07-20T09:54:21.541" v="4546" actId="478"/>
          <ac:spMkLst>
            <pc:docMk/>
            <pc:sldMk cId="2093368306" sldId="302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3T16:32:15.308" v="7705" actId="478"/>
          <ac:picMkLst>
            <pc:docMk/>
            <pc:sldMk cId="2093368306" sldId="302"/>
            <ac:picMk id="7" creationId="{D06D9B42-2872-7570-91BC-F84DAA850668}"/>
          </ac:picMkLst>
        </pc:picChg>
        <pc:picChg chg="add del mod">
          <ac:chgData name="Quentin Beraud" userId="6a419fc9c26811ab" providerId="LiveId" clId="{C2938B1B-710E-4A0F-8632-811463F0BD05}" dt="2023-07-24T14:17:58.919" v="7814" actId="478"/>
          <ac:picMkLst>
            <pc:docMk/>
            <pc:sldMk cId="2093368306" sldId="302"/>
            <ac:picMk id="7" creationId="{D8B6188C-550E-346A-930A-2A62D5123F71}"/>
          </ac:picMkLst>
        </pc:picChg>
        <pc:picChg chg="add del mod modCrop">
          <ac:chgData name="Quentin Beraud" userId="6a419fc9c26811ab" providerId="LiveId" clId="{C2938B1B-710E-4A0F-8632-811463F0BD05}" dt="2023-07-24T14:13:30.969" v="7743" actId="478"/>
          <ac:picMkLst>
            <pc:docMk/>
            <pc:sldMk cId="2093368306" sldId="302"/>
            <ac:picMk id="11" creationId="{CCE86EF2-0612-00D3-3BFA-34725DA46778}"/>
          </ac:picMkLst>
        </pc:picChg>
        <pc:picChg chg="add del mod">
          <ac:chgData name="Quentin Beraud" userId="6a419fc9c26811ab" providerId="LiveId" clId="{C2938B1B-710E-4A0F-8632-811463F0BD05}" dt="2023-07-24T14:20:05.380" v="7817" actId="478"/>
          <ac:picMkLst>
            <pc:docMk/>
            <pc:sldMk cId="2093368306" sldId="302"/>
            <ac:picMk id="12" creationId="{AECB3DC7-9EA9-08CD-4F9A-CB0BD656C209}"/>
          </ac:picMkLst>
        </pc:picChg>
        <pc:picChg chg="add del mod modCrop">
          <ac:chgData name="Quentin Beraud" userId="6a419fc9c26811ab" providerId="LiveId" clId="{C2938B1B-710E-4A0F-8632-811463F0BD05}" dt="2023-07-24T14:17:58.389" v="7813" actId="478"/>
          <ac:picMkLst>
            <pc:docMk/>
            <pc:sldMk cId="2093368306" sldId="302"/>
            <ac:picMk id="13" creationId="{D831A07B-6076-3CAF-CA1E-34C8E9AD6795}"/>
          </ac:picMkLst>
        </pc:picChg>
        <pc:picChg chg="add del mod modCrop">
          <ac:chgData name="Quentin Beraud" userId="6a419fc9c26811ab" providerId="LiveId" clId="{C2938B1B-710E-4A0F-8632-811463F0BD05}" dt="2023-07-23T16:33:19.346" v="7726" actId="22"/>
          <ac:picMkLst>
            <pc:docMk/>
            <pc:sldMk cId="2093368306" sldId="302"/>
            <ac:picMk id="14" creationId="{C08A2A90-B020-3F94-1C27-2C3F10E4A522}"/>
          </ac:picMkLst>
        </pc:picChg>
        <pc:picChg chg="add del mod">
          <ac:chgData name="Quentin Beraud" userId="6a419fc9c26811ab" providerId="LiveId" clId="{C2938B1B-710E-4A0F-8632-811463F0BD05}" dt="2023-07-20T10:09:28.269" v="4829" actId="478"/>
          <ac:picMkLst>
            <pc:docMk/>
            <pc:sldMk cId="2093368306" sldId="302"/>
            <ac:picMk id="14" creationId="{D80F6489-56B6-187D-D6C8-AB5742547FE7}"/>
          </ac:picMkLst>
        </pc:picChg>
        <pc:picChg chg="add del mod">
          <ac:chgData name="Quentin Beraud" userId="6a419fc9c26811ab" providerId="LiveId" clId="{C2938B1B-710E-4A0F-8632-811463F0BD05}" dt="2023-07-24T14:25:50.009" v="7952" actId="478"/>
          <ac:picMkLst>
            <pc:docMk/>
            <pc:sldMk cId="2093368306" sldId="302"/>
            <ac:picMk id="15" creationId="{E12D58CE-297E-8689-316B-85AD3127095B}"/>
          </ac:picMkLst>
        </pc:picChg>
        <pc:picChg chg="add del mod">
          <ac:chgData name="Quentin Beraud" userId="6a419fc9c26811ab" providerId="LiveId" clId="{C2938B1B-710E-4A0F-8632-811463F0BD05}" dt="2023-07-20T10:08:58.149" v="4816"/>
          <ac:picMkLst>
            <pc:docMk/>
            <pc:sldMk cId="2093368306" sldId="302"/>
            <ac:picMk id="16" creationId="{183169C1-72E7-D236-8749-A3E1ADBC7584}"/>
          </ac:picMkLst>
        </pc:picChg>
        <pc:picChg chg="add mod modCrop">
          <ac:chgData name="Quentin Beraud" userId="6a419fc9c26811ab" providerId="LiveId" clId="{C2938B1B-710E-4A0F-8632-811463F0BD05}" dt="2023-07-24T15:00:24.098" v="8300" actId="1076"/>
          <ac:picMkLst>
            <pc:docMk/>
            <pc:sldMk cId="2093368306" sldId="302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0:14.500" v="8298" actId="1076"/>
          <ac:picMkLst>
            <pc:docMk/>
            <pc:sldMk cId="2093368306" sldId="302"/>
            <ac:picMk id="21" creationId="{F9E5F8FB-7F89-709B-A739-55C78322DCE2}"/>
          </ac:picMkLst>
        </pc:picChg>
        <pc:picChg chg="add del mod">
          <ac:chgData name="Quentin Beraud" userId="6a419fc9c26811ab" providerId="LiveId" clId="{C2938B1B-710E-4A0F-8632-811463F0BD05}" dt="2023-07-24T14:26:32.386" v="7960" actId="478"/>
          <ac:picMkLst>
            <pc:docMk/>
            <pc:sldMk cId="2093368306" sldId="302"/>
            <ac:picMk id="24" creationId="{2FBDE932-7B4F-0EC9-9D0D-71CA269FF997}"/>
          </ac:picMkLst>
        </pc:picChg>
        <pc:picChg chg="add mod">
          <ac:chgData name="Quentin Beraud" userId="6a419fc9c26811ab" providerId="LiveId" clId="{C2938B1B-710E-4A0F-8632-811463F0BD05}" dt="2023-07-24T14:28:22.789" v="7974" actId="1076"/>
          <ac:picMkLst>
            <pc:docMk/>
            <pc:sldMk cId="2093368306" sldId="302"/>
            <ac:picMk id="26" creationId="{C1B62906-B0F6-53E8-6813-C36656F32FF4}"/>
          </ac:picMkLst>
        </pc:picChg>
        <pc:picChg chg="add mod">
          <ac:chgData name="Quentin Beraud" userId="6a419fc9c26811ab" providerId="LiveId" clId="{C2938B1B-710E-4A0F-8632-811463F0BD05}" dt="2023-07-24T15:00:26.986" v="8301" actId="1076"/>
          <ac:picMkLst>
            <pc:docMk/>
            <pc:sldMk cId="2093368306" sldId="302"/>
            <ac:picMk id="28" creationId="{42AA75B5-A9A5-4211-A91D-4E4EEB36F6C4}"/>
          </ac:picMkLst>
        </pc:picChg>
        <pc:picChg chg="del">
          <ac:chgData name="Quentin Beraud" userId="6a419fc9c26811ab" providerId="LiveId" clId="{C2938B1B-710E-4A0F-8632-811463F0BD05}" dt="2023-07-20T09:54:19.975" v="4545" actId="478"/>
          <ac:picMkLst>
            <pc:docMk/>
            <pc:sldMk cId="2093368306" sldId="302"/>
            <ac:picMk id="35" creationId="{56B28D36-3BC1-3DDE-B041-3EC1372D4753}"/>
          </ac:picMkLst>
        </pc:picChg>
        <pc:picChg chg="del">
          <ac:chgData name="Quentin Beraud" userId="6a419fc9c26811ab" providerId="LiveId" clId="{C2938B1B-710E-4A0F-8632-811463F0BD05}" dt="2023-07-20T09:54:22.100" v="4547" actId="478"/>
          <ac:picMkLst>
            <pc:docMk/>
            <pc:sldMk cId="2093368306" sldId="302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50148065" sldId="302"/>
        </pc:sldMkLst>
      </pc:sldChg>
      <pc:sldChg chg="add del">
        <pc:chgData name="Quentin Beraud" userId="6a419fc9c26811ab" providerId="LiveId" clId="{C2938B1B-710E-4A0F-8632-811463F0BD05}" dt="2023-07-20T07:56:17.969" v="2101"/>
        <pc:sldMkLst>
          <pc:docMk/>
          <pc:sldMk cId="2876900706" sldId="302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14448655" sldId="303"/>
        </pc:sldMkLst>
      </pc:sldChg>
      <pc:sldChg chg="addSp delSp modSp add mod">
        <pc:chgData name="Quentin Beraud" userId="6a419fc9c26811ab" providerId="LiveId" clId="{C2938B1B-710E-4A0F-8632-811463F0BD05}" dt="2023-07-25T09:11:12.479" v="11917" actId="20577"/>
        <pc:sldMkLst>
          <pc:docMk/>
          <pc:sldMk cId="2204522520" sldId="303"/>
        </pc:sldMkLst>
        <pc:spChg chg="add del mod">
          <ac:chgData name="Quentin Beraud" userId="6a419fc9c26811ab" providerId="LiveId" clId="{C2938B1B-710E-4A0F-8632-811463F0BD05}" dt="2023-07-24T15:03:32.240" v="8568" actId="21"/>
          <ac:spMkLst>
            <pc:docMk/>
            <pc:sldMk cId="2204522520" sldId="303"/>
            <ac:spMk id="2" creationId="{380D7409-4A12-B414-E4CA-3356D88B67E4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3" creationId="{B21DD868-8A06-829F-241B-CFEFB5036863}"/>
          </ac:spMkLst>
        </pc:spChg>
        <pc:spChg chg="del">
          <ac:chgData name="Quentin Beraud" userId="6a419fc9c26811ab" providerId="LiveId" clId="{C2938B1B-710E-4A0F-8632-811463F0BD05}" dt="2023-07-20T09:56:03.578" v="4579" actId="478"/>
          <ac:spMkLst>
            <pc:docMk/>
            <pc:sldMk cId="2204522520" sldId="303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4" creationId="{E97B85FD-E2E9-4438-0E20-CB1F84ECD67B}"/>
          </ac:spMkLst>
        </pc:spChg>
        <pc:spChg chg="add mod">
          <ac:chgData name="Quentin Beraud" userId="6a419fc9c26811ab" providerId="LiveId" clId="{C2938B1B-710E-4A0F-8632-811463F0BD05}" dt="2023-07-25T09:11:12.479" v="11917" actId="20577"/>
          <ac:spMkLst>
            <pc:docMk/>
            <pc:sldMk cId="2204522520" sldId="303"/>
            <ac:spMk id="5" creationId="{10BD1A2F-1E3A-0D33-BE24-D7F0BD109DE5}"/>
          </ac:spMkLst>
        </pc:spChg>
        <pc:spChg chg="del">
          <ac:chgData name="Quentin Beraud" userId="6a419fc9c26811ab" providerId="LiveId" clId="{C2938B1B-710E-4A0F-8632-811463F0BD05}" dt="2023-07-20T09:56:05.398" v="4580" actId="478"/>
          <ac:spMkLst>
            <pc:docMk/>
            <pc:sldMk cId="2204522520" sldId="303"/>
            <ac:spMk id="5" creationId="{1F1C3B9E-AE17-7D52-53BF-398E44963C92}"/>
          </ac:spMkLst>
        </pc:spChg>
        <pc:spChg chg="add del mod">
          <ac:chgData name="Quentin Beraud" userId="6a419fc9c26811ab" providerId="LiveId" clId="{C2938B1B-710E-4A0F-8632-811463F0BD05}" dt="2023-07-24T15:16:40.288" v="8728" actId="478"/>
          <ac:spMkLst>
            <pc:docMk/>
            <pc:sldMk cId="2204522520" sldId="303"/>
            <ac:spMk id="6" creationId="{96E955C5-1B4B-D967-5CF8-F86DFA1C3C3C}"/>
          </ac:spMkLst>
        </pc:spChg>
        <pc:spChg chg="add del mod">
          <ac:chgData name="Quentin Beraud" userId="6a419fc9c26811ab" providerId="LiveId" clId="{C2938B1B-710E-4A0F-8632-811463F0BD05}" dt="2023-07-24T15:17:40.116" v="8785" actId="478"/>
          <ac:spMkLst>
            <pc:docMk/>
            <pc:sldMk cId="2204522520" sldId="303"/>
            <ac:spMk id="7" creationId="{C53CB358-78AC-E28D-1845-B44D249595AD}"/>
          </ac:spMkLst>
        </pc:spChg>
        <pc:spChg chg="add mod">
          <ac:chgData name="Quentin Beraud" userId="6a419fc9c26811ab" providerId="LiveId" clId="{C2938B1B-710E-4A0F-8632-811463F0BD05}" dt="2023-07-24T15:25:33.339" v="8996" actId="20577"/>
          <ac:spMkLst>
            <pc:docMk/>
            <pc:sldMk cId="2204522520" sldId="303"/>
            <ac:spMk id="9" creationId="{4880559B-CF09-1C86-92BE-EF0B6DE6DCD0}"/>
          </ac:spMkLst>
        </pc:spChg>
        <pc:spChg chg="add mod">
          <ac:chgData name="Quentin Beraud" userId="6a419fc9c26811ab" providerId="LiveId" clId="{C2938B1B-710E-4A0F-8632-811463F0BD05}" dt="2023-07-24T15:28:15.798" v="9115" actId="113"/>
          <ac:spMkLst>
            <pc:docMk/>
            <pc:sldMk cId="2204522520" sldId="303"/>
            <ac:spMk id="14" creationId="{067DF1A1-E4A1-6D90-373D-8D630A16F6DE}"/>
          </ac:spMkLst>
        </pc:spChg>
        <pc:spChg chg="add mod">
          <ac:chgData name="Quentin Beraud" userId="6a419fc9c26811ab" providerId="LiveId" clId="{C2938B1B-710E-4A0F-8632-811463F0BD05}" dt="2023-07-24T15:28:30.629" v="9140" actId="20577"/>
          <ac:spMkLst>
            <pc:docMk/>
            <pc:sldMk cId="2204522520" sldId="303"/>
            <ac:spMk id="17" creationId="{FEEFBC35-3929-8FD3-8EBF-90319A67AF27}"/>
          </ac:spMkLst>
        </pc:spChg>
        <pc:spChg chg="mod">
          <ac:chgData name="Quentin Beraud" userId="6a419fc9c26811ab" providerId="LiveId" clId="{C2938B1B-710E-4A0F-8632-811463F0BD05}" dt="2023-07-24T15:17:53.782" v="8786" actId="1076"/>
          <ac:spMkLst>
            <pc:docMk/>
            <pc:sldMk cId="2204522520" sldId="303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17:25.648" v="8781" actId="20577"/>
          <ac:spMkLst>
            <pc:docMk/>
            <pc:sldMk cId="2204522520" sldId="303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4T15:25:12.109" v="8991" actId="1076"/>
          <ac:picMkLst>
            <pc:docMk/>
            <pc:sldMk cId="2204522520" sldId="303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26:38.827" v="8998" actId="1076"/>
          <ac:picMkLst>
            <pc:docMk/>
            <pc:sldMk cId="2204522520" sldId="303"/>
            <ac:picMk id="13" creationId="{20E92710-340E-D913-E58A-0AB9F5D73CA4}"/>
          </ac:picMkLst>
        </pc:picChg>
        <pc:picChg chg="add mod">
          <ac:chgData name="Quentin Beraud" userId="6a419fc9c26811ab" providerId="LiveId" clId="{C2938B1B-710E-4A0F-8632-811463F0BD05}" dt="2023-07-24T15:28:11.757" v="9114" actId="1076"/>
          <ac:picMkLst>
            <pc:docMk/>
            <pc:sldMk cId="2204522520" sldId="303"/>
            <ac:picMk id="16" creationId="{E0C3F3D3-3287-5A52-4B73-AAE56822E50B}"/>
          </ac:picMkLst>
        </pc:picChg>
        <pc:cxnChg chg="del">
          <ac:chgData name="Quentin Beraud" userId="6a419fc9c26811ab" providerId="LiveId" clId="{C2938B1B-710E-4A0F-8632-811463F0BD05}" dt="2023-07-20T09:56:02.188" v="4577" actId="478"/>
          <ac:cxnSpMkLst>
            <pc:docMk/>
            <pc:sldMk cId="2204522520" sldId="303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02.928" v="4578" actId="478"/>
          <ac:cxnSpMkLst>
            <pc:docMk/>
            <pc:sldMk cId="2204522520" sldId="303"/>
            <ac:cxnSpMk id="37" creationId="{A4E6CD8D-C242-CBA0-1625-8A524BEE49F9}"/>
          </ac:cxnSpMkLst>
        </pc:cxnChg>
      </pc:sldChg>
      <pc:sldChg chg="add del">
        <pc:chgData name="Quentin Beraud" userId="6a419fc9c26811ab" providerId="LiveId" clId="{C2938B1B-710E-4A0F-8632-811463F0BD05}" dt="2023-07-20T09:55:57.397" v="4575" actId="47"/>
        <pc:sldMkLst>
          <pc:docMk/>
          <pc:sldMk cId="2323906929" sldId="303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669551016" sldId="304"/>
        </pc:sldMkLst>
      </pc:sldChg>
      <pc:sldChg chg="addSp delSp modSp add mod">
        <pc:chgData name="Quentin Beraud" userId="6a419fc9c26811ab" providerId="LiveId" clId="{C2938B1B-710E-4A0F-8632-811463F0BD05}" dt="2023-07-25T07:12:25.416" v="10488" actId="20577"/>
        <pc:sldMkLst>
          <pc:docMk/>
          <pc:sldMk cId="3357069051" sldId="304"/>
        </pc:sldMkLst>
        <pc:spChg chg="add mod">
          <ac:chgData name="Quentin Beraud" userId="6a419fc9c26811ab" providerId="LiveId" clId="{C2938B1B-710E-4A0F-8632-811463F0BD05}" dt="2023-07-24T15:43:07.518" v="9334" actId="14100"/>
          <ac:spMkLst>
            <pc:docMk/>
            <pc:sldMk cId="3357069051" sldId="304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0T09:56:29.758" v="4612" actId="478"/>
          <ac:spMkLst>
            <pc:docMk/>
            <pc:sldMk cId="3357069051" sldId="304"/>
            <ac:spMk id="4" creationId="{4D26A80E-BA62-BECD-5470-8EABF543B34E}"/>
          </ac:spMkLst>
        </pc:spChg>
        <pc:spChg chg="add del">
          <ac:chgData name="Quentin Beraud" userId="6a419fc9c26811ab" providerId="LiveId" clId="{C2938B1B-710E-4A0F-8632-811463F0BD05}" dt="2023-07-25T06:55:10.102" v="9560" actId="478"/>
          <ac:spMkLst>
            <pc:docMk/>
            <pc:sldMk cId="3357069051" sldId="304"/>
            <ac:spMk id="4" creationId="{B314F36E-FB35-AF12-C729-53C86628B75E}"/>
          </ac:spMkLst>
        </pc:spChg>
        <pc:spChg chg="del">
          <ac:chgData name="Quentin Beraud" userId="6a419fc9c26811ab" providerId="LiveId" clId="{C2938B1B-710E-4A0F-8632-811463F0BD05}" dt="2023-07-20T09:56:30.918" v="4613" actId="478"/>
          <ac:spMkLst>
            <pc:docMk/>
            <pc:sldMk cId="3357069051" sldId="304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5T07:12:25.416" v="10488" actId="20577"/>
          <ac:spMkLst>
            <pc:docMk/>
            <pc:sldMk cId="3357069051" sldId="304"/>
            <ac:spMk id="5" creationId="{4EF23D50-0C37-FCAB-168E-73D1F273905B}"/>
          </ac:spMkLst>
        </pc:spChg>
        <pc:spChg chg="add del mod">
          <ac:chgData name="Quentin Beraud" userId="6a419fc9c26811ab" providerId="LiveId" clId="{C2938B1B-710E-4A0F-8632-811463F0BD05}" dt="2023-07-25T06:56:44.616" v="9577" actId="478"/>
          <ac:spMkLst>
            <pc:docMk/>
            <pc:sldMk cId="3357069051" sldId="304"/>
            <ac:spMk id="6" creationId="{7C6FA71D-EF5E-9BF8-912F-E38ED7735729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7" creationId="{99DA0984-FB77-A423-49B4-97B81F2D67EE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9" creationId="{FF6D27D3-0E50-B632-6A34-A45115C32C18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10" creationId="{24089F94-0B70-9F5D-9565-AAEBF68E7168}"/>
          </ac:spMkLst>
        </pc:spChg>
        <pc:spChg chg="del mod">
          <ac:chgData name="Quentin Beraud" userId="6a419fc9c26811ab" providerId="LiveId" clId="{C2938B1B-710E-4A0F-8632-811463F0BD05}" dt="2023-07-24T15:43:04.457" v="9333" actId="478"/>
          <ac:spMkLst>
            <pc:docMk/>
            <pc:sldMk cId="3357069051" sldId="304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0T09:56:42.577" v="4632" actId="20577"/>
          <ac:spMkLst>
            <pc:docMk/>
            <pc:sldMk cId="3357069051" sldId="304"/>
            <ac:spMk id="30" creationId="{2CE2368A-8056-1CAB-EBB0-C04378BD29F1}"/>
          </ac:spMkLst>
        </pc:sp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34877451" sldId="305"/>
        </pc:sldMkLst>
      </pc:sldChg>
      <pc:sldChg chg="addSp delSp modSp add del mod">
        <pc:chgData name="Quentin Beraud" userId="6a419fc9c26811ab" providerId="LiveId" clId="{C2938B1B-710E-4A0F-8632-811463F0BD05}" dt="2023-07-24T15:00:53.698" v="8305" actId="47"/>
        <pc:sldMkLst>
          <pc:docMk/>
          <pc:sldMk cId="4155555406" sldId="305"/>
        </pc:sldMkLst>
        <pc:spChg chg="add mod">
          <ac:chgData name="Quentin Beraud" userId="6a419fc9c26811ab" providerId="LiveId" clId="{C2938B1B-710E-4A0F-8632-811463F0BD05}" dt="2023-07-20T10:11:26.937" v="4893" actId="1076"/>
          <ac:spMkLst>
            <pc:docMk/>
            <pc:sldMk cId="4155555406" sldId="305"/>
            <ac:spMk id="2" creationId="{1E6A4AB2-D881-647D-01ED-48233B352EDC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4" creationId="{4D26A80E-BA62-BECD-5470-8EABF543B34E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5" creationId="{1F1C3B9E-AE17-7D52-53BF-398E44963C92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7" creationId="{CE537376-FABC-96AD-6D38-D16483C192D1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9" creationId="{724DA83C-33E7-113D-C393-CE8C8A541F13}"/>
          </ac:spMkLst>
        </pc:spChg>
        <pc:spChg chg="mod">
          <ac:chgData name="Quentin Beraud" userId="6a419fc9c26811ab" providerId="LiveId" clId="{C2938B1B-710E-4A0F-8632-811463F0BD05}" dt="2023-07-20T10:15:47.044" v="4896" actId="5793"/>
          <ac:spMkLst>
            <pc:docMk/>
            <pc:sldMk cId="4155555406" sldId="305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10:09:03.675" v="4819" actId="478"/>
          <ac:spMkLst>
            <pc:docMk/>
            <pc:sldMk cId="4155555406" sldId="305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0T10:09:05.289" v="4820" actId="478"/>
          <ac:spMkLst>
            <pc:docMk/>
            <pc:sldMk cId="4155555406" sldId="305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0T10:09:08.674" v="4822" actId="478"/>
          <ac:picMkLst>
            <pc:docMk/>
            <pc:sldMk cId="4155555406" sldId="305"/>
            <ac:picMk id="12" creationId="{AECB3DC7-9EA9-08CD-4F9A-CB0BD656C209}"/>
          </ac:picMkLst>
        </pc:picChg>
        <pc:picChg chg="mod">
          <ac:chgData name="Quentin Beraud" userId="6a419fc9c26811ab" providerId="LiveId" clId="{C2938B1B-710E-4A0F-8632-811463F0BD05}" dt="2023-07-20T10:15:29.392" v="4894" actId="1076"/>
          <ac:picMkLst>
            <pc:docMk/>
            <pc:sldMk cId="4155555406" sldId="305"/>
            <ac:picMk id="14" creationId="{D80F6489-56B6-187D-D6C8-AB5742547FE7}"/>
          </ac:picMkLst>
        </pc:picChg>
        <pc:cxnChg chg="del mod">
          <ac:chgData name="Quentin Beraud" userId="6a419fc9c26811ab" providerId="LiveId" clId="{C2938B1B-710E-4A0F-8632-811463F0BD05}" dt="2023-07-20T10:09:10.170" v="4824" actId="478"/>
          <ac:cxnSpMkLst>
            <pc:docMk/>
            <pc:sldMk cId="4155555406" sldId="305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07.770" v="4821" actId="478"/>
          <ac:cxnSpMkLst>
            <pc:docMk/>
            <pc:sldMk cId="4155555406" sldId="305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0891702" sldId="306"/>
        </pc:sldMkLst>
      </pc:sldChg>
      <pc:sldChg chg="add del">
        <pc:chgData name="Quentin Beraud" userId="6a419fc9c26811ab" providerId="LiveId" clId="{C2938B1B-710E-4A0F-8632-811463F0BD05}" dt="2023-07-20T10:09:51.656" v="4832"/>
        <pc:sldMkLst>
          <pc:docMk/>
          <pc:sldMk cId="1118226069" sldId="306"/>
        </pc:sldMkLst>
      </pc:sldChg>
      <pc:sldChg chg="modSp add mod">
        <pc:chgData name="Quentin Beraud" userId="6a419fc9c26811ab" providerId="LiveId" clId="{C2938B1B-710E-4A0F-8632-811463F0BD05}" dt="2023-07-26T06:56:49.662" v="12092" actId="20577"/>
        <pc:sldMkLst>
          <pc:docMk/>
          <pc:sldMk cId="1940535381" sldId="306"/>
        </pc:sldMkLst>
        <pc:spChg chg="mod">
          <ac:chgData name="Quentin Beraud" userId="6a419fc9c26811ab" providerId="LiveId" clId="{C2938B1B-710E-4A0F-8632-811463F0BD05}" dt="2023-07-23T15:41:38.701" v="7086" actId="14100"/>
          <ac:spMkLst>
            <pc:docMk/>
            <pc:sldMk cId="1940535381" sldId="306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44.842" v="7088" actId="1076"/>
          <ac:spMkLst>
            <pc:docMk/>
            <pc:sldMk cId="1940535381" sldId="306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6:49.662" v="12092" actId="20577"/>
          <ac:spMkLst>
            <pc:docMk/>
            <pc:sldMk cId="1940535381" sldId="306"/>
            <ac:spMk id="4" creationId="{D355C61F-C8F1-4977-8E1F-F16C0D9EA88C}"/>
          </ac:spMkLst>
        </pc:spChg>
      </pc:sldChg>
      <pc:sldChg chg="modSp add mod">
        <pc:chgData name="Quentin Beraud" userId="6a419fc9c26811ab" providerId="LiveId" clId="{C2938B1B-710E-4A0F-8632-811463F0BD05}" dt="2023-07-26T07:03:25.902" v="12115" actId="20577"/>
        <pc:sldMkLst>
          <pc:docMk/>
          <pc:sldMk cId="2249982744" sldId="307"/>
        </pc:sldMkLst>
        <pc:spChg chg="mod">
          <ac:chgData name="Quentin Beraud" userId="6a419fc9c26811ab" providerId="LiveId" clId="{C2938B1B-710E-4A0F-8632-811463F0BD05}" dt="2023-07-26T07:03:11.022" v="12101" actId="20577"/>
          <ac:spMkLst>
            <pc:docMk/>
            <pc:sldMk cId="2249982744" sldId="307"/>
            <ac:spMk id="5" creationId="{CEEB3BAE-C0B2-447C-B8BE-96C6BD84D658}"/>
          </ac:spMkLst>
        </pc:spChg>
        <pc:spChg chg="mod">
          <ac:chgData name="Quentin Beraud" userId="6a419fc9c26811ab" providerId="LiveId" clId="{C2938B1B-710E-4A0F-8632-811463F0BD05}" dt="2023-07-26T07:03:25.902" v="12115" actId="20577"/>
          <ac:spMkLst>
            <pc:docMk/>
            <pc:sldMk cId="2249982744" sldId="307"/>
            <ac:spMk id="7" creationId="{26A87885-D672-4CF9-A78D-CFE98385B03A}"/>
          </ac:spMkLst>
        </pc:spChg>
        <pc:spChg chg="mod">
          <ac:chgData name="Quentin Beraud" userId="6a419fc9c26811ab" providerId="LiveId" clId="{C2938B1B-710E-4A0F-8632-811463F0BD05}" dt="2023-07-23T15:47:51.091" v="7174" actId="14100"/>
          <ac:spMkLst>
            <pc:docMk/>
            <pc:sldMk cId="2249982744" sldId="307"/>
            <ac:spMk id="9" creationId="{B949D507-7313-3D25-C397-ABE2F6414FD0}"/>
          </ac:spMkLst>
        </pc:spChg>
        <pc:spChg chg="mod">
          <ac:chgData name="Quentin Beraud" userId="6a419fc9c26811ab" providerId="LiveId" clId="{C2938B1B-710E-4A0F-8632-811463F0BD05}" dt="2023-07-25T09:09:59.579" v="11823" actId="313"/>
          <ac:spMkLst>
            <pc:docMk/>
            <pc:sldMk cId="2249982744" sldId="307"/>
            <ac:spMk id="10" creationId="{0E874898-A8A6-9746-0804-4CB9F4DAB312}"/>
          </ac:spMkLst>
        </pc:sp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83762512" sldId="307"/>
        </pc:sldMkLst>
      </pc:sldChg>
      <pc:sldChg chg="addSp delSp modSp add mod">
        <pc:chgData name="Quentin Beraud" userId="6a419fc9c26811ab" providerId="LiveId" clId="{C2938B1B-710E-4A0F-8632-811463F0BD05}" dt="2023-07-24T14:59:10.128" v="8269" actId="20577"/>
        <pc:sldMkLst>
          <pc:docMk/>
          <pc:sldMk cId="966764380" sldId="308"/>
        </pc:sldMkLst>
        <pc:spChg chg="add del mod">
          <ac:chgData name="Quentin Beraud" userId="6a419fc9c26811ab" providerId="LiveId" clId="{C2938B1B-710E-4A0F-8632-811463F0BD05}" dt="2023-07-24T14:32:11.863" v="7994" actId="478"/>
          <ac:spMkLst>
            <pc:docMk/>
            <pc:sldMk cId="966764380" sldId="308"/>
            <ac:spMk id="2" creationId="{81156301-EF5B-6F9E-2948-153E1FA66370}"/>
          </ac:spMkLst>
        </pc:spChg>
        <pc:spChg chg="add del mod">
          <ac:chgData name="Quentin Beraud" userId="6a419fc9c26811ab" providerId="LiveId" clId="{C2938B1B-710E-4A0F-8632-811463F0BD05}" dt="2023-07-23T16:12:44.998" v="7423" actId="478"/>
          <ac:spMkLst>
            <pc:docMk/>
            <pc:sldMk cId="966764380" sldId="308"/>
            <ac:spMk id="3" creationId="{2631CC17-7738-9234-7BFB-1C0E5823FE89}"/>
          </ac:spMkLst>
        </pc:spChg>
        <pc:spChg chg="add del mod">
          <ac:chgData name="Quentin Beraud" userId="6a419fc9c26811ab" providerId="LiveId" clId="{C2938B1B-710E-4A0F-8632-811463F0BD05}" dt="2023-07-24T14:33:48.169" v="8033" actId="21"/>
          <ac:spMkLst>
            <pc:docMk/>
            <pc:sldMk cId="966764380" sldId="308"/>
            <ac:spMk id="3" creationId="{332B937B-875F-817D-C9A1-EF25068A36C2}"/>
          </ac:spMkLst>
        </pc:spChg>
        <pc:spChg chg="add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" creationId="{12ADAC51-32D6-E9EB-82DE-C9808CDC4743}"/>
          </ac:spMkLst>
        </pc:spChg>
        <pc:spChg chg="mod">
          <ac:chgData name="Quentin Beraud" userId="6a419fc9c26811ab" providerId="LiveId" clId="{C2938B1B-710E-4A0F-8632-811463F0BD05}" dt="2023-07-24T14:33:46.379" v="8032" actId="14100"/>
          <ac:spMkLst>
            <pc:docMk/>
            <pc:sldMk cId="966764380" sldId="308"/>
            <ac:spMk id="6" creationId="{95F9D72E-4494-8691-73E7-5BF12AEAB2D9}"/>
          </ac:spMkLst>
        </pc:spChg>
        <pc:spChg chg="mod">
          <ac:chgData name="Quentin Beraud" userId="6a419fc9c26811ab" providerId="LiveId" clId="{C2938B1B-710E-4A0F-8632-811463F0BD05}" dt="2023-07-24T14:33:44.683" v="8031" actId="14100"/>
          <ac:spMkLst>
            <pc:docMk/>
            <pc:sldMk cId="966764380" sldId="308"/>
            <ac:spMk id="7" creationId="{061CD901-111A-5F13-0415-B53CCB8927D2}"/>
          </ac:spMkLst>
        </pc:spChg>
        <pc:spChg chg="add del mod">
          <ac:chgData name="Quentin Beraud" userId="6a419fc9c26811ab" providerId="LiveId" clId="{C2938B1B-710E-4A0F-8632-811463F0BD05}" dt="2023-07-23T16:14:25.121" v="7454"/>
          <ac:spMkLst>
            <pc:docMk/>
            <pc:sldMk cId="966764380" sldId="308"/>
            <ac:spMk id="9" creationId="{719459CE-9436-D233-44D3-D72CFA3DA7BB}"/>
          </ac:spMkLst>
        </pc:spChg>
        <pc:spChg chg="del">
          <ac:chgData name="Quentin Beraud" userId="6a419fc9c26811ab" providerId="LiveId" clId="{C2938B1B-710E-4A0F-8632-811463F0BD05}" dt="2023-07-23T16:12:50.557" v="7428" actId="478"/>
          <ac:spMkLst>
            <pc:docMk/>
            <pc:sldMk cId="966764380" sldId="308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23T16:12:51.859" v="7429" actId="478"/>
          <ac:spMkLst>
            <pc:docMk/>
            <pc:sldMk cId="966764380" sldId="308"/>
            <ac:spMk id="12" creationId="{F178226F-7412-2EC2-BEF7-02BA13F495E3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3T16:14:28.922" v="7456"/>
          <ac:spMkLst>
            <pc:docMk/>
            <pc:sldMk cId="966764380" sldId="308"/>
            <ac:spMk id="14" creationId="{30B28E7A-CEF1-E257-7458-BF21D439A179}"/>
          </ac:spMkLst>
        </pc:spChg>
        <pc:spChg chg="del mod">
          <ac:chgData name="Quentin Beraud" userId="6a419fc9c26811ab" providerId="LiveId" clId="{C2938B1B-710E-4A0F-8632-811463F0BD05}" dt="2023-07-23T16:12:42.580" v="7421" actId="478"/>
          <ac:spMkLst>
            <pc:docMk/>
            <pc:sldMk cId="966764380" sldId="308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4:59:10.128" v="8269" actId="20577"/>
          <ac:spMkLst>
            <pc:docMk/>
            <pc:sldMk cId="966764380" sldId="308"/>
            <ac:spMk id="17" creationId="{40C7AE76-7819-206A-C58E-8CD909661555}"/>
          </ac:spMkLst>
        </pc:spChg>
        <pc:spChg chg="del">
          <ac:chgData name="Quentin Beraud" userId="6a419fc9c26811ab" providerId="LiveId" clId="{C2938B1B-710E-4A0F-8632-811463F0BD05}" dt="2023-07-23T16:12:45.815" v="7424" actId="478"/>
          <ac:spMkLst>
            <pc:docMk/>
            <pc:sldMk cId="966764380" sldId="308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3T16:12:44.276" v="7422" actId="478"/>
          <ac:spMkLst>
            <pc:docMk/>
            <pc:sldMk cId="966764380" sldId="308"/>
            <ac:spMk id="27" creationId="{8B82578F-0504-A5D3-A798-BA891E68CC70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28" creationId="{26217E41-CF70-E6A8-FFC6-6C997ABAB889}"/>
          </ac:spMkLst>
        </pc:spChg>
        <pc:spChg chg="del">
          <ac:chgData name="Quentin Beraud" userId="6a419fc9c26811ab" providerId="LiveId" clId="{C2938B1B-710E-4A0F-8632-811463F0BD05}" dt="2023-07-23T16:12:41.325" v="7419" actId="478"/>
          <ac:spMkLst>
            <pc:docMk/>
            <pc:sldMk cId="966764380" sldId="308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3T16:12:40.358" v="7418" actId="478"/>
          <ac:spMkLst>
            <pc:docMk/>
            <pc:sldMk cId="966764380" sldId="308"/>
            <ac:spMk id="30" creationId="{2CE2368A-8056-1CAB-EBB0-C04378BD29F1}"/>
          </ac:spMkLst>
        </pc:spChg>
        <pc:spChg chg="del mod">
          <ac:chgData name="Quentin Beraud" userId="6a419fc9c26811ab" providerId="LiveId" clId="{C2938B1B-710E-4A0F-8632-811463F0BD05}" dt="2023-07-23T16:12:50.008" v="7427" actId="478"/>
          <ac:spMkLst>
            <pc:docMk/>
            <pc:sldMk cId="966764380" sldId="308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39" creationId="{B4183F05-D5DC-30DF-D007-C4E0350D0896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0" creationId="{5388B4F8-07A3-5BC3-C1FC-9BD1804294C4}"/>
          </ac:spMkLst>
        </pc:spChg>
        <pc:picChg chg="del">
          <ac:chgData name="Quentin Beraud" userId="6a419fc9c26811ab" providerId="LiveId" clId="{C2938B1B-710E-4A0F-8632-811463F0BD05}" dt="2023-07-23T16:12:46.333" v="7425" actId="478"/>
          <ac:picMkLst>
            <pc:docMk/>
            <pc:sldMk cId="966764380" sldId="308"/>
            <ac:picMk id="10" creationId="{0732E3D9-EA91-E7A0-AC3C-85740C7638FF}"/>
          </ac:picMkLst>
        </pc:picChg>
        <pc:picChg chg="mod">
          <ac:chgData name="Quentin Beraud" userId="6a419fc9c26811ab" providerId="LiveId" clId="{C2938B1B-710E-4A0F-8632-811463F0BD05}" dt="2023-07-24T14:41:36.979" v="8201" actId="1076"/>
          <ac:picMkLst>
            <pc:docMk/>
            <pc:sldMk cId="966764380" sldId="308"/>
            <ac:picMk id="16" creationId="{0071BF43-AEAF-B8F2-9729-64B7AFF31369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35" creationId="{56B28D36-3BC1-3DDE-B041-3EC1372D4753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42" creationId="{C1D92941-ED55-1B22-5B56-8F5E5982D378}"/>
          </ac:picMkLst>
        </pc:picChg>
        <pc:cxnChg chg="del mod">
          <ac:chgData name="Quentin Beraud" userId="6a419fc9c26811ab" providerId="LiveId" clId="{C2938B1B-710E-4A0F-8632-811463F0BD05}" dt="2023-07-24T14:33:17.147" v="8002" actId="478"/>
          <ac:cxnSpMkLst>
            <pc:docMk/>
            <pc:sldMk cId="966764380" sldId="308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4T14:33:18.069" v="8003" actId="478"/>
          <ac:cxnSpMkLst>
            <pc:docMk/>
            <pc:sldMk cId="966764380" sldId="308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18372824" sldId="30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696836633" sldId="309"/>
        </pc:sldMkLst>
      </pc:sldChg>
      <pc:sldChg chg="addSp delSp modSp add mod">
        <pc:chgData name="Quentin Beraud" userId="6a419fc9c26811ab" providerId="LiveId" clId="{C2938B1B-710E-4A0F-8632-811463F0BD05}" dt="2023-07-25T09:01:18.997" v="11743" actId="1076"/>
        <pc:sldMkLst>
          <pc:docMk/>
          <pc:sldMk cId="2135528037" sldId="309"/>
        </pc:sldMkLst>
        <pc:spChg chg="add mod ord">
          <ac:chgData name="Quentin Beraud" userId="6a419fc9c26811ab" providerId="LiveId" clId="{C2938B1B-710E-4A0F-8632-811463F0BD05}" dt="2023-07-25T08:30:17.887" v="11726" actId="1076"/>
          <ac:spMkLst>
            <pc:docMk/>
            <pc:sldMk cId="2135528037" sldId="309"/>
            <ac:spMk id="5" creationId="{F6DE2DC8-92F9-3537-4D14-66FF1B37D0DB}"/>
          </ac:spMkLst>
        </pc:spChg>
        <pc:spChg chg="del mod">
          <ac:chgData name="Quentin Beraud" userId="6a419fc9c26811ab" providerId="LiveId" clId="{C2938B1B-710E-4A0F-8632-811463F0BD05}" dt="2023-07-24T15:02:56.188" v="8517" actId="21"/>
          <ac:spMkLst>
            <pc:docMk/>
            <pc:sldMk cId="2135528037" sldId="309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5T08:30:09.344" v="11725" actId="1076"/>
          <ac:spMkLst>
            <pc:docMk/>
            <pc:sldMk cId="2135528037" sldId="309"/>
            <ac:spMk id="10" creationId="{313E92D5-CD46-2CDA-AC9F-9180C12246C8}"/>
          </ac:spMkLst>
        </pc:spChg>
        <pc:spChg chg="mod">
          <ac:chgData name="Quentin Beraud" userId="6a419fc9c26811ab" providerId="LiveId" clId="{C2938B1B-710E-4A0F-8632-811463F0BD05}" dt="2023-07-24T15:09:01.210" v="8612" actId="1076"/>
          <ac:spMkLst>
            <pc:docMk/>
            <pc:sldMk cId="2135528037" sldId="309"/>
            <ac:spMk id="17" creationId="{82CEF2BF-BBB2-5DE9-A4FE-82FFFBD46EE6}"/>
          </ac:spMkLst>
        </pc:spChg>
        <pc:spChg chg="mod">
          <ac:chgData name="Quentin Beraud" userId="6a419fc9c26811ab" providerId="LiveId" clId="{C2938B1B-710E-4A0F-8632-811463F0BD05}" dt="2023-07-25T09:01:18.997" v="11743" actId="1076"/>
          <ac:spMkLst>
            <pc:docMk/>
            <pc:sldMk cId="2135528037" sldId="309"/>
            <ac:spMk id="19" creationId="{BB66A4ED-63A8-CD8A-BE50-7F5F5141707A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5T08:30:26.693" v="11727" actId="1076"/>
          <ac:picMkLst>
            <pc:docMk/>
            <pc:sldMk cId="2135528037" sldId="309"/>
            <ac:picMk id="11" creationId="{8832274A-598D-9AA5-145D-DA1F1610AA02}"/>
          </ac:picMkLst>
        </pc:picChg>
        <pc:picChg chg="add mod">
          <ac:chgData name="Quentin Beraud" userId="6a419fc9c26811ab" providerId="LiveId" clId="{C2938B1B-710E-4A0F-8632-811463F0BD05}" dt="2023-07-25T08:29:20.771" v="11716" actId="1076"/>
          <ac:picMkLst>
            <pc:docMk/>
            <pc:sldMk cId="2135528037" sldId="309"/>
            <ac:picMk id="13" creationId="{D3D934A5-E658-7BD1-6D27-22291673DC01}"/>
          </ac:picMkLst>
        </pc:picChg>
        <pc:picChg chg="add del mod">
          <ac:chgData name="Quentin Beraud" userId="6a419fc9c26811ab" providerId="LiveId" clId="{C2938B1B-710E-4A0F-8632-811463F0BD05}" dt="2023-07-24T15:08:30.174" v="8609" actId="478"/>
          <ac:picMkLst>
            <pc:docMk/>
            <pc:sldMk cId="2135528037" sldId="309"/>
            <ac:picMk id="15" creationId="{E5E080E5-1176-E582-A723-1E42944D656B}"/>
          </ac:picMkLst>
        </pc:picChg>
        <pc:picChg chg="del mod">
          <ac:chgData name="Quentin Beraud" userId="6a419fc9c26811ab" providerId="LiveId" clId="{C2938B1B-710E-4A0F-8632-811463F0BD05}" dt="2023-07-24T15:06:32.171" v="8601" actId="478"/>
          <ac:picMkLst>
            <pc:docMk/>
            <pc:sldMk cId="2135528037" sldId="309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9:02.778" v="8613" actId="1076"/>
          <ac:picMkLst>
            <pc:docMk/>
            <pc:sldMk cId="2135528037" sldId="309"/>
            <ac:picMk id="20" creationId="{A2237F2E-86AE-5CFC-1378-C6BB9C558F42}"/>
          </ac:picMkLst>
        </pc:picChg>
        <pc:picChg chg="del mod">
          <ac:chgData name="Quentin Beraud" userId="6a419fc9c26811ab" providerId="LiveId" clId="{C2938B1B-710E-4A0F-8632-811463F0BD05}" dt="2023-07-24T15:09:07.215" v="8615" actId="478"/>
          <ac:picMkLst>
            <pc:docMk/>
            <pc:sldMk cId="2135528037" sldId="309"/>
            <ac:picMk id="21" creationId="{F9E5F8FB-7F89-709B-A739-55C78322DCE2}"/>
          </ac:picMkLst>
        </pc:picChg>
        <pc:picChg chg="add mod modCrop">
          <ac:chgData name="Quentin Beraud" userId="6a419fc9c26811ab" providerId="LiveId" clId="{C2938B1B-710E-4A0F-8632-811463F0BD05}" dt="2023-07-24T15:10:17.538" v="8619" actId="732"/>
          <ac:picMkLst>
            <pc:docMk/>
            <pc:sldMk cId="2135528037" sldId="309"/>
            <ac:picMk id="24" creationId="{90AAACBC-16F9-B0AB-9690-5A7976575A15}"/>
          </ac:picMkLst>
        </pc:picChg>
        <pc:picChg chg="del">
          <ac:chgData name="Quentin Beraud" userId="6a419fc9c26811ab" providerId="LiveId" clId="{C2938B1B-710E-4A0F-8632-811463F0BD05}" dt="2023-07-24T15:07:42.478" v="8606" actId="478"/>
          <ac:picMkLst>
            <pc:docMk/>
            <pc:sldMk cId="2135528037" sldId="309"/>
            <ac:picMk id="26" creationId="{C1B62906-B0F6-53E8-6813-C36656F32FF4}"/>
          </ac:picMkLst>
        </pc:picChg>
        <pc:picChg chg="del mod">
          <ac:chgData name="Quentin Beraud" userId="6a419fc9c26811ab" providerId="LiveId" clId="{C2938B1B-710E-4A0F-8632-811463F0BD05}" dt="2023-07-24T15:06:05.818" v="8596" actId="478"/>
          <ac:picMkLst>
            <pc:docMk/>
            <pc:sldMk cId="2135528037" sldId="309"/>
            <ac:picMk id="28" creationId="{42AA75B5-A9A5-4211-A91D-4E4EEB36F6C4}"/>
          </ac:picMkLst>
        </pc:picChg>
      </pc:sldChg>
      <pc:sldChg chg="addSp delSp modSp add mod">
        <pc:chgData name="Quentin Beraud" userId="6a419fc9c26811ab" providerId="LiveId" clId="{C2938B1B-710E-4A0F-8632-811463F0BD05}" dt="2023-07-25T09:12:14.731" v="11947" actId="108"/>
        <pc:sldMkLst>
          <pc:docMk/>
          <pc:sldMk cId="3744198589" sldId="310"/>
        </pc:sldMkLst>
        <pc:spChg chg="mod">
          <ac:chgData name="Quentin Beraud" userId="6a419fc9c26811ab" providerId="LiveId" clId="{C2938B1B-710E-4A0F-8632-811463F0BD05}" dt="2023-07-25T09:11:38.039" v="11924"/>
          <ac:spMkLst>
            <pc:docMk/>
            <pc:sldMk cId="3744198589" sldId="310"/>
            <ac:spMk id="5" creationId="{10BD1A2F-1E3A-0D33-BE24-D7F0BD109DE5}"/>
          </ac:spMkLst>
        </pc:spChg>
        <pc:spChg chg="add mod">
          <ac:chgData name="Quentin Beraud" userId="6a419fc9c26811ab" providerId="LiveId" clId="{C2938B1B-710E-4A0F-8632-811463F0BD05}" dt="2023-07-25T09:12:14.731" v="11947" actId="108"/>
          <ac:spMkLst>
            <pc:docMk/>
            <pc:sldMk cId="3744198589" sldId="310"/>
            <ac:spMk id="7" creationId="{9440B412-5533-D6A6-D7FB-F7B78E951A9C}"/>
          </ac:spMkLst>
        </pc:spChg>
        <pc:spChg chg="del mod">
          <ac:chgData name="Quentin Beraud" userId="6a419fc9c26811ab" providerId="LiveId" clId="{C2938B1B-710E-4A0F-8632-811463F0BD05}" dt="2023-07-24T15:29:01.750" v="9144" actId="478"/>
          <ac:spMkLst>
            <pc:docMk/>
            <pc:sldMk cId="3744198589" sldId="310"/>
            <ac:spMk id="9" creationId="{4880559B-CF09-1C86-92BE-EF0B6DE6DCD0}"/>
          </ac:spMkLst>
        </pc:spChg>
        <pc:spChg chg="del">
          <ac:chgData name="Quentin Beraud" userId="6a419fc9c26811ab" providerId="LiveId" clId="{C2938B1B-710E-4A0F-8632-811463F0BD05}" dt="2023-07-24T15:29:04.432" v="9147" actId="478"/>
          <ac:spMkLst>
            <pc:docMk/>
            <pc:sldMk cId="3744198589" sldId="310"/>
            <ac:spMk id="14" creationId="{067DF1A1-E4A1-6D90-373D-8D630A16F6DE}"/>
          </ac:spMkLst>
        </pc:spChg>
        <pc:spChg chg="mod">
          <ac:chgData name="Quentin Beraud" userId="6a419fc9c26811ab" providerId="LiveId" clId="{C2938B1B-710E-4A0F-8632-811463F0BD05}" dt="2023-07-24T15:31:51.098" v="9153" actId="21"/>
          <ac:spMkLst>
            <pc:docMk/>
            <pc:sldMk cId="3744198589" sldId="310"/>
            <ac:spMk id="17" creationId="{FEEFBC35-3929-8FD3-8EBF-90319A67AF27}"/>
          </ac:spMkLst>
        </pc:spChg>
        <pc:spChg chg="add mod">
          <ac:chgData name="Quentin Beraud" userId="6a419fc9c26811ab" providerId="LiveId" clId="{C2938B1B-710E-4A0F-8632-811463F0BD05}" dt="2023-07-25T08:32:21.763" v="11733" actId="20577"/>
          <ac:spMkLst>
            <pc:docMk/>
            <pc:sldMk cId="3744198589" sldId="310"/>
            <ac:spMk id="19" creationId="{A04ACA24-72B9-DF60-FF38-1E750687E9BB}"/>
          </ac:spMkLst>
        </pc:spChg>
        <pc:spChg chg="add mod">
          <ac:chgData name="Quentin Beraud" userId="6a419fc9c26811ab" providerId="LiveId" clId="{C2938B1B-710E-4A0F-8632-811463F0BD05}" dt="2023-07-25T08:32:13.278" v="11728" actId="113"/>
          <ac:spMkLst>
            <pc:docMk/>
            <pc:sldMk cId="3744198589" sldId="310"/>
            <ac:spMk id="20" creationId="{D9929B30-F6FE-4C80-5D23-ED37714FD001}"/>
          </ac:spMkLst>
        </pc:spChg>
        <pc:spChg chg="add del">
          <ac:chgData name="Quentin Beraud" userId="6a419fc9c26811ab" providerId="LiveId" clId="{C2938B1B-710E-4A0F-8632-811463F0BD05}" dt="2023-07-24T15:40:45.148" v="9298" actId="478"/>
          <ac:spMkLst>
            <pc:docMk/>
            <pc:sldMk cId="3744198589" sldId="310"/>
            <ac:spMk id="23" creationId="{3CFD50D7-0A11-CA63-72E1-78F6EE4C7ECA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30" creationId="{2CE2368A-8056-1CAB-EBB0-C04378BD29F1}"/>
          </ac:spMkLst>
        </pc:spChg>
        <pc:picChg chg="add del mod">
          <ac:chgData name="Quentin Beraud" userId="6a419fc9c26811ab" providerId="LiveId" clId="{C2938B1B-710E-4A0F-8632-811463F0BD05}" dt="2023-07-24T15:36:58.078" v="9185" actId="478"/>
          <ac:picMkLst>
            <pc:docMk/>
            <pc:sldMk cId="3744198589" sldId="310"/>
            <ac:picMk id="6" creationId="{BB9F6E10-A514-C9BF-E46D-27C87D820004}"/>
          </ac:picMkLst>
        </pc:picChg>
        <pc:picChg chg="del">
          <ac:chgData name="Quentin Beraud" userId="6a419fc9c26811ab" providerId="LiveId" clId="{C2938B1B-710E-4A0F-8632-811463F0BD05}" dt="2023-07-24T15:28:58.767" v="9142" actId="478"/>
          <ac:picMkLst>
            <pc:docMk/>
            <pc:sldMk cId="3744198589" sldId="310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37:31.518" v="9193" actId="1076"/>
          <ac:picMkLst>
            <pc:docMk/>
            <pc:sldMk cId="3744198589" sldId="310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29:03.269" v="9146" actId="478"/>
          <ac:picMkLst>
            <pc:docMk/>
            <pc:sldMk cId="3744198589" sldId="310"/>
            <ac:picMk id="13" creationId="{20E92710-340E-D913-E58A-0AB9F5D73CA4}"/>
          </ac:picMkLst>
        </pc:picChg>
        <pc:picChg chg="del">
          <ac:chgData name="Quentin Beraud" userId="6a419fc9c26811ab" providerId="LiveId" clId="{C2938B1B-710E-4A0F-8632-811463F0BD05}" dt="2023-07-24T15:29:02.358" v="9145" actId="478"/>
          <ac:picMkLst>
            <pc:docMk/>
            <pc:sldMk cId="3744198589" sldId="310"/>
            <ac:picMk id="16" creationId="{E0C3F3D3-3287-5A52-4B73-AAE56822E50B}"/>
          </ac:picMkLst>
        </pc:picChg>
        <pc:picChg chg="add mod">
          <ac:chgData name="Quentin Beraud" userId="6a419fc9c26811ab" providerId="LiveId" clId="{C2938B1B-710E-4A0F-8632-811463F0BD05}" dt="2023-07-24T15:37:03.033" v="9187" actId="1076"/>
          <ac:picMkLst>
            <pc:docMk/>
            <pc:sldMk cId="3744198589" sldId="310"/>
            <ac:picMk id="18" creationId="{67A0D972-F259-B6E0-1867-1CBAB236824C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851609362" sldId="311"/>
        </pc:sldMkLst>
      </pc:sldChg>
      <pc:sldChg chg="addSp delSp modSp add mod">
        <pc:chgData name="Quentin Beraud" userId="6a419fc9c26811ab" providerId="LiveId" clId="{C2938B1B-710E-4A0F-8632-811463F0BD05}" dt="2023-07-24T15:50:01.303" v="9553" actId="14100"/>
        <pc:sldMkLst>
          <pc:docMk/>
          <pc:sldMk cId="3652409288" sldId="311"/>
        </pc:sldMkLst>
        <pc:spChg chg="del">
          <ac:chgData name="Quentin Beraud" userId="6a419fc9c26811ab" providerId="LiveId" clId="{C2938B1B-710E-4A0F-8632-811463F0BD05}" dt="2023-07-24T15:43:56.042" v="9339" actId="478"/>
          <ac:spMkLst>
            <pc:docMk/>
            <pc:sldMk cId="3652409288" sldId="311"/>
            <ac:spMk id="7" creationId="{9440B412-5533-D6A6-D7FB-F7B78E951A9C}"/>
          </ac:spMkLst>
        </pc:spChg>
        <pc:spChg chg="add mod">
          <ac:chgData name="Quentin Beraud" userId="6a419fc9c26811ab" providerId="LiveId" clId="{C2938B1B-710E-4A0F-8632-811463F0BD05}" dt="2023-07-24T15:49:39.929" v="9528" actId="1076"/>
          <ac:spMkLst>
            <pc:docMk/>
            <pc:sldMk cId="3652409288" sldId="311"/>
            <ac:spMk id="9" creationId="{9BCC286D-1350-93AB-922D-A9D2A46CC6A2}"/>
          </ac:spMkLst>
        </pc:spChg>
        <pc:spChg chg="del">
          <ac:chgData name="Quentin Beraud" userId="6a419fc9c26811ab" providerId="LiveId" clId="{C2938B1B-710E-4A0F-8632-811463F0BD05}" dt="2023-07-24T15:43:54.377" v="9338" actId="478"/>
          <ac:spMkLst>
            <pc:docMk/>
            <pc:sldMk cId="3652409288" sldId="311"/>
            <ac:spMk id="19" creationId="{A04ACA24-72B9-DF60-FF38-1E750687E9BB}"/>
          </ac:spMkLst>
        </pc:spChg>
        <pc:spChg chg="del">
          <ac:chgData name="Quentin Beraud" userId="6a419fc9c26811ab" providerId="LiveId" clId="{C2938B1B-710E-4A0F-8632-811463F0BD05}" dt="2023-07-24T15:43:58.427" v="9340" actId="478"/>
          <ac:spMkLst>
            <pc:docMk/>
            <pc:sldMk cId="3652409288" sldId="311"/>
            <ac:spMk id="20" creationId="{D9929B30-F6FE-4C80-5D23-ED37714FD001}"/>
          </ac:spMkLst>
        </pc:spChg>
        <pc:spChg chg="mod">
          <ac:chgData name="Quentin Beraud" userId="6a419fc9c26811ab" providerId="LiveId" clId="{C2938B1B-710E-4A0F-8632-811463F0BD05}" dt="2023-07-24T15:50:01.303" v="9553" actId="14100"/>
          <ac:spMkLst>
            <pc:docMk/>
            <pc:sldMk cId="3652409288" sldId="311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9:52.982" v="9549" actId="20577"/>
          <ac:spMkLst>
            <pc:docMk/>
            <pc:sldMk cId="3652409288" sldId="311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4T15:49:41.423" v="9529" actId="1076"/>
          <ac:picMkLst>
            <pc:docMk/>
            <pc:sldMk cId="3652409288" sldId="311"/>
            <ac:picMk id="6" creationId="{54772992-9BD0-CBEC-4256-2547A4B4C71A}"/>
          </ac:picMkLst>
        </pc:picChg>
        <pc:picChg chg="del">
          <ac:chgData name="Quentin Beraud" userId="6a419fc9c26811ab" providerId="LiveId" clId="{C2938B1B-710E-4A0F-8632-811463F0BD05}" dt="2023-07-24T15:43:52.137" v="9337" actId="478"/>
          <ac:picMkLst>
            <pc:docMk/>
            <pc:sldMk cId="3652409288" sldId="311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43:51.621" v="9336" actId="478"/>
          <ac:picMkLst>
            <pc:docMk/>
            <pc:sldMk cId="3652409288" sldId="311"/>
            <ac:picMk id="18" creationId="{67A0D972-F259-B6E0-1867-1CBAB236824C}"/>
          </ac:picMkLst>
        </pc:picChg>
      </pc:sldChg>
      <pc:sldChg chg="addSp delSp modSp add mod">
        <pc:chgData name="Quentin Beraud" userId="6a419fc9c26811ab" providerId="LiveId" clId="{C2938B1B-710E-4A0F-8632-811463F0BD05}" dt="2023-07-25T07:19:51.722" v="10605" actId="478"/>
        <pc:sldMkLst>
          <pc:docMk/>
          <pc:sldMk cId="231483436" sldId="312"/>
        </pc:sldMkLst>
        <pc:spChg chg="mod">
          <ac:chgData name="Quentin Beraud" userId="6a419fc9c26811ab" providerId="LiveId" clId="{C2938B1B-710E-4A0F-8632-811463F0BD05}" dt="2023-07-25T07:02:00.213" v="9875" actId="1036"/>
          <ac:spMkLst>
            <pc:docMk/>
            <pc:sldMk cId="231483436" sldId="312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08:59.242" v="10323" actId="1076"/>
          <ac:spMkLst>
            <pc:docMk/>
            <pc:sldMk cId="231483436" sldId="312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1:38.333" v="9859" actId="20577"/>
          <ac:spMkLst>
            <pc:docMk/>
            <pc:sldMk cId="231483436" sldId="312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07:25.037" v="10322" actId="1076"/>
          <ac:picMkLst>
            <pc:docMk/>
            <pc:sldMk cId="231483436" sldId="312"/>
            <ac:picMk id="4" creationId="{610F971E-C46A-87FB-8307-EC114DC0D91B}"/>
          </ac:picMkLst>
        </pc:picChg>
        <pc:picChg chg="add del mod">
          <ac:chgData name="Quentin Beraud" userId="6a419fc9c26811ab" providerId="LiveId" clId="{C2938B1B-710E-4A0F-8632-811463F0BD05}" dt="2023-07-25T07:19:51.722" v="10605" actId="478"/>
          <ac:picMkLst>
            <pc:docMk/>
            <pc:sldMk cId="231483436" sldId="312"/>
            <ac:picMk id="11" creationId="{97AAFD43-9E94-58D3-BB6A-3FCE9469F840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269620357" sldId="312"/>
        </pc:sldMkLst>
      </pc:sldChg>
      <pc:sldChg chg="addSp delSp modSp add mod">
        <pc:chgData name="Quentin Beraud" userId="6a419fc9c26811ab" providerId="LiveId" clId="{C2938B1B-710E-4A0F-8632-811463F0BD05}" dt="2023-07-25T07:15:17.382" v="10500" actId="1076"/>
        <pc:sldMkLst>
          <pc:docMk/>
          <pc:sldMk cId="2230687730" sldId="313"/>
        </pc:sldMkLst>
        <pc:spChg chg="mod">
          <ac:chgData name="Quentin Beraud" userId="6a419fc9c26811ab" providerId="LiveId" clId="{C2938B1B-710E-4A0F-8632-811463F0BD05}" dt="2023-07-25T07:09:24.252" v="10326" actId="14100"/>
          <ac:spMkLst>
            <pc:docMk/>
            <pc:sldMk cId="2230687730" sldId="313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5:16.852" v="10499" actId="1076"/>
          <ac:spMkLst>
            <pc:docMk/>
            <pc:sldMk cId="2230687730" sldId="313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9:19.342" v="10325"/>
          <ac:spMkLst>
            <pc:docMk/>
            <pc:sldMk cId="2230687730" sldId="313"/>
            <ac:spMk id="30" creationId="{2CE2368A-8056-1CAB-EBB0-C04378BD29F1}"/>
          </ac:spMkLst>
        </pc:spChg>
        <pc:picChg chg="del mod">
          <ac:chgData name="Quentin Beraud" userId="6a419fc9c26811ab" providerId="LiveId" clId="{C2938B1B-710E-4A0F-8632-811463F0BD05}" dt="2023-07-25T07:12:51.252" v="10489" actId="478"/>
          <ac:picMkLst>
            <pc:docMk/>
            <pc:sldMk cId="2230687730" sldId="313"/>
            <ac:picMk id="4" creationId="{610F971E-C46A-87FB-8307-EC114DC0D91B}"/>
          </ac:picMkLst>
        </pc:picChg>
        <pc:picChg chg="add mod">
          <ac:chgData name="Quentin Beraud" userId="6a419fc9c26811ab" providerId="LiveId" clId="{C2938B1B-710E-4A0F-8632-811463F0BD05}" dt="2023-07-25T07:15:17.382" v="10500" actId="1076"/>
          <ac:picMkLst>
            <pc:docMk/>
            <pc:sldMk cId="2230687730" sldId="313"/>
            <ac:picMk id="6" creationId="{84AC660F-460E-161B-234C-E2CB793A3D0F}"/>
          </ac:picMkLst>
        </pc:picChg>
      </pc:sldChg>
      <pc:sldChg chg="addSp delSp modSp add mod">
        <pc:chgData name="Quentin Beraud" userId="6a419fc9c26811ab" providerId="LiveId" clId="{C2938B1B-710E-4A0F-8632-811463F0BD05}" dt="2023-07-25T07:17:42.072" v="10602" actId="313"/>
        <pc:sldMkLst>
          <pc:docMk/>
          <pc:sldMk cId="1673121908" sldId="314"/>
        </pc:sldMkLst>
        <pc:spChg chg="mod">
          <ac:chgData name="Quentin Beraud" userId="6a419fc9c26811ab" providerId="LiveId" clId="{C2938B1B-710E-4A0F-8632-811463F0BD05}" dt="2023-07-25T07:15:53.782" v="10506" actId="14100"/>
          <ac:spMkLst>
            <pc:docMk/>
            <pc:sldMk cId="1673121908" sldId="314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7:42.072" v="10602" actId="313"/>
          <ac:spMkLst>
            <pc:docMk/>
            <pc:sldMk cId="1673121908" sldId="314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15:46.329" v="10503" actId="14100"/>
          <ac:spMkLst>
            <pc:docMk/>
            <pc:sldMk cId="1673121908" sldId="314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16:42.622" v="10511" actId="1076"/>
          <ac:picMkLst>
            <pc:docMk/>
            <pc:sldMk cId="1673121908" sldId="314"/>
            <ac:picMk id="4" creationId="{83F12C75-1A22-1A04-9F2A-369A175E7C3E}"/>
          </ac:picMkLst>
        </pc:picChg>
        <pc:picChg chg="del mod">
          <ac:chgData name="Quentin Beraud" userId="6a419fc9c26811ab" providerId="LiveId" clId="{C2938B1B-710E-4A0F-8632-811463F0BD05}" dt="2023-07-25T07:16:38.277" v="10509" actId="478"/>
          <ac:picMkLst>
            <pc:docMk/>
            <pc:sldMk cId="1673121908" sldId="314"/>
            <ac:picMk id="6" creationId="{84AC660F-460E-161B-234C-E2CB793A3D0F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8054260" sldId="314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247943456" sldId="315"/>
        </pc:sldMkLst>
      </pc:sldChg>
      <pc:sldChg chg="addSp delSp modSp add mod">
        <pc:chgData name="Quentin Beraud" userId="6a419fc9c26811ab" providerId="LiveId" clId="{C2938B1B-710E-4A0F-8632-811463F0BD05}" dt="2023-07-25T07:26:20.271" v="10707" actId="1036"/>
        <pc:sldMkLst>
          <pc:docMk/>
          <pc:sldMk cId="3990532675" sldId="315"/>
        </pc:sldMkLst>
        <pc:spChg chg="del">
          <ac:chgData name="Quentin Beraud" userId="6a419fc9c26811ab" providerId="LiveId" clId="{C2938B1B-710E-4A0F-8632-811463F0BD05}" dt="2023-07-25T07:20:06.473" v="10607" actId="478"/>
          <ac:spMkLst>
            <pc:docMk/>
            <pc:sldMk cId="3990532675" sldId="315"/>
            <ac:spMk id="5" creationId="{4EF23D50-0C37-FCAB-168E-73D1F273905B}"/>
          </ac:spMkLst>
        </pc:spChg>
        <pc:spChg chg="add mod">
          <ac:chgData name="Quentin Beraud" userId="6a419fc9c26811ab" providerId="LiveId" clId="{C2938B1B-710E-4A0F-8632-811463F0BD05}" dt="2023-07-25T07:22:07.092" v="10653" actId="20577"/>
          <ac:spMkLst>
            <pc:docMk/>
            <pc:sldMk cId="3990532675" sldId="315"/>
            <ac:spMk id="6" creationId="{17D556A0-AD88-D61E-3E2C-6AABD9AAE90F}"/>
          </ac:spMkLst>
        </pc:spChg>
        <pc:spChg chg="add mod">
          <ac:chgData name="Quentin Beraud" userId="6a419fc9c26811ab" providerId="LiveId" clId="{C2938B1B-710E-4A0F-8632-811463F0BD05}" dt="2023-07-25T07:26:13.954" v="10691" actId="1076"/>
          <ac:spMkLst>
            <pc:docMk/>
            <pc:sldMk cId="3990532675" sldId="315"/>
            <ac:spMk id="13" creationId="{32720F54-A43D-F1F2-5537-A20CD011639D}"/>
          </ac:spMkLst>
        </pc:spChg>
        <pc:spChg chg="add mod">
          <ac:chgData name="Quentin Beraud" userId="6a419fc9c26811ab" providerId="LiveId" clId="{C2938B1B-710E-4A0F-8632-811463F0BD05}" dt="2023-07-25T07:26:05.382" v="10688" actId="1076"/>
          <ac:spMkLst>
            <pc:docMk/>
            <pc:sldMk cId="3990532675" sldId="315"/>
            <ac:spMk id="16" creationId="{549C787F-7952-2209-F522-2B27DA8390A4}"/>
          </ac:spMkLst>
        </pc:spChg>
        <pc:picChg chg="add mod">
          <ac:chgData name="Quentin Beraud" userId="6a419fc9c26811ab" providerId="LiveId" clId="{C2938B1B-710E-4A0F-8632-811463F0BD05}" dt="2023-07-25T07:26:20.271" v="10707" actId="1036"/>
          <ac:picMkLst>
            <pc:docMk/>
            <pc:sldMk cId="3990532675" sldId="315"/>
            <ac:picMk id="4" creationId="{DDAD0513-30AA-5556-A6B6-0B0F36FC9669}"/>
          </ac:picMkLst>
        </pc:picChg>
        <pc:picChg chg="add mod">
          <ac:chgData name="Quentin Beraud" userId="6a419fc9c26811ab" providerId="LiveId" clId="{C2938B1B-710E-4A0F-8632-811463F0BD05}" dt="2023-07-25T07:26:08.407" v="10690" actId="1076"/>
          <ac:picMkLst>
            <pc:docMk/>
            <pc:sldMk cId="3990532675" sldId="315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6:02.182" v="10687" actId="1076"/>
          <ac:picMkLst>
            <pc:docMk/>
            <pc:sldMk cId="3990532675" sldId="315"/>
            <ac:picMk id="15" creationId="{086121B5-4BA0-6E51-329E-16B025D0CA83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91636060" sldId="316"/>
        </pc:sldMkLst>
      </pc:sldChg>
      <pc:sldChg chg="addSp delSp modSp add mod">
        <pc:chgData name="Quentin Beraud" userId="6a419fc9c26811ab" providerId="LiveId" clId="{C2938B1B-710E-4A0F-8632-811463F0BD05}" dt="2023-07-25T07:28:37.962" v="10778" actId="20577"/>
        <pc:sldMkLst>
          <pc:docMk/>
          <pc:sldMk cId="3396809656" sldId="316"/>
        </pc:sldMkLst>
        <pc:spChg chg="mod">
          <ac:chgData name="Quentin Beraud" userId="6a419fc9c26811ab" providerId="LiveId" clId="{C2938B1B-710E-4A0F-8632-811463F0BD05}" dt="2023-07-25T07:28:37.962" v="10778" actId="20577"/>
          <ac:spMkLst>
            <pc:docMk/>
            <pc:sldMk cId="3396809656" sldId="316"/>
            <ac:spMk id="6" creationId="{17D556A0-AD88-D61E-3E2C-6AABD9AAE90F}"/>
          </ac:spMkLst>
        </pc:spChg>
        <pc:spChg chg="del">
          <ac:chgData name="Quentin Beraud" userId="6a419fc9c26811ab" providerId="LiveId" clId="{C2938B1B-710E-4A0F-8632-811463F0BD05}" dt="2023-07-25T07:26:44.432" v="10710" actId="478"/>
          <ac:spMkLst>
            <pc:docMk/>
            <pc:sldMk cId="3396809656" sldId="316"/>
            <ac:spMk id="13" creationId="{32720F54-A43D-F1F2-5537-A20CD011639D}"/>
          </ac:spMkLst>
        </pc:spChg>
        <pc:spChg chg="del">
          <ac:chgData name="Quentin Beraud" userId="6a419fc9c26811ab" providerId="LiveId" clId="{C2938B1B-710E-4A0F-8632-811463F0BD05}" dt="2023-07-25T07:26:47.541" v="10712" actId="478"/>
          <ac:spMkLst>
            <pc:docMk/>
            <pc:sldMk cId="3396809656" sldId="316"/>
            <ac:spMk id="16" creationId="{549C787F-7952-2209-F522-2B27DA8390A4}"/>
          </ac:spMkLst>
        </pc:spChg>
        <pc:picChg chg="del">
          <ac:chgData name="Quentin Beraud" userId="6a419fc9c26811ab" providerId="LiveId" clId="{C2938B1B-710E-4A0F-8632-811463F0BD05}" dt="2023-07-25T07:26:41.902" v="10709" actId="478"/>
          <ac:picMkLst>
            <pc:docMk/>
            <pc:sldMk cId="3396809656" sldId="316"/>
            <ac:picMk id="4" creationId="{DDAD0513-30AA-5556-A6B6-0B0F36FC9669}"/>
          </ac:picMkLst>
        </pc:picChg>
        <pc:picChg chg="add del mod">
          <ac:chgData name="Quentin Beraud" userId="6a419fc9c26811ab" providerId="LiveId" clId="{C2938B1B-710E-4A0F-8632-811463F0BD05}" dt="2023-07-25T07:27:38.316" v="10716" actId="478"/>
          <ac:picMkLst>
            <pc:docMk/>
            <pc:sldMk cId="3396809656" sldId="316"/>
            <ac:picMk id="5" creationId="{3EB25F8C-830E-774C-7125-072A363302E9}"/>
          </ac:picMkLst>
        </pc:picChg>
        <pc:picChg chg="del">
          <ac:chgData name="Quentin Beraud" userId="6a419fc9c26811ab" providerId="LiveId" clId="{C2938B1B-710E-4A0F-8632-811463F0BD05}" dt="2023-07-25T07:26:46.081" v="10711" actId="478"/>
          <ac:picMkLst>
            <pc:docMk/>
            <pc:sldMk cId="3396809656" sldId="316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7:58.612" v="10718" actId="1076"/>
          <ac:picMkLst>
            <pc:docMk/>
            <pc:sldMk cId="3396809656" sldId="316"/>
            <ac:picMk id="14" creationId="{5829F5C7-17F3-7549-1FC1-03A86293DFD8}"/>
          </ac:picMkLst>
        </pc:picChg>
        <pc:picChg chg="del">
          <ac:chgData name="Quentin Beraud" userId="6a419fc9c26811ab" providerId="LiveId" clId="{C2938B1B-710E-4A0F-8632-811463F0BD05}" dt="2023-07-25T07:26:48.181" v="10713" actId="478"/>
          <ac:picMkLst>
            <pc:docMk/>
            <pc:sldMk cId="3396809656" sldId="316"/>
            <ac:picMk id="15" creationId="{086121B5-4BA0-6E51-329E-16B025D0CA83}"/>
          </ac:picMkLst>
        </pc:picChg>
      </pc:sldChg>
      <pc:sldChg chg="add del">
        <pc:chgData name="Quentin Beraud" userId="6a419fc9c26811ab" providerId="LiveId" clId="{C2938B1B-710E-4A0F-8632-811463F0BD05}" dt="2023-07-25T07:20:08.532" v="10609"/>
        <pc:sldMkLst>
          <pc:docMk/>
          <pc:sldMk cId="3881597794" sldId="316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75225000" sldId="317"/>
        </pc:sldMkLst>
      </pc:sldChg>
      <pc:sldChg chg="addSp delSp modSp add mod">
        <pc:chgData name="Quentin Beraud" userId="6a419fc9c26811ab" providerId="LiveId" clId="{C2938B1B-710E-4A0F-8632-811463F0BD05}" dt="2023-07-25T09:13:00.854" v="11951" actId="121"/>
        <pc:sldMkLst>
          <pc:docMk/>
          <pc:sldMk cId="2795806566" sldId="317"/>
        </pc:sldMkLst>
        <pc:spChg chg="mod">
          <ac:chgData name="Quentin Beraud" userId="6a419fc9c26811ab" providerId="LiveId" clId="{C2938B1B-710E-4A0F-8632-811463F0BD05}" dt="2023-07-25T07:52:47.266" v="11014" actId="1076"/>
          <ac:spMkLst>
            <pc:docMk/>
            <pc:sldMk cId="2795806566" sldId="317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5T07:52:27.925" v="11011" actId="478"/>
          <ac:spMkLst>
            <pc:docMk/>
            <pc:sldMk cId="2795806566" sldId="317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9:13:00.854" v="11951" actId="121"/>
          <ac:spMkLst>
            <pc:docMk/>
            <pc:sldMk cId="2795806566" sldId="317"/>
            <ac:spMk id="10" creationId="{24089F94-0B70-9F5D-9565-AAEBF68E7168}"/>
          </ac:spMkLst>
        </pc:spChg>
        <pc:spChg chg="add mod">
          <ac:chgData name="Quentin Beraud" userId="6a419fc9c26811ab" providerId="LiveId" clId="{C2938B1B-710E-4A0F-8632-811463F0BD05}" dt="2023-07-25T07:56:25.978" v="11131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C2938B1B-710E-4A0F-8632-811463F0BD05}" dt="2023-07-25T07:56:32.978" v="11135" actId="20577"/>
          <ac:spMkLst>
            <pc:docMk/>
            <pc:sldMk cId="2795806566" sldId="317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5T07:52:26.276" v="11010" actId="478"/>
          <ac:picMkLst>
            <pc:docMk/>
            <pc:sldMk cId="2795806566" sldId="317"/>
            <ac:picMk id="4" creationId="{83F12C75-1A22-1A04-9F2A-369A175E7C3E}"/>
          </ac:picMkLst>
        </pc:picChg>
        <pc:picChg chg="add mod modCrop">
          <ac:chgData name="Quentin Beraud" userId="6a419fc9c26811ab" providerId="LiveId" clId="{C2938B1B-710E-4A0F-8632-811463F0BD05}" dt="2023-07-25T07:56:22.440" v="11130" actId="1076"/>
          <ac:picMkLst>
            <pc:docMk/>
            <pc:sldMk cId="2795806566" sldId="317"/>
            <ac:picMk id="6" creationId="{E0B68773-10E3-0A1E-9F49-CB82D18AD8C1}"/>
          </ac:picMkLst>
        </pc:picChg>
        <pc:picChg chg="add del">
          <ac:chgData name="Quentin Beraud" userId="6a419fc9c26811ab" providerId="LiveId" clId="{C2938B1B-710E-4A0F-8632-811463F0BD05}" dt="2023-07-25T07:54:37.570" v="11019" actId="478"/>
          <ac:picMkLst>
            <pc:docMk/>
            <pc:sldMk cId="2795806566" sldId="317"/>
            <ac:picMk id="12" creationId="{31D384D1-566A-0329-908C-B25351808479}"/>
          </ac:picMkLst>
        </pc:picChg>
      </pc:sldChg>
      <pc:sldChg chg="addSp delSp modSp add mod">
        <pc:chgData name="Quentin Beraud" userId="6a419fc9c26811ab" providerId="LiveId" clId="{C2938B1B-710E-4A0F-8632-811463F0BD05}" dt="2023-07-25T09:13:08.640" v="11954" actId="121"/>
        <pc:sldMkLst>
          <pc:docMk/>
          <pc:sldMk cId="1631205840" sldId="318"/>
        </pc:sldMkLst>
        <pc:spChg chg="mod">
          <ac:chgData name="Quentin Beraud" userId="6a419fc9c26811ab" providerId="LiveId" clId="{C2938B1B-710E-4A0F-8632-811463F0BD05}" dt="2023-07-25T09:13:08.640" v="11954" actId="121"/>
          <ac:spMkLst>
            <pc:docMk/>
            <pc:sldMk cId="1631205840" sldId="318"/>
            <ac:spMk id="10" creationId="{24089F94-0B70-9F5D-9565-AAEBF68E7168}"/>
          </ac:spMkLst>
        </pc:spChg>
        <pc:spChg chg="mod">
          <ac:chgData name="Quentin Beraud" userId="6a419fc9c26811ab" providerId="LiveId" clId="{C2938B1B-710E-4A0F-8632-811463F0BD05}" dt="2023-07-25T07:56:44.848" v="11145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54:49.252" v="11026" actId="1076"/>
          <ac:picMkLst>
            <pc:docMk/>
            <pc:sldMk cId="1631205840" sldId="318"/>
            <ac:picMk id="4" creationId="{A7CF76C3-4392-4F38-3EE6-304F06BF098D}"/>
          </ac:picMkLst>
        </pc:picChg>
        <pc:picChg chg="del">
          <ac:chgData name="Quentin Beraud" userId="6a419fc9c26811ab" providerId="LiveId" clId="{C2938B1B-710E-4A0F-8632-811463F0BD05}" dt="2023-07-25T07:54:40.585" v="11021" actId="478"/>
          <ac:picMkLst>
            <pc:docMk/>
            <pc:sldMk cId="1631205840" sldId="318"/>
            <ac:picMk id="6" creationId="{E0B68773-10E3-0A1E-9F49-CB82D18AD8C1}"/>
          </ac:picMkLst>
        </pc:picChg>
        <pc:picChg chg="add mod modCrop">
          <ac:chgData name="Quentin Beraud" userId="6a419fc9c26811ab" providerId="LiveId" clId="{C2938B1B-710E-4A0F-8632-811463F0BD05}" dt="2023-07-25T07:58:20.988" v="11153" actId="732"/>
          <ac:picMkLst>
            <pc:docMk/>
            <pc:sldMk cId="1631205840" sldId="318"/>
            <ac:picMk id="11" creationId="{045D34E6-6662-3088-676F-1ED2D0388AC2}"/>
          </ac:picMkLst>
        </pc:picChg>
        <pc:picChg chg="add mod modCrop">
          <ac:chgData name="Quentin Beraud" userId="6a419fc9c26811ab" providerId="LiveId" clId="{C2938B1B-710E-4A0F-8632-811463F0BD05}" dt="2023-07-25T07:58:45.993" v="11158" actId="1076"/>
          <ac:picMkLst>
            <pc:docMk/>
            <pc:sldMk cId="1631205840" sldId="318"/>
            <ac:picMk id="13" creationId="{10B04988-FCC2-A951-2069-CDACB237EAF5}"/>
          </ac:picMkLst>
        </pc:picChg>
        <pc:picChg chg="add mod modCrop">
          <ac:chgData name="Quentin Beraud" userId="6a419fc9c26811ab" providerId="LiveId" clId="{C2938B1B-710E-4A0F-8632-811463F0BD05}" dt="2023-07-25T07:58:42.178" v="11157" actId="1076"/>
          <ac:picMkLst>
            <pc:docMk/>
            <pc:sldMk cId="1631205840" sldId="318"/>
            <ac:picMk id="15" creationId="{0F7A4F31-C38E-3FED-36AD-B51627CE3C92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0466278" sldId="31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38774301" sldId="320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51054387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07/09/2023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07/09/2023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9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3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9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7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983" y="2813535"/>
            <a:ext cx="8212017" cy="1006763"/>
          </a:xfrm>
          <a:solidFill>
            <a:schemeClr val="bg1">
              <a:lumMod val="95000"/>
            </a:schemeClr>
          </a:solidFill>
        </p:spPr>
        <p:txBody>
          <a:bodyPr tIns="216000" rtlCol="0"/>
          <a:lstStyle/>
          <a:p>
            <a:pPr algn="ctr" rtl="0"/>
            <a:r>
              <a:rPr lang="fr-FR" sz="4800" b="0" dirty="0"/>
              <a:t>Application - </a:t>
            </a:r>
            <a:r>
              <a:rPr lang="fr-FR" sz="4800" b="0" dirty="0" err="1"/>
              <a:t>SafetyNet</a:t>
            </a:r>
            <a:r>
              <a:rPr lang="fr-FR" sz="4800" b="0" dirty="0"/>
              <a:t>  </a:t>
            </a:r>
            <a:r>
              <a:rPr lang="fr-FR" sz="4800" b="0" dirty="0" err="1"/>
              <a:t>Alerts</a:t>
            </a:r>
            <a:endParaRPr lang="fr-FR" sz="4800" b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984" y="3808989"/>
            <a:ext cx="5800603" cy="580921"/>
          </a:xfrm>
        </p:spPr>
        <p:txBody>
          <a:bodyPr rtlCol="0" anchor="ctr"/>
          <a:lstStyle/>
          <a:p>
            <a:pPr rtl="0"/>
            <a:r>
              <a:rPr lang="fr-FR" sz="2400" dirty="0"/>
              <a:t>Synthèse client - Récapitulatif</a:t>
            </a:r>
          </a:p>
        </p:txBody>
      </p:sp>
      <p:pic>
        <p:nvPicPr>
          <p:cNvPr id="1026" name="Picture 2" descr="Bienvenue chez SafetyNet">
            <a:extLst>
              <a:ext uri="{FF2B5EF4-FFF2-40B4-BE49-F238E27FC236}">
                <a16:creationId xmlns:a16="http://schemas.microsoft.com/office/drawing/2014/main" id="{967C6C29-E95E-3FA3-33F3-28DB107C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37" y="4169992"/>
            <a:ext cx="1837513" cy="21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13" descr="Main écrivant sur un pense-bête">
            <a:extLst>
              <a:ext uri="{FF2B5EF4-FFF2-40B4-BE49-F238E27FC236}">
                <a16:creationId xmlns:a16="http://schemas.microsoft.com/office/drawing/2014/main" id="{597E11BF-E2DF-D8D3-8E8F-D1F9E12799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37135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9" y="123485"/>
            <a:ext cx="5698846" cy="6611029"/>
          </a:xfrm>
        </p:spPr>
        <p:txBody>
          <a:bodyPr rtlCol="0" anchor="t" anchorCtr="0"/>
          <a:lstStyle/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b="1" dirty="0"/>
              <a:t>Introduction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Présentation du projet </a:t>
            </a:r>
            <a:r>
              <a:rPr lang="fr-FR" dirty="0" err="1">
                <a:solidFill>
                  <a:schemeClr val="tx1"/>
                </a:solidFill>
              </a:rPr>
              <a:t>SafetyNet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Alerts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spcAft>
                <a:spcPts val="500"/>
              </a:spcAft>
            </a:pPr>
            <a:endParaRPr lang="fr-FR" sz="1800" b="1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Méthodologie d’implémentation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Solutions techniques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Logique d’implémentations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Diagrammes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Diagramme de cas d’usages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Diagramme de conception technique</a:t>
            </a:r>
          </a:p>
          <a:p>
            <a:pPr marL="266700" lvl="1" indent="0">
              <a:spcAft>
                <a:spcPts val="500"/>
              </a:spcAft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Rapport 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JaCoCo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SureFire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7" y="3802900"/>
            <a:ext cx="5030953" cy="781800"/>
          </a:xfrm>
        </p:spPr>
        <p:txBody>
          <a:bodyPr rtlCol="0"/>
          <a:lstStyle/>
          <a:p>
            <a:pPr rtl="0"/>
            <a:r>
              <a:rPr lang="fr-FR" sz="4800" b="0" dirty="0"/>
              <a:t>Vue d’ensemble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77A49578-6772-13E3-7AE8-08F0F124C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envenue chez SafetyNet">
            <a:extLst>
              <a:ext uri="{FF2B5EF4-FFF2-40B4-BE49-F238E27FC236}">
                <a16:creationId xmlns:a16="http://schemas.microsoft.com/office/drawing/2014/main" id="{384E53EF-9CBA-C661-D487-34CC4552E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55" y="67481"/>
            <a:ext cx="5839593" cy="6468134"/>
          </a:xfrm>
        </p:spPr>
        <p:txBody>
          <a:bodyPr rtlCol="0" anchor="t"/>
          <a:lstStyle/>
          <a:p>
            <a:pPr marL="0" indent="0">
              <a:buNone/>
            </a:pPr>
            <a:r>
              <a:rPr lang="fr-FR" b="1" dirty="0"/>
              <a:t>Le but de l’application :</a:t>
            </a:r>
          </a:p>
          <a:p>
            <a:pPr marL="0" indent="0">
              <a:buNone/>
            </a:pPr>
            <a:r>
              <a:rPr lang="fr-FR" sz="1600" dirty="0"/>
              <a:t>Envoyer des informations aux services d’urgences tels que des listes de personnes, d’e-mails ou encore de téléphones.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b="1" dirty="0"/>
              <a:t>Notre objectif :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fr-FR" sz="1600" dirty="0"/>
              <a:t>Réaliser la partie back-end de l’application en partant de zéro.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  <a:p>
            <a:pPr marL="0" indent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fr-FR" b="1" dirty="0"/>
              <a:t>Voici la liste des objectifs attendus :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Lire un fichier de données JSON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Via des URLS renvoyer des fichier JSON correspondant aux requêtes.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Si aucune correspondance avec la requête (URL) un fichier vide doit quand même être généré.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Tester la partie back-end unitairement à hauteur de 80%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Implémenter des logs pour chaque requête et chaque réponse.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Mettre en place des Endpoint pour les opérations CRUD sur nos données.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Respecter les principes MVC et SOLID</a:t>
            </a:r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5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769" y="3802899"/>
            <a:ext cx="3876231" cy="564351"/>
          </a:xfrm>
        </p:spPr>
        <p:txBody>
          <a:bodyPr rtlCol="0"/>
          <a:lstStyle/>
          <a:p>
            <a:pPr rtl="0"/>
            <a:r>
              <a:rPr lang="fr-FR" sz="4800" b="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83769" y="4367250"/>
            <a:ext cx="3876231" cy="433754"/>
          </a:xfrm>
        </p:spPr>
        <p:txBody>
          <a:bodyPr rtlCol="0" anchor="ctr"/>
          <a:lstStyle/>
          <a:p>
            <a:pPr rtl="0"/>
            <a:r>
              <a:rPr lang="fr-FR" sz="2000" dirty="0"/>
              <a:t>Le système </a:t>
            </a:r>
            <a:r>
              <a:rPr lang="fr-FR" sz="2000" dirty="0" err="1"/>
              <a:t>SafetyNet</a:t>
            </a:r>
            <a:r>
              <a:rPr lang="fr-FR" sz="2000" dirty="0"/>
              <a:t> </a:t>
            </a:r>
            <a:r>
              <a:rPr lang="fr-FR" sz="2000" dirty="0" err="1"/>
              <a:t>Alerts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" name="Picture 2" descr="Bienvenue chez SafetyNet">
            <a:extLst>
              <a:ext uri="{FF2B5EF4-FFF2-40B4-BE49-F238E27FC236}">
                <a16:creationId xmlns:a16="http://schemas.microsoft.com/office/drawing/2014/main" id="{96146938-972C-83F9-B407-67CDD24D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envenue chez SafetyNet">
            <a:extLst>
              <a:ext uri="{FF2B5EF4-FFF2-40B4-BE49-F238E27FC236}">
                <a16:creationId xmlns:a16="http://schemas.microsoft.com/office/drawing/2014/main" id="{D6F83F29-72F8-B8B6-B1AE-5F2E5A8FB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1" y="1314449"/>
            <a:ext cx="8737899" cy="4971999"/>
          </a:xfrm>
        </p:spPr>
        <p:txBody>
          <a:bodyPr rtlCol="0" anchor="t"/>
          <a:lstStyle/>
          <a:p>
            <a:pPr marL="457200" lvl="1" indent="0">
              <a:buNone/>
            </a:pPr>
            <a:endParaRPr lang="fr-FR" sz="1800" b="1" i="0" dirty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tx1"/>
                </a:solidFill>
              </a:rPr>
              <a:t>La partie back-end est développée avec SpringBoot, Maven et versionné sur un répertoire Git.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tx1"/>
                </a:solidFill>
              </a:rPr>
              <a:t>Voici les différentes solutions techniques répondant aux besoins clients :</a:t>
            </a:r>
          </a:p>
          <a:p>
            <a:pPr marL="285750" lvl="1" indent="-285750">
              <a:spcBef>
                <a:spcPts val="0"/>
              </a:spcBef>
            </a:pPr>
            <a:endParaRPr lang="fr-FR" sz="1800" dirty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Lire le fichier JSON – Désérialisation avec la bibliothèque Jackson.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Renvoyer un fichier JSON aux requêtes - Sérialisation avec la bibliothèque Jackson.</a:t>
            </a:r>
          </a:p>
          <a:p>
            <a:pPr marL="285750" lvl="1" indent="-285750">
              <a:spcBef>
                <a:spcPts val="0"/>
              </a:spcBef>
            </a:pPr>
            <a:endParaRPr lang="fr-FR" sz="1600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Tester unitairement à hauteur de 80% - Vérifi</a:t>
            </a:r>
            <a:r>
              <a:rPr lang="fr-FR" dirty="0"/>
              <a:t>cation via r</a:t>
            </a:r>
            <a:r>
              <a:rPr lang="fr-FR" sz="1600" dirty="0"/>
              <a:t>apport JaCoCo.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Aucune </a:t>
            </a:r>
            <a:r>
              <a:rPr lang="fr-FR" sz="1600" dirty="0"/>
              <a:t>correspondance avec la requête génère un fichier vide – Algorithmes Conditionnels Java.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Implémentation du système de logs – Log avec </a:t>
            </a:r>
            <a:r>
              <a:rPr lang="fr-FR" dirty="0"/>
              <a:t>T</a:t>
            </a:r>
            <a:r>
              <a:rPr lang="fr-FR" sz="1600" dirty="0"/>
              <a:t>inlog</a:t>
            </a:r>
            <a:r>
              <a:rPr lang="fr-FR" dirty="0"/>
              <a:t>, </a:t>
            </a:r>
            <a:r>
              <a:rPr lang="fr-FR" sz="1600" dirty="0"/>
              <a:t>fichier externe et console.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Endpoints CRUD – Utilisation d’interfaces JpaRepository.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Mise en place d’une architecture Modèle – Vue – Contrôleur et respect des principes SOLID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Solutions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7143561" cy="5205633"/>
          </a:xfrm>
        </p:spPr>
        <p:txBody>
          <a:bodyPr rtlCol="0"/>
          <a:lstStyle/>
          <a:p>
            <a:pPr marL="0" indent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/>
              <a:t>Pour respecter l’architecture Modèle Vue Contrôleur :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Création des modèles correspondants aux objets recherchés :</a:t>
            </a:r>
          </a:p>
          <a:p>
            <a:pPr marL="720000" lvl="2">
              <a:spcAft>
                <a:spcPts val="500"/>
              </a:spcAft>
            </a:pPr>
            <a:r>
              <a:rPr lang="fr-FR" sz="1600" b="1" dirty="0"/>
              <a:t>Désérialisation</a:t>
            </a:r>
            <a:r>
              <a:rPr lang="fr-FR" sz="1600" dirty="0"/>
              <a:t> : </a:t>
            </a:r>
            <a:r>
              <a:rPr lang="fr-FR" sz="1600" dirty="0" err="1"/>
              <a:t>Persons</a:t>
            </a:r>
            <a:r>
              <a:rPr lang="fr-FR" sz="1600" dirty="0"/>
              <a:t>, </a:t>
            </a:r>
            <a:r>
              <a:rPr lang="fr-FR" sz="1600" dirty="0" err="1"/>
              <a:t>Firestation</a:t>
            </a:r>
            <a:r>
              <a:rPr lang="fr-FR" sz="1600" dirty="0"/>
              <a:t>, </a:t>
            </a:r>
            <a:r>
              <a:rPr lang="fr-FR" sz="1600" dirty="0" err="1"/>
              <a:t>MedicalRecord</a:t>
            </a:r>
            <a:r>
              <a:rPr lang="fr-FR" sz="1600" dirty="0"/>
              <a:t> et </a:t>
            </a:r>
            <a:r>
              <a:rPr lang="fr-FR" sz="1600" dirty="0" err="1"/>
              <a:t>Households</a:t>
            </a:r>
            <a:r>
              <a:rPr lang="fr-FR" sz="1600" dirty="0"/>
              <a:t>.</a:t>
            </a:r>
          </a:p>
          <a:p>
            <a:pPr marL="720000" lvl="2">
              <a:spcAft>
                <a:spcPts val="500"/>
              </a:spcAft>
            </a:pPr>
            <a:r>
              <a:rPr lang="fr-FR" sz="1600" b="1" dirty="0"/>
              <a:t>Sérialisation</a:t>
            </a:r>
            <a:r>
              <a:rPr lang="fr-FR" sz="1600" dirty="0"/>
              <a:t> : Flood, Fire, </a:t>
            </a:r>
            <a:r>
              <a:rPr lang="fr-FR" sz="1600" dirty="0" err="1"/>
              <a:t>PersonInfo</a:t>
            </a:r>
            <a:r>
              <a:rPr lang="fr-FR" sz="1600" dirty="0"/>
              <a:t>, </a:t>
            </a:r>
            <a:r>
              <a:rPr lang="fr-FR" sz="1600" dirty="0" err="1"/>
              <a:t>ChildAlert</a:t>
            </a:r>
            <a:r>
              <a:rPr lang="fr-FR" sz="1600" dirty="0"/>
              <a:t>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Création des Contrôleurs pour les futures interactions utilisateurs via les différents Endpoints.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Création des Services pour la logique métiers.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Création de la Dao pour l’accès aux données.</a:t>
            </a: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dirty="0"/>
              <a:t>Tout en respectant au maximum les principes du TDD et SOLID  tels que :</a:t>
            </a:r>
          </a:p>
          <a:p>
            <a:pPr marL="645750" lvl="1" indent="-285750">
              <a:spcAft>
                <a:spcPts val="500"/>
              </a:spcAft>
            </a:pPr>
            <a:r>
              <a:rPr lang="fr-FR" dirty="0"/>
              <a:t>La responsabilité unique</a:t>
            </a:r>
          </a:p>
          <a:p>
            <a:pPr marL="645750" lvl="1" indent="-285750">
              <a:spcAft>
                <a:spcPts val="500"/>
              </a:spcAft>
            </a:pPr>
            <a:r>
              <a:rPr lang="fr-FR" dirty="0"/>
              <a:t>Le principe d’ouverture et de fermeture</a:t>
            </a:r>
          </a:p>
          <a:p>
            <a:pPr marL="645750" lvl="1" indent="-285750">
              <a:spcAft>
                <a:spcPts val="500"/>
              </a:spcAft>
            </a:pPr>
            <a:r>
              <a:rPr lang="fr-FR" dirty="0"/>
              <a:t>La substitution de </a:t>
            </a:r>
            <a:r>
              <a:rPr lang="fr-FR" dirty="0" err="1"/>
              <a:t>Liskov</a:t>
            </a:r>
            <a:endParaRPr lang="fr-FR" dirty="0"/>
          </a:p>
          <a:p>
            <a:pPr marL="645750" lvl="1" indent="-285750">
              <a:spcAft>
                <a:spcPts val="500"/>
              </a:spcAft>
            </a:pPr>
            <a:r>
              <a:rPr lang="fr-FR" dirty="0"/>
              <a:t>Séparation des interfaces </a:t>
            </a:r>
          </a:p>
          <a:p>
            <a:pPr marL="645750" lvl="1" indent="-285750">
              <a:spcAft>
                <a:spcPts val="500"/>
              </a:spcAft>
            </a:pPr>
            <a:r>
              <a:rPr lang="fr-FR" dirty="0"/>
              <a:t>Ou encore le principe d’inversion de dépendance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pPr marL="809625" lvl="3" indent="0">
              <a:buNone/>
            </a:pPr>
            <a:endParaRPr lang="fr-FR" sz="1200" dirty="0"/>
          </a:p>
          <a:p>
            <a:pPr lvl="3"/>
            <a:endParaRPr lang="fr-FR" sz="1200" dirty="0"/>
          </a:p>
          <a:p>
            <a:pPr lvl="3"/>
            <a:endParaRPr lang="fr-FR" sz="1200" dirty="0"/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1" y="679557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Logique d’implémentation </a:t>
            </a:r>
          </a:p>
        </p:txBody>
      </p:sp>
    </p:spTree>
    <p:extLst>
      <p:ext uri="{BB962C8B-B14F-4D97-AF65-F5344CB8AC3E}">
        <p14:creationId xmlns:p14="http://schemas.microsoft.com/office/powerpoint/2010/main" val="22499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E4816F4-BE45-F773-71E1-026C145C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" y="990140"/>
            <a:ext cx="10386223" cy="5381208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AA1F80F-0FC7-EA78-2BD8-45844F6F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0" y="266808"/>
            <a:ext cx="6477280" cy="5858290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conception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7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JaCoCo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3046"/>
            <a:ext cx="2382580" cy="102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601856F3-405B-C8B6-A9C1-ECF7A771F398}"/>
              </a:ext>
            </a:extLst>
          </p:cNvPr>
          <p:cNvSpPr txBox="1">
            <a:spLocks/>
          </p:cNvSpPr>
          <p:nvPr/>
        </p:nvSpPr>
        <p:spPr>
          <a:xfrm>
            <a:off x="483712" y="2270092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Couverture de code globale  80% via JaCoCo – Capture d’écran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EDDFD1EF-E81A-6CB2-AD9E-997A6199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608EABFB-4207-52E9-19C5-A2712B87F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F4D5A4-182C-6E52-CE9E-D976D1F8B1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39"/>
          <a:stretch/>
        </p:blipFill>
        <p:spPr>
          <a:xfrm>
            <a:off x="618360" y="2651108"/>
            <a:ext cx="10955279" cy="22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Surefire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8908"/>
            <a:ext cx="2499811" cy="96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0461258F-2EF7-BA6C-246A-B1B3D9F7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6D6C2EAA-4C6A-4384-E0E9-5F919ABA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90B67E-D9C9-272A-C425-B56CB5C0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4" y="2010083"/>
            <a:ext cx="10504570" cy="3890582"/>
          </a:xfrm>
          <a:prstGeom prst="rect">
            <a:avLst/>
          </a:prstGeom>
        </p:spPr>
      </p:pic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F3FA885D-E381-54C2-077F-65647F9D4A51}"/>
              </a:ext>
            </a:extLst>
          </p:cNvPr>
          <p:cNvSpPr txBox="1">
            <a:spLocks/>
          </p:cNvSpPr>
          <p:nvPr/>
        </p:nvSpPr>
        <p:spPr>
          <a:xfrm>
            <a:off x="425097" y="1513989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Vérification du succès des tests via SureFire – Capture d’écran</a:t>
            </a:r>
          </a:p>
        </p:txBody>
      </p:sp>
    </p:spTree>
    <p:extLst>
      <p:ext uri="{BB962C8B-B14F-4D97-AF65-F5344CB8AC3E}">
        <p14:creationId xmlns:p14="http://schemas.microsoft.com/office/powerpoint/2010/main" val="1631205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1904</TotalTime>
  <Words>457</Words>
  <Application>Microsoft Office PowerPoint</Application>
  <PresentationFormat>Grand écran</PresentationFormat>
  <Paragraphs>107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Thème Office</vt:lpstr>
      <vt:lpstr>Application - SafetyNet  Alerts</vt:lpstr>
      <vt:lpstr>Vue d’ensemble </vt:lpstr>
      <vt:lpstr>Introduction</vt:lpstr>
      <vt:lpstr>Présentation PowerPoint</vt:lpstr>
      <vt:lpstr>Présentation PowerPoint</vt:lpstr>
      <vt:lpstr>Présentation PowerPoint</vt:lpstr>
      <vt:lpstr>Présentation PowerPoint</vt:lpstr>
      <vt:lpstr>Implémentation des  modifications</vt:lpstr>
      <vt:lpstr>Implémentation des 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mentorat</dc:title>
  <dc:creator>Quentin Beraud</dc:creator>
  <cp:lastModifiedBy>Quentin Beraud</cp:lastModifiedBy>
  <cp:revision>154</cp:revision>
  <dcterms:created xsi:type="dcterms:W3CDTF">2023-06-17T21:01:52Z</dcterms:created>
  <dcterms:modified xsi:type="dcterms:W3CDTF">2023-09-07T08:55:40Z</dcterms:modified>
</cp:coreProperties>
</file>