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3"/>
  </p:notesMasterIdLst>
  <p:handoutMasterIdLst>
    <p:handoutMasterId r:id="rId24"/>
  </p:handoutMasterIdLst>
  <p:sldIdLst>
    <p:sldId id="298" r:id="rId4"/>
    <p:sldId id="283" r:id="rId5"/>
    <p:sldId id="299" r:id="rId6"/>
    <p:sldId id="338" r:id="rId7"/>
    <p:sldId id="319" r:id="rId8"/>
    <p:sldId id="337" r:id="rId9"/>
    <p:sldId id="339" r:id="rId10"/>
    <p:sldId id="340" r:id="rId11"/>
    <p:sldId id="336" r:id="rId12"/>
    <p:sldId id="341" r:id="rId13"/>
    <p:sldId id="335" r:id="rId14"/>
    <p:sldId id="342" r:id="rId15"/>
    <p:sldId id="343" r:id="rId16"/>
    <p:sldId id="344" r:id="rId17"/>
    <p:sldId id="333" r:id="rId18"/>
    <p:sldId id="328" r:id="rId19"/>
    <p:sldId id="334" r:id="rId20"/>
    <p:sldId id="330" r:id="rId21"/>
    <p:sldId id="296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D0D0D"/>
    <a:srgbClr val="F4F7FD"/>
    <a:srgbClr val="034895"/>
    <a:srgbClr val="7DD076"/>
    <a:srgbClr val="000000"/>
    <a:srgbClr val="0B0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17DEC-6CEC-4D1A-96C5-99D932E77B69}" v="134" dt="2024-02-13T17:41:25.451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6" autoAdjust="0"/>
    <p:restoredTop sz="94012" autoAdjust="0"/>
  </p:normalViewPr>
  <p:slideViewPr>
    <p:cSldViewPr snapToGrid="0">
      <p:cViewPr varScale="1">
        <p:scale>
          <a:sx n="66" d="100"/>
          <a:sy n="66" d="100"/>
        </p:scale>
        <p:origin x="982" y="14"/>
      </p:cViewPr>
      <p:guideLst/>
    </p:cSldViewPr>
  </p:slideViewPr>
  <p:outlineViewPr>
    <p:cViewPr>
      <p:scale>
        <a:sx n="33" d="100"/>
        <a:sy n="33" d="100"/>
      </p:scale>
      <p:origin x="0" y="-44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Beraud" userId="6a419fc9c26811ab" providerId="LiveId" clId="{B98FDB5D-0D81-4A4E-9E42-BFCDE02301E9}"/>
    <pc:docChg chg="undo redo custSel addSld delSld modSld">
      <pc:chgData name="Quentin Beraud" userId="6a419fc9c26811ab" providerId="LiveId" clId="{B98FDB5D-0D81-4A4E-9E42-BFCDE02301E9}" dt="2024-01-28T14:33:06.550" v="4326" actId="1076"/>
      <pc:docMkLst>
        <pc:docMk/>
      </pc:docMkLst>
      <pc:sldChg chg="addSp delSp modSp mod">
        <pc:chgData name="Quentin Beraud" userId="6a419fc9c26811ab" providerId="LiveId" clId="{B98FDB5D-0D81-4A4E-9E42-BFCDE02301E9}" dt="2024-01-28T14:10:37.476" v="4286" actId="20577"/>
        <pc:sldMkLst>
          <pc:docMk/>
          <pc:sldMk cId="1329746698" sldId="283"/>
        </pc:sldMkLst>
        <pc:spChg chg="mod">
          <ac:chgData name="Quentin Beraud" userId="6a419fc9c26811ab" providerId="LiveId" clId="{B98FDB5D-0D81-4A4E-9E42-BFCDE02301E9}" dt="2024-01-27T12:42:22.825" v="927" actId="121"/>
          <ac:spMkLst>
            <pc:docMk/>
            <pc:sldMk cId="1329746698" sldId="283"/>
            <ac:spMk id="2" creationId="{3560F281-4FF6-4617-A809-AC9C15ECF18A}"/>
          </ac:spMkLst>
        </pc:spChg>
        <pc:spChg chg="mod">
          <ac:chgData name="Quentin Beraud" userId="6a419fc9c26811ab" providerId="LiveId" clId="{B98FDB5D-0D81-4A4E-9E42-BFCDE02301E9}" dt="2024-01-28T14:10:37.476" v="4286" actId="20577"/>
          <ac:spMkLst>
            <pc:docMk/>
            <pc:sldMk cId="1329746698" sldId="283"/>
            <ac:spMk id="4" creationId="{D355C61F-C8F1-4977-8E1F-F16C0D9EA88C}"/>
          </ac:spMkLst>
        </pc:spChg>
        <pc:spChg chg="add mod">
          <ac:chgData name="Quentin Beraud" userId="6a419fc9c26811ab" providerId="LiveId" clId="{B98FDB5D-0D81-4A4E-9E42-BFCDE02301E9}" dt="2024-01-27T12:44:13.818" v="981" actId="571"/>
          <ac:spMkLst>
            <pc:docMk/>
            <pc:sldMk cId="1329746698" sldId="283"/>
            <ac:spMk id="5" creationId="{3865420B-12CC-4B81-C838-AD505F1EF549}"/>
          </ac:spMkLst>
        </pc:spChg>
        <pc:spChg chg="del">
          <ac:chgData name="Quentin Beraud" userId="6a419fc9c26811ab" providerId="LiveId" clId="{B98FDB5D-0D81-4A4E-9E42-BFCDE02301E9}" dt="2024-01-27T10:38:22.298" v="325" actId="478"/>
          <ac:spMkLst>
            <pc:docMk/>
            <pc:sldMk cId="1329746698" sldId="283"/>
            <ac:spMk id="14" creationId="{5611192A-377D-5218-C401-789542916A03}"/>
          </ac:spMkLst>
        </pc:spChg>
        <pc:spChg chg="mod">
          <ac:chgData name="Quentin Beraud" userId="6a419fc9c26811ab" providerId="LiveId" clId="{B98FDB5D-0D81-4A4E-9E42-BFCDE02301E9}" dt="2024-01-27T12:47:43.011" v="1060" actId="1076"/>
          <ac:spMkLst>
            <pc:docMk/>
            <pc:sldMk cId="1329746698" sldId="283"/>
            <ac:spMk id="20" creationId="{EFA08948-2B6F-46B1-9D2D-8D7B2B3FBD56}"/>
          </ac:spMkLst>
        </pc:spChg>
        <pc:spChg chg="add mod">
          <ac:chgData name="Quentin Beraud" userId="6a419fc9c26811ab" providerId="LiveId" clId="{B98FDB5D-0D81-4A4E-9E42-BFCDE02301E9}" dt="2024-01-27T12:42:07.694" v="924" actId="404"/>
          <ac:spMkLst>
            <pc:docMk/>
            <pc:sldMk cId="1329746698" sldId="283"/>
            <ac:spMk id="30" creationId="{7F606174-2A03-CFD1-DCC7-54D7787EDC24}"/>
          </ac:spMkLst>
        </pc:spChg>
        <pc:grpChg chg="add del mod">
          <ac:chgData name="Quentin Beraud" userId="6a419fc9c26811ab" providerId="LiveId" clId="{B98FDB5D-0D81-4A4E-9E42-BFCDE02301E9}" dt="2024-01-27T10:40:55.750" v="362" actId="478"/>
          <ac:grpSpMkLst>
            <pc:docMk/>
            <pc:sldMk cId="1329746698" sldId="283"/>
            <ac:grpSpMk id="12" creationId="{F0439F12-0FC3-F5F5-DE30-A49FDE53B3DB}"/>
          </ac:grpSpMkLst>
        </pc:grpChg>
        <pc:grpChg chg="add del mod">
          <ac:chgData name="Quentin Beraud" userId="6a419fc9c26811ab" providerId="LiveId" clId="{B98FDB5D-0D81-4A4E-9E42-BFCDE02301E9}" dt="2024-01-27T10:40:55.168" v="361" actId="478"/>
          <ac:grpSpMkLst>
            <pc:docMk/>
            <pc:sldMk cId="1329746698" sldId="283"/>
            <ac:grpSpMk id="13" creationId="{1FDD70ED-6790-66B5-7AC5-E4F2858503B0}"/>
          </ac:grpSpMkLst>
        </pc:grpChg>
        <pc:grpChg chg="add del mod">
          <ac:chgData name="Quentin Beraud" userId="6a419fc9c26811ab" providerId="LiveId" clId="{B98FDB5D-0D81-4A4E-9E42-BFCDE02301E9}" dt="2024-01-27T10:41:57.181" v="370" actId="21"/>
          <ac:grpSpMkLst>
            <pc:docMk/>
            <pc:sldMk cId="1329746698" sldId="283"/>
            <ac:grpSpMk id="17" creationId="{981833F7-DCC7-6D26-29AC-34757CA8E082}"/>
          </ac:grpSpMkLst>
        </pc:grpChg>
        <pc:grpChg chg="add del mod">
          <ac:chgData name="Quentin Beraud" userId="6a419fc9c26811ab" providerId="LiveId" clId="{B98FDB5D-0D81-4A4E-9E42-BFCDE02301E9}" dt="2024-01-27T10:46:00.066" v="443" actId="478"/>
          <ac:grpSpMkLst>
            <pc:docMk/>
            <pc:sldMk cId="1329746698" sldId="283"/>
            <ac:grpSpMk id="29" creationId="{19AD12EA-0C4B-B6B3-D7DD-E548D91A345D}"/>
          </ac:grpSpMkLst>
        </pc:grpChg>
        <pc:picChg chg="add mod">
          <ac:chgData name="Quentin Beraud" userId="6a419fc9c26811ab" providerId="LiveId" clId="{B98FDB5D-0D81-4A4E-9E42-BFCDE02301E9}" dt="2024-01-27T12:44:13.818" v="981" actId="571"/>
          <ac:picMkLst>
            <pc:docMk/>
            <pc:sldMk cId="1329746698" sldId="283"/>
            <ac:picMk id="3" creationId="{364AB6BB-1F05-2408-36D8-AEA5F6828E86}"/>
          </ac:picMkLst>
        </pc:picChg>
        <pc:picChg chg="add del mod modCrop">
          <ac:chgData name="Quentin Beraud" userId="6a419fc9c26811ab" providerId="LiveId" clId="{B98FDB5D-0D81-4A4E-9E42-BFCDE02301E9}" dt="2024-01-27T10:40:57.038" v="364" actId="478"/>
          <ac:picMkLst>
            <pc:docMk/>
            <pc:sldMk cId="1329746698" sldId="283"/>
            <ac:picMk id="3" creationId="{8F4FFC83-651C-297F-BC44-D1AECF363CDA}"/>
          </ac:picMkLst>
        </pc:picChg>
        <pc:picChg chg="add mod modCrop">
          <ac:chgData name="Quentin Beraud" userId="6a419fc9c26811ab" providerId="LiveId" clId="{B98FDB5D-0D81-4A4E-9E42-BFCDE02301E9}" dt="2024-01-27T10:39:11.999" v="338" actId="1076"/>
          <ac:picMkLst>
            <pc:docMk/>
            <pc:sldMk cId="1329746698" sldId="283"/>
            <ac:picMk id="5" creationId="{4F437AC8-9E17-4F33-22BE-BE392F5B6AE0}"/>
          </ac:picMkLst>
        </pc:picChg>
        <pc:picChg chg="add del mod">
          <ac:chgData name="Quentin Beraud" userId="6a419fc9c26811ab" providerId="LiveId" clId="{B98FDB5D-0D81-4A4E-9E42-BFCDE02301E9}" dt="2024-01-27T10:40:56.498" v="363" actId="478"/>
          <ac:picMkLst>
            <pc:docMk/>
            <pc:sldMk cId="1329746698" sldId="283"/>
            <ac:picMk id="7" creationId="{E818D114-E23A-CF03-CD5F-04E549A91DDA}"/>
          </ac:picMkLst>
        </pc:picChg>
        <pc:picChg chg="mod">
          <ac:chgData name="Quentin Beraud" userId="6a419fc9c26811ab" providerId="LiveId" clId="{B98FDB5D-0D81-4A4E-9E42-BFCDE02301E9}" dt="2024-01-27T11:04:41.150" v="795" actId="1076"/>
          <ac:picMkLst>
            <pc:docMk/>
            <pc:sldMk cId="1329746698" sldId="283"/>
            <ac:picMk id="8" creationId="{597E11BF-E2DF-D8D3-8E8F-D1F9E12799A3}"/>
          </ac:picMkLst>
        </pc:picChg>
        <pc:picChg chg="add mod">
          <ac:chgData name="Quentin Beraud" userId="6a419fc9c26811ab" providerId="LiveId" clId="{B98FDB5D-0D81-4A4E-9E42-BFCDE02301E9}" dt="2024-01-27T10:40:28.901" v="355" actId="164"/>
          <ac:picMkLst>
            <pc:docMk/>
            <pc:sldMk cId="1329746698" sldId="283"/>
            <ac:picMk id="9" creationId="{029A442E-2158-C6E5-A6D5-280886DC3AC9}"/>
          </ac:picMkLst>
        </pc:picChg>
        <pc:picChg chg="del">
          <ac:chgData name="Quentin Beraud" userId="6a419fc9c26811ab" providerId="LiveId" clId="{B98FDB5D-0D81-4A4E-9E42-BFCDE02301E9}" dt="2024-01-27T10:38:23.039" v="326" actId="478"/>
          <ac:picMkLst>
            <pc:docMk/>
            <pc:sldMk cId="1329746698" sldId="283"/>
            <ac:picMk id="10" creationId="{CF39278F-5740-34E8-88C5-871DF4E4B439}"/>
          </ac:picMkLst>
        </pc:picChg>
        <pc:picChg chg="add mod">
          <ac:chgData name="Quentin Beraud" userId="6a419fc9c26811ab" providerId="LiveId" clId="{B98FDB5D-0D81-4A4E-9E42-BFCDE02301E9}" dt="2024-01-27T10:40:28.901" v="355" actId="164"/>
          <ac:picMkLst>
            <pc:docMk/>
            <pc:sldMk cId="1329746698" sldId="283"/>
            <ac:picMk id="11" creationId="{ED09AA00-8758-354C-DFA1-AB38A02C8B2F}"/>
          </ac:picMkLst>
        </pc:picChg>
        <pc:picChg chg="mod">
          <ac:chgData name="Quentin Beraud" userId="6a419fc9c26811ab" providerId="LiveId" clId="{B98FDB5D-0D81-4A4E-9E42-BFCDE02301E9}" dt="2024-01-27T10:40:49.998" v="360"/>
          <ac:picMkLst>
            <pc:docMk/>
            <pc:sldMk cId="1329746698" sldId="283"/>
            <ac:picMk id="15" creationId="{40A0DA97-3FDD-D554-EAE0-BEEFFB8C8C0F}"/>
          </ac:picMkLst>
        </pc:picChg>
        <pc:picChg chg="mod">
          <ac:chgData name="Quentin Beraud" userId="6a419fc9c26811ab" providerId="LiveId" clId="{B98FDB5D-0D81-4A4E-9E42-BFCDE02301E9}" dt="2024-01-27T10:40:49.998" v="360"/>
          <ac:picMkLst>
            <pc:docMk/>
            <pc:sldMk cId="1329746698" sldId="283"/>
            <ac:picMk id="16" creationId="{DD6616F6-4FCA-467F-4F22-8E0A83A0817A}"/>
          </ac:picMkLst>
        </pc:picChg>
        <pc:picChg chg="del mod topLvl">
          <ac:chgData name="Quentin Beraud" userId="6a419fc9c26811ab" providerId="LiveId" clId="{B98FDB5D-0D81-4A4E-9E42-BFCDE02301E9}" dt="2024-01-27T10:41:57.181" v="370" actId="21"/>
          <ac:picMkLst>
            <pc:docMk/>
            <pc:sldMk cId="1329746698" sldId="283"/>
            <ac:picMk id="18" creationId="{68D913E9-A7CF-0020-52A3-AAD2DED80C2E}"/>
          </ac:picMkLst>
        </pc:picChg>
        <pc:picChg chg="del mod topLvl">
          <ac:chgData name="Quentin Beraud" userId="6a419fc9c26811ab" providerId="LiveId" clId="{B98FDB5D-0D81-4A4E-9E42-BFCDE02301E9}" dt="2024-01-27T10:42:11.098" v="376" actId="21"/>
          <ac:picMkLst>
            <pc:docMk/>
            <pc:sldMk cId="1329746698" sldId="283"/>
            <ac:picMk id="19" creationId="{1B0624AC-9D37-8025-C867-A16A98EFF0F3}"/>
          </ac:picMkLst>
        </pc:picChg>
        <pc:picChg chg="add mod">
          <ac:chgData name="Quentin Beraud" userId="6a419fc9c26811ab" providerId="LiveId" clId="{B98FDB5D-0D81-4A4E-9E42-BFCDE02301E9}" dt="2024-01-27T10:42:43.183" v="381" actId="14100"/>
          <ac:picMkLst>
            <pc:docMk/>
            <pc:sldMk cId="1329746698" sldId="283"/>
            <ac:picMk id="22" creationId="{7A86B72E-FC55-5073-DE5E-B4AB81DE406B}"/>
          </ac:picMkLst>
        </pc:picChg>
        <pc:picChg chg="add mod">
          <ac:chgData name="Quentin Beraud" userId="6a419fc9c26811ab" providerId="LiveId" clId="{B98FDB5D-0D81-4A4E-9E42-BFCDE02301E9}" dt="2024-01-27T10:44:04.565" v="389" actId="164"/>
          <ac:picMkLst>
            <pc:docMk/>
            <pc:sldMk cId="1329746698" sldId="283"/>
            <ac:picMk id="24" creationId="{857DC838-43C3-E606-30F9-D2B6A3695153}"/>
          </ac:picMkLst>
        </pc:picChg>
        <pc:picChg chg="add mod">
          <ac:chgData name="Quentin Beraud" userId="6a419fc9c26811ab" providerId="LiveId" clId="{B98FDB5D-0D81-4A4E-9E42-BFCDE02301E9}" dt="2024-01-27T10:44:04.565" v="389" actId="164"/>
          <ac:picMkLst>
            <pc:docMk/>
            <pc:sldMk cId="1329746698" sldId="283"/>
            <ac:picMk id="26" creationId="{BB1297D8-B4AD-5F66-1E02-FF96D4920A6C}"/>
          </ac:picMkLst>
        </pc:picChg>
        <pc:picChg chg="add mod">
          <ac:chgData name="Quentin Beraud" userId="6a419fc9c26811ab" providerId="LiveId" clId="{B98FDB5D-0D81-4A4E-9E42-BFCDE02301E9}" dt="2024-01-27T10:44:04.565" v="389" actId="164"/>
          <ac:picMkLst>
            <pc:docMk/>
            <pc:sldMk cId="1329746698" sldId="283"/>
            <ac:picMk id="28" creationId="{D2B29AF4-CBE2-1EBE-8984-ED212931603B}"/>
          </ac:picMkLst>
        </pc:picChg>
      </pc:sldChg>
      <pc:sldChg chg="addSp delSp modSp del mod">
        <pc:chgData name="Quentin Beraud" userId="6a419fc9c26811ab" providerId="LiveId" clId="{B98FDB5D-0D81-4A4E-9E42-BFCDE02301E9}" dt="2024-01-27T12:53:41.971" v="1269" actId="47"/>
        <pc:sldMkLst>
          <pc:docMk/>
          <pc:sldMk cId="3188837873" sldId="284"/>
        </pc:sldMkLst>
        <pc:spChg chg="add mod">
          <ac:chgData name="Quentin Beraud" userId="6a419fc9c26811ab" providerId="LiveId" clId="{B98FDB5D-0D81-4A4E-9E42-BFCDE02301E9}" dt="2024-01-27T12:44:34.936" v="990"/>
          <ac:spMkLst>
            <pc:docMk/>
            <pc:sldMk cId="3188837873" sldId="284"/>
            <ac:spMk id="6" creationId="{987AC80E-B1C0-D1C1-596F-112E2CAFD160}"/>
          </ac:spMkLst>
        </pc:spChg>
        <pc:spChg chg="add del mod">
          <ac:chgData name="Quentin Beraud" userId="6a419fc9c26811ab" providerId="LiveId" clId="{B98FDB5D-0D81-4A4E-9E42-BFCDE02301E9}" dt="2024-01-27T11:06:53.888" v="827" actId="478"/>
          <ac:spMkLst>
            <pc:docMk/>
            <pc:sldMk cId="3188837873" sldId="284"/>
            <ac:spMk id="6" creationId="{CA094D52-0ADB-559F-3608-6A9594C1E055}"/>
          </ac:spMkLst>
        </pc:spChg>
        <pc:spChg chg="del">
          <ac:chgData name="Quentin Beraud" userId="6a419fc9c26811ab" providerId="LiveId" clId="{B98FDB5D-0D81-4A4E-9E42-BFCDE02301E9}" dt="2024-01-27T10:47:01.948" v="461" actId="478"/>
          <ac:spMkLst>
            <pc:docMk/>
            <pc:sldMk cId="3188837873" sldId="284"/>
            <ac:spMk id="13" creationId="{F5FC7B0D-F777-C6C4-FCD9-D47FAF9AEB96}"/>
          </ac:spMkLst>
        </pc:spChg>
        <pc:picChg chg="add mod">
          <ac:chgData name="Quentin Beraud" userId="6a419fc9c26811ab" providerId="LiveId" clId="{B98FDB5D-0D81-4A4E-9E42-BFCDE02301E9}" dt="2024-01-27T10:48:27.428" v="488"/>
          <ac:picMkLst>
            <pc:docMk/>
            <pc:sldMk cId="3188837873" sldId="284"/>
            <ac:picMk id="5" creationId="{DCC755E4-4DA8-5FDA-B44A-4B5D8C1A93C2}"/>
          </ac:picMkLst>
        </pc:picChg>
        <pc:picChg chg="del">
          <ac:chgData name="Quentin Beraud" userId="6a419fc9c26811ab" providerId="LiveId" clId="{B98FDB5D-0D81-4A4E-9E42-BFCDE02301E9}" dt="2024-01-27T10:46:59.934" v="460" actId="478"/>
          <ac:picMkLst>
            <pc:docMk/>
            <pc:sldMk cId="3188837873" sldId="284"/>
            <ac:picMk id="12" creationId="{8996B834-394B-269E-D505-C11E3754CF53}"/>
          </ac:picMkLst>
        </pc:picChg>
      </pc:sldChg>
      <pc:sldChg chg="addSp delSp modSp mod">
        <pc:chgData name="Quentin Beraud" userId="6a419fc9c26811ab" providerId="LiveId" clId="{B98FDB5D-0D81-4A4E-9E42-BFCDE02301E9}" dt="2024-01-27T12:46:08.138" v="1022" actId="14100"/>
        <pc:sldMkLst>
          <pc:docMk/>
          <pc:sldMk cId="4153678306" sldId="296"/>
        </pc:sldMkLst>
        <pc:spChg chg="add del mod">
          <ac:chgData name="Quentin Beraud" userId="6a419fc9c26811ab" providerId="LiveId" clId="{B98FDB5D-0D81-4A4E-9E42-BFCDE02301E9}" dt="2024-01-27T11:07:13.262" v="833" actId="478"/>
          <ac:spMkLst>
            <pc:docMk/>
            <pc:sldMk cId="4153678306" sldId="296"/>
            <ac:spMk id="3" creationId="{556F2727-5F5D-0C1D-359E-71505528B114}"/>
          </ac:spMkLst>
        </pc:spChg>
        <pc:spChg chg="add mod">
          <ac:chgData name="Quentin Beraud" userId="6a419fc9c26811ab" providerId="LiveId" clId="{B98FDB5D-0D81-4A4E-9E42-BFCDE02301E9}" dt="2024-01-27T12:44:52.790" v="1002" actId="14100"/>
          <ac:spMkLst>
            <pc:docMk/>
            <pc:sldMk cId="4153678306" sldId="296"/>
            <ac:spMk id="3" creationId="{CAE1A9A6-DBF4-1522-49A7-0703372DCF20}"/>
          </ac:spMkLst>
        </pc:spChg>
        <pc:spChg chg="add mod">
          <ac:chgData name="Quentin Beraud" userId="6a419fc9c26811ab" providerId="LiveId" clId="{B98FDB5D-0D81-4A4E-9E42-BFCDE02301E9}" dt="2024-01-27T12:45:46.127" v="1016" actId="207"/>
          <ac:spMkLst>
            <pc:docMk/>
            <pc:sldMk cId="4153678306" sldId="296"/>
            <ac:spMk id="5" creationId="{84D20246-B00A-8C15-9FB4-EED38F35FD24}"/>
          </ac:spMkLst>
        </pc:spChg>
        <pc:spChg chg="add mod">
          <ac:chgData name="Quentin Beraud" userId="6a419fc9c26811ab" providerId="LiveId" clId="{B98FDB5D-0D81-4A4E-9E42-BFCDE02301E9}" dt="2024-01-27T12:46:08.138" v="1022" actId="14100"/>
          <ac:spMkLst>
            <pc:docMk/>
            <pc:sldMk cId="4153678306" sldId="296"/>
            <ac:spMk id="7" creationId="{60CD39E1-F1B9-3101-CC1C-10D584FEB643}"/>
          </ac:spMkLst>
        </pc:spChg>
        <pc:spChg chg="del mod">
          <ac:chgData name="Quentin Beraud" userId="6a419fc9c26811ab" providerId="LiveId" clId="{B98FDB5D-0D81-4A4E-9E42-BFCDE02301E9}" dt="2024-01-27T10:47:49.974" v="480" actId="478"/>
          <ac:spMkLst>
            <pc:docMk/>
            <pc:sldMk cId="4153678306" sldId="296"/>
            <ac:spMk id="11" creationId="{BFD7A788-02FF-DB67-196E-B1C93AE9B7C5}"/>
          </ac:spMkLst>
        </pc:spChg>
        <pc:spChg chg="mod">
          <ac:chgData name="Quentin Beraud" userId="6a419fc9c26811ab" providerId="LiveId" clId="{B98FDB5D-0D81-4A4E-9E42-BFCDE02301E9}" dt="2024-01-27T12:45:50.050" v="1018" actId="1076"/>
          <ac:spMkLst>
            <pc:docMk/>
            <pc:sldMk cId="4153678306" sldId="296"/>
            <ac:spMk id="14" creationId="{6C38D7A9-9299-4108-BB08-026F4B9CAE7B}"/>
          </ac:spMkLst>
        </pc:spChg>
        <pc:picChg chg="add mod">
          <ac:chgData name="Quentin Beraud" userId="6a419fc9c26811ab" providerId="LiveId" clId="{B98FDB5D-0D81-4A4E-9E42-BFCDE02301E9}" dt="2024-01-27T12:44:51.493" v="1000" actId="1076"/>
          <ac:picMkLst>
            <pc:docMk/>
            <pc:sldMk cId="4153678306" sldId="296"/>
            <ac:picMk id="2" creationId="{7D6E0012-A568-C131-9F0C-55F3E5B9A378}"/>
          </ac:picMkLst>
        </pc:picChg>
        <pc:picChg chg="del">
          <ac:chgData name="Quentin Beraud" userId="6a419fc9c26811ab" providerId="LiveId" clId="{B98FDB5D-0D81-4A4E-9E42-BFCDE02301E9}" dt="2024-01-27T10:47:47.272" v="478" actId="478"/>
          <ac:picMkLst>
            <pc:docMk/>
            <pc:sldMk cId="4153678306" sldId="296"/>
            <ac:picMk id="10" creationId="{FDF04F5B-9BFF-C734-E36E-B983804D79D1}"/>
          </ac:picMkLst>
        </pc:picChg>
        <pc:picChg chg="mod">
          <ac:chgData name="Quentin Beraud" userId="6a419fc9c26811ab" providerId="LiveId" clId="{B98FDB5D-0D81-4A4E-9E42-BFCDE02301E9}" dt="2024-01-27T12:45:54.614" v="1019" actId="1076"/>
          <ac:picMkLst>
            <pc:docMk/>
            <pc:sldMk cId="4153678306" sldId="296"/>
            <ac:picMk id="32" creationId="{AAB6EE12-FEF8-FB41-A909-0DA61D7725C7}"/>
          </ac:picMkLst>
        </pc:picChg>
      </pc:sldChg>
      <pc:sldChg chg="addSp delSp modSp mod">
        <pc:chgData name="Quentin Beraud" userId="6a419fc9c26811ab" providerId="LiveId" clId="{B98FDB5D-0D81-4A4E-9E42-BFCDE02301E9}" dt="2024-01-27T12:44:59.449" v="1004" actId="1076"/>
        <pc:sldMkLst>
          <pc:docMk/>
          <pc:sldMk cId="3989923275" sldId="298"/>
        </pc:sldMkLst>
        <pc:spChg chg="add del mod">
          <ac:chgData name="Quentin Beraud" userId="6a419fc9c26811ab" providerId="LiveId" clId="{B98FDB5D-0D81-4A4E-9E42-BFCDE02301E9}" dt="2024-01-27T12:43:00.488" v="949" actId="1076"/>
          <ac:spMkLst>
            <pc:docMk/>
            <pc:sldMk cId="3989923275" sldId="298"/>
            <ac:spMk id="2" creationId="{94F3D031-A2BE-D1C7-05F6-5EA94488012D}"/>
          </ac:spMkLst>
        </pc:spChg>
        <pc:spChg chg="add del mod">
          <ac:chgData name="Quentin Beraud" userId="6a419fc9c26811ab" providerId="LiveId" clId="{B98FDB5D-0D81-4A4E-9E42-BFCDE02301E9}" dt="2024-01-27T12:44:59.449" v="1004" actId="1076"/>
          <ac:spMkLst>
            <pc:docMk/>
            <pc:sldMk cId="3989923275" sldId="298"/>
            <ac:spMk id="3" creationId="{200B3D2B-613A-41BE-987D-E6A1324B456D}"/>
          </ac:spMkLst>
        </pc:spChg>
        <pc:spChg chg="add del mod">
          <ac:chgData name="Quentin Beraud" userId="6a419fc9c26811ab" providerId="LiveId" clId="{B98FDB5D-0D81-4A4E-9E42-BFCDE02301E9}" dt="2024-01-27T09:40:15.666" v="11" actId="478"/>
          <ac:spMkLst>
            <pc:docMk/>
            <pc:sldMk cId="3989923275" sldId="298"/>
            <ac:spMk id="5" creationId="{5E043C5F-1896-0694-AD6E-27DCE8DDB65A}"/>
          </ac:spMkLst>
        </pc:spChg>
        <pc:spChg chg="add del mod">
          <ac:chgData name="Quentin Beraud" userId="6a419fc9c26811ab" providerId="LiveId" clId="{B98FDB5D-0D81-4A4E-9E42-BFCDE02301E9}" dt="2024-01-27T09:41:00.815" v="31" actId="478"/>
          <ac:spMkLst>
            <pc:docMk/>
            <pc:sldMk cId="3989923275" sldId="298"/>
            <ac:spMk id="8" creationId="{8483C341-5086-98DF-72CD-5FB39B9004F2}"/>
          </ac:spMkLst>
        </pc:spChg>
        <pc:spChg chg="add del mod">
          <ac:chgData name="Quentin Beraud" userId="6a419fc9c26811ab" providerId="LiveId" clId="{B98FDB5D-0D81-4A4E-9E42-BFCDE02301E9}" dt="2024-01-27T09:41:40.999" v="200" actId="478"/>
          <ac:spMkLst>
            <pc:docMk/>
            <pc:sldMk cId="3989923275" sldId="298"/>
            <ac:spMk id="10" creationId="{77516D70-7E2C-F9AD-E6D7-E6AA386E1AA4}"/>
          </ac:spMkLst>
        </pc:spChg>
        <pc:spChg chg="add del mod">
          <ac:chgData name="Quentin Beraud" userId="6a419fc9c26811ab" providerId="LiveId" clId="{B98FDB5D-0D81-4A4E-9E42-BFCDE02301E9}" dt="2024-01-27T09:41:48.669" v="202" actId="478"/>
          <ac:spMkLst>
            <pc:docMk/>
            <pc:sldMk cId="3989923275" sldId="298"/>
            <ac:spMk id="16" creationId="{95AC1895-AA58-FC42-BA5D-7D652D28FB2F}"/>
          </ac:spMkLst>
        </pc:spChg>
        <pc:picChg chg="add mod">
          <ac:chgData name="Quentin Beraud" userId="6a419fc9c26811ab" providerId="LiveId" clId="{B98FDB5D-0D81-4A4E-9E42-BFCDE02301E9}" dt="2024-01-27T12:43:29.892" v="980" actId="1036"/>
          <ac:picMkLst>
            <pc:docMk/>
            <pc:sldMk cId="3989923275" sldId="298"/>
            <ac:picMk id="6" creationId="{877A2141-9630-F65E-DC48-087CA22FB313}"/>
          </ac:picMkLst>
        </pc:picChg>
        <pc:picChg chg="del">
          <ac:chgData name="Quentin Beraud" userId="6a419fc9c26811ab" providerId="LiveId" clId="{B98FDB5D-0D81-4A4E-9E42-BFCDE02301E9}" dt="2024-01-27T09:40:14.418" v="10" actId="478"/>
          <ac:picMkLst>
            <pc:docMk/>
            <pc:sldMk cId="3989923275" sldId="298"/>
            <ac:picMk id="12" creationId="{AA8A1CBA-9BB5-2246-9F4B-98EAD7C90158}"/>
          </ac:picMkLst>
        </pc:picChg>
        <pc:picChg chg="add del mod">
          <ac:chgData name="Quentin Beraud" userId="6a419fc9c26811ab" providerId="LiveId" clId="{B98FDB5D-0D81-4A4E-9E42-BFCDE02301E9}" dt="2024-01-27T09:41:49.309" v="203" actId="478"/>
          <ac:picMkLst>
            <pc:docMk/>
            <pc:sldMk cId="3989923275" sldId="298"/>
            <ac:picMk id="15" creationId="{D2B808C5-2282-AF20-1191-62A0BEE4C41A}"/>
          </ac:picMkLst>
        </pc:picChg>
      </pc:sldChg>
      <pc:sldChg chg="addSp delSp modSp mod">
        <pc:chgData name="Quentin Beraud" userId="6a419fc9c26811ab" providerId="LiveId" clId="{B98FDB5D-0D81-4A4E-9E42-BFCDE02301E9}" dt="2024-01-28T13:59:38.580" v="3892" actId="20577"/>
        <pc:sldMkLst>
          <pc:docMk/>
          <pc:sldMk cId="3062379386" sldId="299"/>
        </pc:sldMkLst>
        <pc:spChg chg="del mod">
          <ac:chgData name="Quentin Beraud" userId="6a419fc9c26811ab" providerId="LiveId" clId="{B98FDB5D-0D81-4A4E-9E42-BFCDE02301E9}" dt="2024-01-27T12:47:49.177" v="1062" actId="478"/>
          <ac:spMkLst>
            <pc:docMk/>
            <pc:sldMk cId="3062379386" sldId="299"/>
            <ac:spMk id="2" creationId="{3560F281-4FF6-4617-A809-AC9C15ECF18A}"/>
          </ac:spMkLst>
        </pc:spChg>
        <pc:spChg chg="mod">
          <ac:chgData name="Quentin Beraud" userId="6a419fc9c26811ab" providerId="LiveId" clId="{B98FDB5D-0D81-4A4E-9E42-BFCDE02301E9}" dt="2024-01-28T13:59:38.580" v="3892" actId="20577"/>
          <ac:spMkLst>
            <pc:docMk/>
            <pc:sldMk cId="3062379386" sldId="299"/>
            <ac:spMk id="4" creationId="{D355C61F-C8F1-4977-8E1F-F16C0D9EA88C}"/>
          </ac:spMkLst>
        </pc:spChg>
        <pc:spChg chg="add mod">
          <ac:chgData name="Quentin Beraud" userId="6a419fc9c26811ab" providerId="LiveId" clId="{B98FDB5D-0D81-4A4E-9E42-BFCDE02301E9}" dt="2024-01-27T12:44:18.805" v="983"/>
          <ac:spMkLst>
            <pc:docMk/>
            <pc:sldMk cId="3062379386" sldId="299"/>
            <ac:spMk id="7" creationId="{AFBF59FA-BF05-F1BB-0C69-6542FED09E20}"/>
          </ac:spMkLst>
        </pc:spChg>
        <pc:spChg chg="del mod">
          <ac:chgData name="Quentin Beraud" userId="6a419fc9c26811ab" providerId="LiveId" clId="{B98FDB5D-0D81-4A4E-9E42-BFCDE02301E9}" dt="2024-01-27T10:46:40.788" v="450" actId="478"/>
          <ac:spMkLst>
            <pc:docMk/>
            <pc:sldMk cId="3062379386" sldId="299"/>
            <ac:spMk id="7" creationId="{D56AD8C0-53F1-D7F0-CE58-65ED2E6D04AA}"/>
          </ac:spMkLst>
        </pc:spChg>
        <pc:spChg chg="add del mod">
          <ac:chgData name="Quentin Beraud" userId="6a419fc9c26811ab" providerId="LiveId" clId="{B98FDB5D-0D81-4A4E-9E42-BFCDE02301E9}" dt="2024-01-27T11:06:36.832" v="822" actId="478"/>
          <ac:spMkLst>
            <pc:docMk/>
            <pc:sldMk cId="3062379386" sldId="299"/>
            <ac:spMk id="8" creationId="{77A25FC0-1CF4-73F9-F7C5-DFAC33851683}"/>
          </ac:spMkLst>
        </pc:spChg>
        <pc:spChg chg="add mod">
          <ac:chgData name="Quentin Beraud" userId="6a419fc9c26811ab" providerId="LiveId" clId="{B98FDB5D-0D81-4A4E-9E42-BFCDE02301E9}" dt="2024-01-27T12:47:46.817" v="1061"/>
          <ac:spMkLst>
            <pc:docMk/>
            <pc:sldMk cId="3062379386" sldId="299"/>
            <ac:spMk id="8" creationId="{D057BD65-B27C-AE20-1848-D41CC7552082}"/>
          </ac:spMkLst>
        </pc:spChg>
        <pc:spChg chg="add mod">
          <ac:chgData name="Quentin Beraud" userId="6a419fc9c26811ab" providerId="LiveId" clId="{B98FDB5D-0D81-4A4E-9E42-BFCDE02301E9}" dt="2024-01-27T12:47:57.812" v="1076" actId="20577"/>
          <ac:spMkLst>
            <pc:docMk/>
            <pc:sldMk cId="3062379386" sldId="299"/>
            <ac:spMk id="10" creationId="{098FE9AC-BBF1-47D5-E3B8-18159F9CF4C0}"/>
          </ac:spMkLst>
        </pc:spChg>
        <pc:spChg chg="add del mod">
          <ac:chgData name="Quentin Beraud" userId="6a419fc9c26811ab" providerId="LiveId" clId="{B98FDB5D-0D81-4A4E-9E42-BFCDE02301E9}" dt="2024-01-27T12:47:52.611" v="1064" actId="478"/>
          <ac:spMkLst>
            <pc:docMk/>
            <pc:sldMk cId="3062379386" sldId="299"/>
            <ac:spMk id="12" creationId="{BDF85140-AE78-6830-9C4C-FBE7FE2C9F26}"/>
          </ac:spMkLst>
        </pc:spChg>
        <pc:spChg chg="del">
          <ac:chgData name="Quentin Beraud" userId="6a419fc9c26811ab" providerId="LiveId" clId="{B98FDB5D-0D81-4A4E-9E42-BFCDE02301E9}" dt="2024-01-27T12:47:49.831" v="1063" actId="478"/>
          <ac:spMkLst>
            <pc:docMk/>
            <pc:sldMk cId="3062379386" sldId="299"/>
            <ac:spMk id="20" creationId="{EFA08948-2B6F-46B1-9D2D-8D7B2B3FBD56}"/>
          </ac:spMkLst>
        </pc:spChg>
        <pc:picChg chg="add del mod">
          <ac:chgData name="Quentin Beraud" userId="6a419fc9c26811ab" providerId="LiveId" clId="{B98FDB5D-0D81-4A4E-9E42-BFCDE02301E9}" dt="2024-01-27T12:44:17.930" v="982" actId="478"/>
          <ac:picMkLst>
            <pc:docMk/>
            <pc:sldMk cId="3062379386" sldId="299"/>
            <ac:picMk id="3" creationId="{5B1E2B80-DB30-973B-1757-27D84B3C7DDB}"/>
          </ac:picMkLst>
        </pc:picChg>
        <pc:picChg chg="add mod">
          <ac:chgData name="Quentin Beraud" userId="6a419fc9c26811ab" providerId="LiveId" clId="{B98FDB5D-0D81-4A4E-9E42-BFCDE02301E9}" dt="2024-01-27T12:44:18.805" v="983"/>
          <ac:picMkLst>
            <pc:docMk/>
            <pc:sldMk cId="3062379386" sldId="299"/>
            <ac:picMk id="5" creationId="{1FF3DE3C-C3B0-FF9C-BBCF-36F5E3051791}"/>
          </ac:picMkLst>
        </pc:picChg>
        <pc:picChg chg="del">
          <ac:chgData name="Quentin Beraud" userId="6a419fc9c26811ab" providerId="LiveId" clId="{B98FDB5D-0D81-4A4E-9E42-BFCDE02301E9}" dt="2024-01-27T10:46:37.109" v="447" actId="478"/>
          <ac:picMkLst>
            <pc:docMk/>
            <pc:sldMk cId="3062379386" sldId="299"/>
            <ac:picMk id="5" creationId="{2F2FC9DF-BBE8-AA2B-C18E-D89A7B7B46EE}"/>
          </ac:picMkLst>
        </pc:picChg>
      </pc:sldChg>
      <pc:sldChg chg="addSp delSp modSp del mod">
        <pc:chgData name="Quentin Beraud" userId="6a419fc9c26811ab" providerId="LiveId" clId="{B98FDB5D-0D81-4A4E-9E42-BFCDE02301E9}" dt="2024-01-27T12:53:41.971" v="1269" actId="47"/>
        <pc:sldMkLst>
          <pc:docMk/>
          <pc:sldMk cId="2249982744" sldId="307"/>
        </pc:sldMkLst>
        <pc:spChg chg="add mod">
          <ac:chgData name="Quentin Beraud" userId="6a419fc9c26811ab" providerId="LiveId" clId="{B98FDB5D-0D81-4A4E-9E42-BFCDE02301E9}" dt="2024-01-27T12:44:35.703" v="991"/>
          <ac:spMkLst>
            <pc:docMk/>
            <pc:sldMk cId="2249982744" sldId="307"/>
            <ac:spMk id="3" creationId="{61221C88-F442-66B4-CD4E-48457283AA56}"/>
          </ac:spMkLst>
        </pc:spChg>
        <pc:spChg chg="add del mod">
          <ac:chgData name="Quentin Beraud" userId="6a419fc9c26811ab" providerId="LiveId" clId="{B98FDB5D-0D81-4A4E-9E42-BFCDE02301E9}" dt="2024-01-27T11:06:56.706" v="828" actId="478"/>
          <ac:spMkLst>
            <pc:docMk/>
            <pc:sldMk cId="2249982744" sldId="307"/>
            <ac:spMk id="3" creationId="{E96A1C90-45CC-D04C-6F2F-42E6E0CAB90A}"/>
          </ac:spMkLst>
        </pc:spChg>
        <pc:spChg chg="del">
          <ac:chgData name="Quentin Beraud" userId="6a419fc9c26811ab" providerId="LiveId" clId="{B98FDB5D-0D81-4A4E-9E42-BFCDE02301E9}" dt="2024-01-27T10:47:05.349" v="463" actId="478"/>
          <ac:spMkLst>
            <pc:docMk/>
            <pc:sldMk cId="2249982744" sldId="307"/>
            <ac:spMk id="6" creationId="{EF62E84B-F91D-10FC-C39E-DFD55A2F0B58}"/>
          </ac:spMkLst>
        </pc:spChg>
        <pc:picChg chg="add mod">
          <ac:chgData name="Quentin Beraud" userId="6a419fc9c26811ab" providerId="LiveId" clId="{B98FDB5D-0D81-4A4E-9E42-BFCDE02301E9}" dt="2024-01-27T10:48:25.595" v="487"/>
          <ac:picMkLst>
            <pc:docMk/>
            <pc:sldMk cId="2249982744" sldId="307"/>
            <ac:picMk id="2" creationId="{8C33535D-0A50-8E02-241D-3DFF1DCCD980}"/>
          </ac:picMkLst>
        </pc:picChg>
        <pc:picChg chg="del">
          <ac:chgData name="Quentin Beraud" userId="6a419fc9c26811ab" providerId="LiveId" clId="{B98FDB5D-0D81-4A4E-9E42-BFCDE02301E9}" dt="2024-01-27T10:47:04.748" v="462" actId="478"/>
          <ac:picMkLst>
            <pc:docMk/>
            <pc:sldMk cId="2249982744" sldId="307"/>
            <ac:picMk id="4" creationId="{2EDA7259-7883-9571-B1DA-049D118CE220}"/>
          </ac:picMkLst>
        </pc:picChg>
      </pc:sldChg>
      <pc:sldChg chg="addSp delSp modSp del mod">
        <pc:chgData name="Quentin Beraud" userId="6a419fc9c26811ab" providerId="LiveId" clId="{B98FDB5D-0D81-4A4E-9E42-BFCDE02301E9}" dt="2024-01-27T13:00:01.065" v="1338" actId="47"/>
        <pc:sldMkLst>
          <pc:docMk/>
          <pc:sldMk cId="2795806566" sldId="317"/>
        </pc:sldMkLst>
        <pc:spChg chg="add mod">
          <ac:chgData name="Quentin Beraud" userId="6a419fc9c26811ab" providerId="LiveId" clId="{B98FDB5D-0D81-4A4E-9E42-BFCDE02301E9}" dt="2024-01-27T12:44:38.908" v="995"/>
          <ac:spMkLst>
            <pc:docMk/>
            <pc:sldMk cId="2795806566" sldId="317"/>
            <ac:spMk id="4" creationId="{8A1F255B-4094-8F9D-A6DB-8E104B76F0B6}"/>
          </ac:spMkLst>
        </pc:spChg>
        <pc:spChg chg="add del mod">
          <ac:chgData name="Quentin Beraud" userId="6a419fc9c26811ab" providerId="LiveId" clId="{B98FDB5D-0D81-4A4E-9E42-BFCDE02301E9}" dt="2024-01-27T11:07:10.119" v="832" actId="478"/>
          <ac:spMkLst>
            <pc:docMk/>
            <pc:sldMk cId="2795806566" sldId="317"/>
            <ac:spMk id="4" creationId="{E2578512-FA6D-067D-DF82-78AE59C8AC93}"/>
          </ac:spMkLst>
        </pc:spChg>
        <pc:spChg chg="del mod">
          <ac:chgData name="Quentin Beraud" userId="6a419fc9c26811ab" providerId="LiveId" clId="{B98FDB5D-0D81-4A4E-9E42-BFCDE02301E9}" dt="2024-01-27T10:47:43.328" v="476" actId="478"/>
          <ac:spMkLst>
            <pc:docMk/>
            <pc:sldMk cId="2795806566" sldId="317"/>
            <ac:spMk id="18" creationId="{AC4349C7-B3A5-1244-7C15-F459BA3FF77A}"/>
          </ac:spMkLst>
        </pc:spChg>
        <pc:picChg chg="add mod">
          <ac:chgData name="Quentin Beraud" userId="6a419fc9c26811ab" providerId="LiveId" clId="{B98FDB5D-0D81-4A4E-9E42-BFCDE02301E9}" dt="2024-01-27T10:48:20.115" v="484"/>
          <ac:picMkLst>
            <pc:docMk/>
            <pc:sldMk cId="2795806566" sldId="317"/>
            <ac:picMk id="3" creationId="{7EAB8665-18DB-E9E2-F6AE-A8893B33FBAA}"/>
          </ac:picMkLst>
        </pc:picChg>
        <pc:picChg chg="del mod">
          <ac:chgData name="Quentin Beraud" userId="6a419fc9c26811ab" providerId="LiveId" clId="{B98FDB5D-0D81-4A4E-9E42-BFCDE02301E9}" dt="2024-01-27T10:47:41.918" v="474" actId="478"/>
          <ac:picMkLst>
            <pc:docMk/>
            <pc:sldMk cId="2795806566" sldId="317"/>
            <ac:picMk id="17" creationId="{CB0AF48D-50D0-9758-C638-800F91F8D121}"/>
          </ac:picMkLst>
        </pc:picChg>
      </pc:sldChg>
      <pc:sldChg chg="addSp delSp modSp mod">
        <pc:chgData name="Quentin Beraud" userId="6a419fc9c26811ab" providerId="LiveId" clId="{B98FDB5D-0D81-4A4E-9E42-BFCDE02301E9}" dt="2024-01-28T14:33:00.490" v="4325" actId="1076"/>
        <pc:sldMkLst>
          <pc:docMk/>
          <pc:sldMk cId="271191972" sldId="319"/>
        </pc:sldMkLst>
        <pc:spChg chg="add mod">
          <ac:chgData name="Quentin Beraud" userId="6a419fc9c26811ab" providerId="LiveId" clId="{B98FDB5D-0D81-4A4E-9E42-BFCDE02301E9}" dt="2024-01-27T12:44:31.888" v="988"/>
          <ac:spMkLst>
            <pc:docMk/>
            <pc:sldMk cId="271191972" sldId="319"/>
            <ac:spMk id="4" creationId="{C2627EF0-2570-3E6F-FDCE-0FA54C4F3E2D}"/>
          </ac:spMkLst>
        </pc:spChg>
        <pc:spChg chg="add del mod">
          <ac:chgData name="Quentin Beraud" userId="6a419fc9c26811ab" providerId="LiveId" clId="{B98FDB5D-0D81-4A4E-9E42-BFCDE02301E9}" dt="2024-01-27T11:06:47.968" v="825" actId="478"/>
          <ac:spMkLst>
            <pc:docMk/>
            <pc:sldMk cId="271191972" sldId="319"/>
            <ac:spMk id="4" creationId="{EBD4DCB8-F5E6-15C7-751E-CD6A5E008920}"/>
          </ac:spMkLst>
        </pc:spChg>
        <pc:spChg chg="add mod">
          <ac:chgData name="Quentin Beraud" userId="6a419fc9c26811ab" providerId="LiveId" clId="{B98FDB5D-0D81-4A4E-9E42-BFCDE02301E9}" dt="2024-01-28T14:12:16.100" v="4321" actId="14100"/>
          <ac:spMkLst>
            <pc:docMk/>
            <pc:sldMk cId="271191972" sldId="319"/>
            <ac:spMk id="5" creationId="{90552FD6-F45D-E285-4A65-4C1F4D316C71}"/>
          </ac:spMkLst>
        </pc:spChg>
        <pc:spChg chg="add del mod">
          <ac:chgData name="Quentin Beraud" userId="6a419fc9c26811ab" providerId="LiveId" clId="{B98FDB5D-0D81-4A4E-9E42-BFCDE02301E9}" dt="2024-01-28T14:00:34.580" v="3964" actId="478"/>
          <ac:spMkLst>
            <pc:docMk/>
            <pc:sldMk cId="271191972" sldId="319"/>
            <ac:spMk id="6" creationId="{D9AAA295-D83C-408A-79B4-C1963996F4FA}"/>
          </ac:spMkLst>
        </pc:spChg>
        <pc:spChg chg="mod">
          <ac:chgData name="Quentin Beraud" userId="6a419fc9c26811ab" providerId="LiveId" clId="{B98FDB5D-0D81-4A4E-9E42-BFCDE02301E9}" dt="2024-01-27T12:51:15.161" v="1222" actId="948"/>
          <ac:spMkLst>
            <pc:docMk/>
            <pc:sldMk cId="271191972" sldId="319"/>
            <ac:spMk id="9" creationId="{B949D507-7313-3D25-C397-ABE2F6414FD0}"/>
          </ac:spMkLst>
        </pc:spChg>
        <pc:spChg chg="mod">
          <ac:chgData name="Quentin Beraud" userId="6a419fc9c26811ab" providerId="LiveId" clId="{B98FDB5D-0D81-4A4E-9E42-BFCDE02301E9}" dt="2024-01-28T14:00:29.580" v="3962" actId="20577"/>
          <ac:spMkLst>
            <pc:docMk/>
            <pc:sldMk cId="271191972" sldId="319"/>
            <ac:spMk id="10" creationId="{0E874898-A8A6-9746-0804-4CB9F4DAB312}"/>
          </ac:spMkLst>
        </pc:spChg>
        <pc:spChg chg="add del">
          <ac:chgData name="Quentin Beraud" userId="6a419fc9c26811ab" providerId="LiveId" clId="{B98FDB5D-0D81-4A4E-9E42-BFCDE02301E9}" dt="2024-01-28T10:24:08.832" v="2392" actId="22"/>
          <ac:spMkLst>
            <pc:docMk/>
            <pc:sldMk cId="271191972" sldId="319"/>
            <ac:spMk id="12" creationId="{AA33A766-1494-D073-A311-3E2B2514A796}"/>
          </ac:spMkLst>
        </pc:spChg>
        <pc:spChg chg="del mod">
          <ac:chgData name="Quentin Beraud" userId="6a419fc9c26811ab" providerId="LiveId" clId="{B98FDB5D-0D81-4A4E-9E42-BFCDE02301E9}" dt="2024-01-27T10:46:54.072" v="457" actId="478"/>
          <ac:spMkLst>
            <pc:docMk/>
            <pc:sldMk cId="271191972" sldId="319"/>
            <ac:spMk id="13" creationId="{0273E26B-D4FC-B705-088C-B77A8711C52E}"/>
          </ac:spMkLst>
        </pc:spChg>
        <pc:spChg chg="add del mod">
          <ac:chgData name="Quentin Beraud" userId="6a419fc9c26811ab" providerId="LiveId" clId="{B98FDB5D-0D81-4A4E-9E42-BFCDE02301E9}" dt="2024-01-28T14:00:35.887" v="3966" actId="478"/>
          <ac:spMkLst>
            <pc:docMk/>
            <pc:sldMk cId="271191972" sldId="319"/>
            <ac:spMk id="18" creationId="{C80A56FD-CE84-D7B0-46EE-3F2D1960AF26}"/>
          </ac:spMkLst>
        </pc:spChg>
        <pc:spChg chg="add del mod">
          <ac:chgData name="Quentin Beraud" userId="6a419fc9c26811ab" providerId="LiveId" clId="{B98FDB5D-0D81-4A4E-9E42-BFCDE02301E9}" dt="2024-01-28T14:05:29.940" v="4126" actId="478"/>
          <ac:spMkLst>
            <pc:docMk/>
            <pc:sldMk cId="271191972" sldId="319"/>
            <ac:spMk id="25" creationId="{AD93D063-49E5-D21D-FE12-430782D8E175}"/>
          </ac:spMkLst>
        </pc:spChg>
        <pc:spChg chg="add mod">
          <ac:chgData name="Quentin Beraud" userId="6a419fc9c26811ab" providerId="LiveId" clId="{B98FDB5D-0D81-4A4E-9E42-BFCDE02301E9}" dt="2024-01-28T14:07:34.320" v="4183" actId="1076"/>
          <ac:spMkLst>
            <pc:docMk/>
            <pc:sldMk cId="271191972" sldId="319"/>
            <ac:spMk id="26" creationId="{6CEE1B40-FD6F-8DA9-5AD1-9C98A6EB54EB}"/>
          </ac:spMkLst>
        </pc:spChg>
        <pc:spChg chg="add del mod">
          <ac:chgData name="Quentin Beraud" userId="6a419fc9c26811ab" providerId="LiveId" clId="{B98FDB5D-0D81-4A4E-9E42-BFCDE02301E9}" dt="2024-01-28T14:07:01.780" v="4172"/>
          <ac:spMkLst>
            <pc:docMk/>
            <pc:sldMk cId="271191972" sldId="319"/>
            <ac:spMk id="28" creationId="{ADAE92AA-E8CA-BF7C-98FB-EF99FA0D2C93}"/>
          </ac:spMkLst>
        </pc:spChg>
        <pc:spChg chg="add del mod">
          <ac:chgData name="Quentin Beraud" userId="6a419fc9c26811ab" providerId="LiveId" clId="{B98FDB5D-0D81-4A4E-9E42-BFCDE02301E9}" dt="2024-01-28T14:07:01.780" v="4174"/>
          <ac:spMkLst>
            <pc:docMk/>
            <pc:sldMk cId="271191972" sldId="319"/>
            <ac:spMk id="30" creationId="{AA7F3587-2FC4-7957-89CF-EA1EA8A44699}"/>
          </ac:spMkLst>
        </pc:spChg>
        <pc:spChg chg="add del mod">
          <ac:chgData name="Quentin Beraud" userId="6a419fc9c26811ab" providerId="LiveId" clId="{B98FDB5D-0D81-4A4E-9E42-BFCDE02301E9}" dt="2024-01-28T14:05:46.070" v="4132" actId="478"/>
          <ac:spMkLst>
            <pc:docMk/>
            <pc:sldMk cId="271191972" sldId="319"/>
            <ac:spMk id="32" creationId="{04F9918E-4C1A-E16C-D35E-168BF726173A}"/>
          </ac:spMkLst>
        </pc:spChg>
        <pc:spChg chg="add mod">
          <ac:chgData name="Quentin Beraud" userId="6a419fc9c26811ab" providerId="LiveId" clId="{B98FDB5D-0D81-4A4E-9E42-BFCDE02301E9}" dt="2024-01-28T14:07:36.470" v="4184" actId="1076"/>
          <ac:spMkLst>
            <pc:docMk/>
            <pc:sldMk cId="271191972" sldId="319"/>
            <ac:spMk id="34" creationId="{1D0E205D-439C-97BE-877E-3BA297BCAE5F}"/>
          </ac:spMkLst>
        </pc:spChg>
        <pc:picChg chg="add mod">
          <ac:chgData name="Quentin Beraud" userId="6a419fc9c26811ab" providerId="LiveId" clId="{B98FDB5D-0D81-4A4E-9E42-BFCDE02301E9}" dt="2024-01-27T10:48:40.901" v="490"/>
          <ac:picMkLst>
            <pc:docMk/>
            <pc:sldMk cId="271191972" sldId="319"/>
            <ac:picMk id="2" creationId="{8EF8B045-7E4D-4266-EBA1-4378A7DA9B5A}"/>
          </ac:picMkLst>
        </pc:picChg>
        <pc:picChg chg="del mod">
          <ac:chgData name="Quentin Beraud" userId="6a419fc9c26811ab" providerId="LiveId" clId="{B98FDB5D-0D81-4A4E-9E42-BFCDE02301E9}" dt="2024-01-27T12:51:28.461" v="1225" actId="478"/>
          <ac:picMkLst>
            <pc:docMk/>
            <pc:sldMk cId="271191972" sldId="319"/>
            <ac:picMk id="7" creationId="{2859AD6C-9873-501D-A510-9E0601A47A3D}"/>
          </ac:picMkLst>
        </pc:picChg>
        <pc:picChg chg="del">
          <ac:chgData name="Quentin Beraud" userId="6a419fc9c26811ab" providerId="LiveId" clId="{B98FDB5D-0D81-4A4E-9E42-BFCDE02301E9}" dt="2024-01-27T10:46:53.288" v="456" actId="478"/>
          <ac:picMkLst>
            <pc:docMk/>
            <pc:sldMk cId="271191972" sldId="319"/>
            <ac:picMk id="12" creationId="{2C207483-6AFA-7751-946F-CB7385FE0287}"/>
          </ac:picMkLst>
        </pc:picChg>
        <pc:picChg chg="add del mod">
          <ac:chgData name="Quentin Beraud" userId="6a419fc9c26811ab" providerId="LiveId" clId="{B98FDB5D-0D81-4A4E-9E42-BFCDE02301E9}" dt="2024-01-28T14:00:35.180" v="3965" actId="478"/>
          <ac:picMkLst>
            <pc:docMk/>
            <pc:sldMk cId="271191972" sldId="319"/>
            <ac:picMk id="14" creationId="{484E9973-A6FD-180E-6654-93FFE893E804}"/>
          </ac:picMkLst>
        </pc:picChg>
        <pc:picChg chg="add del mod">
          <ac:chgData name="Quentin Beraud" userId="6a419fc9c26811ab" providerId="LiveId" clId="{B98FDB5D-0D81-4A4E-9E42-BFCDE02301E9}" dt="2024-01-28T14:00:36.580" v="3967" actId="478"/>
          <ac:picMkLst>
            <pc:docMk/>
            <pc:sldMk cId="271191972" sldId="319"/>
            <ac:picMk id="16" creationId="{ED21FB57-6160-D4D8-66B5-AFEF4EB5CA36}"/>
          </ac:picMkLst>
        </pc:picChg>
        <pc:picChg chg="add del">
          <ac:chgData name="Quentin Beraud" userId="6a419fc9c26811ab" providerId="LiveId" clId="{B98FDB5D-0D81-4A4E-9E42-BFCDE02301E9}" dt="2024-01-28T14:00:15.220" v="3929" actId="478"/>
          <ac:picMkLst>
            <pc:docMk/>
            <pc:sldMk cId="271191972" sldId="319"/>
            <ac:picMk id="20" creationId="{67DB4155-E06B-1668-2699-F56142863E40}"/>
          </ac:picMkLst>
        </pc:picChg>
        <pc:picChg chg="add del mod">
          <ac:chgData name="Quentin Beraud" userId="6a419fc9c26811ab" providerId="LiveId" clId="{B98FDB5D-0D81-4A4E-9E42-BFCDE02301E9}" dt="2024-01-28T14:05:25.827" v="4124" actId="478"/>
          <ac:picMkLst>
            <pc:docMk/>
            <pc:sldMk cId="271191972" sldId="319"/>
            <ac:picMk id="22" creationId="{92909F2C-505C-9F04-7ABD-9AB53924B555}"/>
          </ac:picMkLst>
        </pc:picChg>
        <pc:picChg chg="add mod">
          <ac:chgData name="Quentin Beraud" userId="6a419fc9c26811ab" providerId="LiveId" clId="{B98FDB5D-0D81-4A4E-9E42-BFCDE02301E9}" dt="2024-01-28T14:33:00.490" v="4325" actId="1076"/>
          <ac:picMkLst>
            <pc:docMk/>
            <pc:sldMk cId="271191972" sldId="319"/>
            <ac:picMk id="24" creationId="{C06FE88E-E441-5EB5-A1F6-3112690DA4B3}"/>
          </ac:picMkLst>
        </pc:picChg>
      </pc:sldChg>
      <pc:sldChg chg="addSp delSp modSp del mod">
        <pc:chgData name="Quentin Beraud" userId="6a419fc9c26811ab" providerId="LiveId" clId="{B98FDB5D-0D81-4A4E-9E42-BFCDE02301E9}" dt="2024-01-27T12:51:35.591" v="1226" actId="47"/>
        <pc:sldMkLst>
          <pc:docMk/>
          <pc:sldMk cId="4078171086" sldId="320"/>
        </pc:sldMkLst>
        <pc:spChg chg="add del mod">
          <ac:chgData name="Quentin Beraud" userId="6a419fc9c26811ab" providerId="LiveId" clId="{B98FDB5D-0D81-4A4E-9E42-BFCDE02301E9}" dt="2024-01-27T11:06:50.399" v="826" actId="478"/>
          <ac:spMkLst>
            <pc:docMk/>
            <pc:sldMk cId="4078171086" sldId="320"/>
            <ac:spMk id="4" creationId="{2FF10C91-AEE4-64E3-46E2-57E309DE19A1}"/>
          </ac:spMkLst>
        </pc:spChg>
        <pc:spChg chg="add mod">
          <ac:chgData name="Quentin Beraud" userId="6a419fc9c26811ab" providerId="LiveId" clId="{B98FDB5D-0D81-4A4E-9E42-BFCDE02301E9}" dt="2024-01-27T12:44:33.483" v="989"/>
          <ac:spMkLst>
            <pc:docMk/>
            <pc:sldMk cId="4078171086" sldId="320"/>
            <ac:spMk id="4" creationId="{6F17B855-BD40-3234-86E5-9F0EFBF9C69E}"/>
          </ac:spMkLst>
        </pc:spChg>
        <pc:spChg chg="del">
          <ac:chgData name="Quentin Beraud" userId="6a419fc9c26811ab" providerId="LiveId" clId="{B98FDB5D-0D81-4A4E-9E42-BFCDE02301E9}" dt="2024-01-27T10:46:57.720" v="459" actId="478"/>
          <ac:spMkLst>
            <pc:docMk/>
            <pc:sldMk cId="4078171086" sldId="320"/>
            <ac:spMk id="13" creationId="{A05E6111-E6BA-BB11-2569-B5134858E7F4}"/>
          </ac:spMkLst>
        </pc:spChg>
        <pc:picChg chg="add mod">
          <ac:chgData name="Quentin Beraud" userId="6a419fc9c26811ab" providerId="LiveId" clId="{B98FDB5D-0D81-4A4E-9E42-BFCDE02301E9}" dt="2024-01-27T10:48:29.380" v="489"/>
          <ac:picMkLst>
            <pc:docMk/>
            <pc:sldMk cId="4078171086" sldId="320"/>
            <ac:picMk id="2" creationId="{E34534F2-77BC-6AEA-5A77-1B54577FAA59}"/>
          </ac:picMkLst>
        </pc:picChg>
        <pc:picChg chg="del">
          <ac:chgData name="Quentin Beraud" userId="6a419fc9c26811ab" providerId="LiveId" clId="{B98FDB5D-0D81-4A4E-9E42-BFCDE02301E9}" dt="2024-01-27T10:46:56.328" v="458" actId="478"/>
          <ac:picMkLst>
            <pc:docMk/>
            <pc:sldMk cId="4078171086" sldId="320"/>
            <ac:picMk id="12" creationId="{01ACD44D-E33D-A5C5-9EEE-C8C96489F625}"/>
          </ac:picMkLst>
        </pc:picChg>
      </pc:sldChg>
      <pc:sldChg chg="addSp delSp modSp del mod">
        <pc:chgData name="Quentin Beraud" userId="6a419fc9c26811ab" providerId="LiveId" clId="{B98FDB5D-0D81-4A4E-9E42-BFCDE02301E9}" dt="2024-01-27T12:49:47.001" v="1192" actId="47"/>
        <pc:sldMkLst>
          <pc:docMk/>
          <pc:sldMk cId="1331906465" sldId="322"/>
        </pc:sldMkLst>
        <pc:spChg chg="mod">
          <ac:chgData name="Quentin Beraud" userId="6a419fc9c26811ab" providerId="LiveId" clId="{B98FDB5D-0D81-4A4E-9E42-BFCDE02301E9}" dt="2024-01-27T10:46:46.695" v="452" actId="1076"/>
          <ac:spMkLst>
            <pc:docMk/>
            <pc:sldMk cId="1331906465" sldId="322"/>
            <ac:spMk id="4" creationId="{D355C61F-C8F1-4977-8E1F-F16C0D9EA88C}"/>
          </ac:spMkLst>
        </pc:spChg>
        <pc:spChg chg="add mod">
          <ac:chgData name="Quentin Beraud" userId="6a419fc9c26811ab" providerId="LiveId" clId="{B98FDB5D-0D81-4A4E-9E42-BFCDE02301E9}" dt="2024-01-27T12:44:29.480" v="987" actId="1076"/>
          <ac:spMkLst>
            <pc:docMk/>
            <pc:sldMk cId="1331906465" sldId="322"/>
            <ac:spMk id="7" creationId="{0105260E-D529-2C3A-B276-B7362B618DC4}"/>
          </ac:spMkLst>
        </pc:spChg>
        <pc:spChg chg="del">
          <ac:chgData name="Quentin Beraud" userId="6a419fc9c26811ab" providerId="LiveId" clId="{B98FDB5D-0D81-4A4E-9E42-BFCDE02301E9}" dt="2024-01-27T10:46:48.894" v="453" actId="478"/>
          <ac:spMkLst>
            <pc:docMk/>
            <pc:sldMk cId="1331906465" sldId="322"/>
            <ac:spMk id="7" creationId="{D56AD8C0-53F1-D7F0-CE58-65ED2E6D04AA}"/>
          </ac:spMkLst>
        </pc:spChg>
        <pc:spChg chg="add del mod">
          <ac:chgData name="Quentin Beraud" userId="6a419fc9c26811ab" providerId="LiveId" clId="{B98FDB5D-0D81-4A4E-9E42-BFCDE02301E9}" dt="2024-01-27T11:06:42.423" v="823" actId="478"/>
          <ac:spMkLst>
            <pc:docMk/>
            <pc:sldMk cId="1331906465" sldId="322"/>
            <ac:spMk id="8" creationId="{42D5C401-4067-C267-D31C-A417631CDC65}"/>
          </ac:spMkLst>
        </pc:spChg>
        <pc:spChg chg="add mod">
          <ac:chgData name="Quentin Beraud" userId="6a419fc9c26811ab" providerId="LiveId" clId="{B98FDB5D-0D81-4A4E-9E42-BFCDE02301E9}" dt="2024-01-27T10:48:42.371" v="491"/>
          <ac:spMkLst>
            <pc:docMk/>
            <pc:sldMk cId="1331906465" sldId="322"/>
            <ac:spMk id="11" creationId="{FA8381FC-B4B8-3F29-9D0E-6860EC20233A}"/>
          </ac:spMkLst>
        </pc:spChg>
        <pc:picChg chg="add del mod">
          <ac:chgData name="Quentin Beraud" userId="6a419fc9c26811ab" providerId="LiveId" clId="{B98FDB5D-0D81-4A4E-9E42-BFCDE02301E9}" dt="2024-01-27T12:44:22.947" v="985" actId="478"/>
          <ac:picMkLst>
            <pc:docMk/>
            <pc:sldMk cId="1331906465" sldId="322"/>
            <ac:picMk id="3" creationId="{CD0B980C-348E-E6DB-91D0-13AD161325E8}"/>
          </ac:picMkLst>
        </pc:picChg>
        <pc:picChg chg="add mod">
          <ac:chgData name="Quentin Beraud" userId="6a419fc9c26811ab" providerId="LiveId" clId="{B98FDB5D-0D81-4A4E-9E42-BFCDE02301E9}" dt="2024-01-27T12:44:23.775" v="986"/>
          <ac:picMkLst>
            <pc:docMk/>
            <pc:sldMk cId="1331906465" sldId="322"/>
            <ac:picMk id="5" creationId="{069195D8-DCEE-BCB6-CCAC-5BF4E903467E}"/>
          </ac:picMkLst>
        </pc:picChg>
        <pc:picChg chg="del">
          <ac:chgData name="Quentin Beraud" userId="6a419fc9c26811ab" providerId="LiveId" clId="{B98FDB5D-0D81-4A4E-9E42-BFCDE02301E9}" dt="2024-01-27T10:46:49.574" v="454" actId="478"/>
          <ac:picMkLst>
            <pc:docMk/>
            <pc:sldMk cId="1331906465" sldId="322"/>
            <ac:picMk id="5" creationId="{2F2FC9DF-BBE8-AA2B-C18E-D89A7B7B46EE}"/>
          </ac:picMkLst>
        </pc:picChg>
        <pc:picChg chg="add mod">
          <ac:chgData name="Quentin Beraud" userId="6a419fc9c26811ab" providerId="LiveId" clId="{B98FDB5D-0D81-4A4E-9E42-BFCDE02301E9}" dt="2024-01-27T10:48:42.371" v="491"/>
          <ac:picMkLst>
            <pc:docMk/>
            <pc:sldMk cId="1331906465" sldId="322"/>
            <ac:picMk id="10" creationId="{5C28433D-38A5-5D15-02D6-0304A36143C3}"/>
          </ac:picMkLst>
        </pc:picChg>
      </pc:sldChg>
      <pc:sldChg chg="addSp delSp modSp del mod">
        <pc:chgData name="Quentin Beraud" userId="6a419fc9c26811ab" providerId="LiveId" clId="{B98FDB5D-0D81-4A4E-9E42-BFCDE02301E9}" dt="2024-01-27T12:53:41.971" v="1269" actId="47"/>
        <pc:sldMkLst>
          <pc:docMk/>
          <pc:sldMk cId="1356222365" sldId="323"/>
        </pc:sldMkLst>
        <pc:spChg chg="add mod">
          <ac:chgData name="Quentin Beraud" userId="6a419fc9c26811ab" providerId="LiveId" clId="{B98FDB5D-0D81-4A4E-9E42-BFCDE02301E9}" dt="2024-01-27T12:44:36.312" v="992"/>
          <ac:spMkLst>
            <pc:docMk/>
            <pc:sldMk cId="1356222365" sldId="323"/>
            <ac:spMk id="2" creationId="{03BCA9B8-8802-40C9-EAF9-9BCF12694603}"/>
          </ac:spMkLst>
        </pc:spChg>
        <pc:spChg chg="del">
          <ac:chgData name="Quentin Beraud" userId="6a419fc9c26811ab" providerId="LiveId" clId="{B98FDB5D-0D81-4A4E-9E42-BFCDE02301E9}" dt="2024-01-27T10:47:27.328" v="464" actId="478"/>
          <ac:spMkLst>
            <pc:docMk/>
            <pc:sldMk cId="1356222365" sldId="323"/>
            <ac:spMk id="3" creationId="{923DC7D1-7550-C6C8-3B7C-D3A89FFA4F80}"/>
          </ac:spMkLst>
        </pc:spChg>
        <pc:spChg chg="add del mod">
          <ac:chgData name="Quentin Beraud" userId="6a419fc9c26811ab" providerId="LiveId" clId="{B98FDB5D-0D81-4A4E-9E42-BFCDE02301E9}" dt="2024-01-27T11:06:59.970" v="829" actId="478"/>
          <ac:spMkLst>
            <pc:docMk/>
            <pc:sldMk cId="1356222365" sldId="323"/>
            <ac:spMk id="9" creationId="{D2A1563F-C879-BFC8-46D5-14914ACD0F7B}"/>
          </ac:spMkLst>
        </pc:spChg>
        <pc:picChg chg="del mod">
          <ac:chgData name="Quentin Beraud" userId="6a419fc9c26811ab" providerId="LiveId" clId="{B98FDB5D-0D81-4A4E-9E42-BFCDE02301E9}" dt="2024-01-27T10:47:28.159" v="466" actId="478"/>
          <ac:picMkLst>
            <pc:docMk/>
            <pc:sldMk cId="1356222365" sldId="323"/>
            <ac:picMk id="2" creationId="{7328C7AA-5E49-5CDF-CA03-0655965E82F3}"/>
          </ac:picMkLst>
        </pc:picChg>
        <pc:picChg chg="add mod">
          <ac:chgData name="Quentin Beraud" userId="6a419fc9c26811ab" providerId="LiveId" clId="{B98FDB5D-0D81-4A4E-9E42-BFCDE02301E9}" dt="2024-01-27T10:48:23.780" v="486"/>
          <ac:picMkLst>
            <pc:docMk/>
            <pc:sldMk cId="1356222365" sldId="323"/>
            <ac:picMk id="4" creationId="{386CE407-170C-8193-803C-B5C9704F5254}"/>
          </ac:picMkLst>
        </pc:picChg>
      </pc:sldChg>
      <pc:sldChg chg="addSp delSp modSp del mod">
        <pc:chgData name="Quentin Beraud" userId="6a419fc9c26811ab" providerId="LiveId" clId="{B98FDB5D-0D81-4A4E-9E42-BFCDE02301E9}" dt="2024-01-27T12:53:41.971" v="1269" actId="47"/>
        <pc:sldMkLst>
          <pc:docMk/>
          <pc:sldMk cId="18669616" sldId="324"/>
        </pc:sldMkLst>
        <pc:spChg chg="add mod">
          <ac:chgData name="Quentin Beraud" userId="6a419fc9c26811ab" providerId="LiveId" clId="{B98FDB5D-0D81-4A4E-9E42-BFCDE02301E9}" dt="2024-01-27T12:44:36.906" v="993"/>
          <ac:spMkLst>
            <pc:docMk/>
            <pc:sldMk cId="18669616" sldId="324"/>
            <ac:spMk id="2" creationId="{532F5AB6-25C8-6FB5-F045-47B84D3B95A0}"/>
          </ac:spMkLst>
        </pc:spChg>
        <pc:spChg chg="del mod">
          <ac:chgData name="Quentin Beraud" userId="6a419fc9c26811ab" providerId="LiveId" clId="{B98FDB5D-0D81-4A4E-9E42-BFCDE02301E9}" dt="2024-01-27T10:47:31.318" v="468" actId="478"/>
          <ac:spMkLst>
            <pc:docMk/>
            <pc:sldMk cId="18669616" sldId="324"/>
            <ac:spMk id="3" creationId="{923DC7D1-7550-C6C8-3B7C-D3A89FFA4F80}"/>
          </ac:spMkLst>
        </pc:spChg>
        <pc:picChg chg="del">
          <ac:chgData name="Quentin Beraud" userId="6a419fc9c26811ab" providerId="LiveId" clId="{B98FDB5D-0D81-4A4E-9E42-BFCDE02301E9}" dt="2024-01-27T10:47:31.838" v="469" actId="478"/>
          <ac:picMkLst>
            <pc:docMk/>
            <pc:sldMk cId="18669616" sldId="324"/>
            <ac:picMk id="2" creationId="{7328C7AA-5E49-5CDF-CA03-0655965E82F3}"/>
          </ac:picMkLst>
        </pc:picChg>
      </pc:sldChg>
      <pc:sldChg chg="addSp delSp modSp del mod">
        <pc:chgData name="Quentin Beraud" userId="6a419fc9c26811ab" providerId="LiveId" clId="{B98FDB5D-0D81-4A4E-9E42-BFCDE02301E9}" dt="2024-01-27T12:53:41.971" v="1269" actId="47"/>
        <pc:sldMkLst>
          <pc:docMk/>
          <pc:sldMk cId="2038198732" sldId="325"/>
        </pc:sldMkLst>
        <pc:spChg chg="add mod">
          <ac:chgData name="Quentin Beraud" userId="6a419fc9c26811ab" providerId="LiveId" clId="{B98FDB5D-0D81-4A4E-9E42-BFCDE02301E9}" dt="2024-01-27T12:44:37.641" v="994"/>
          <ac:spMkLst>
            <pc:docMk/>
            <pc:sldMk cId="2038198732" sldId="325"/>
            <ac:spMk id="2" creationId="{1A9743F4-E945-50DB-D217-B5EAD1D097AB}"/>
          </ac:spMkLst>
        </pc:spChg>
        <pc:spChg chg="del mod">
          <ac:chgData name="Quentin Beraud" userId="6a419fc9c26811ab" providerId="LiveId" clId="{B98FDB5D-0D81-4A4E-9E42-BFCDE02301E9}" dt="2024-01-27T10:47:38.830" v="471" actId="478"/>
          <ac:spMkLst>
            <pc:docMk/>
            <pc:sldMk cId="2038198732" sldId="325"/>
            <ac:spMk id="3" creationId="{923DC7D1-7550-C6C8-3B7C-D3A89FFA4F80}"/>
          </ac:spMkLst>
        </pc:spChg>
        <pc:spChg chg="add del mod">
          <ac:chgData name="Quentin Beraud" userId="6a419fc9c26811ab" providerId="LiveId" clId="{B98FDB5D-0D81-4A4E-9E42-BFCDE02301E9}" dt="2024-01-27T11:07:07.320" v="830" actId="478"/>
          <ac:spMkLst>
            <pc:docMk/>
            <pc:sldMk cId="2038198732" sldId="325"/>
            <ac:spMk id="6" creationId="{26CB4E72-4163-7B7B-3AC8-22F1D4E4EAA5}"/>
          </ac:spMkLst>
        </pc:spChg>
        <pc:picChg chg="del">
          <ac:chgData name="Quentin Beraud" userId="6a419fc9c26811ab" providerId="LiveId" clId="{B98FDB5D-0D81-4A4E-9E42-BFCDE02301E9}" dt="2024-01-27T10:47:39.536" v="472" actId="478"/>
          <ac:picMkLst>
            <pc:docMk/>
            <pc:sldMk cId="2038198732" sldId="325"/>
            <ac:picMk id="2" creationId="{7328C7AA-5E49-5CDF-CA03-0655965E82F3}"/>
          </ac:picMkLst>
        </pc:picChg>
        <pc:picChg chg="add mod">
          <ac:chgData name="Quentin Beraud" userId="6a419fc9c26811ab" providerId="LiveId" clId="{B98FDB5D-0D81-4A4E-9E42-BFCDE02301E9}" dt="2024-01-27T10:48:22.213" v="485"/>
          <ac:picMkLst>
            <pc:docMk/>
            <pc:sldMk cId="2038198732" sldId="325"/>
            <ac:picMk id="4" creationId="{B76E1211-9A5F-A904-12D0-857BE7F1C475}"/>
          </ac:picMkLst>
        </pc:picChg>
      </pc:sldChg>
      <pc:sldChg chg="addSp delSp modSp add mod">
        <pc:chgData name="Quentin Beraud" userId="6a419fc9c26811ab" providerId="LiveId" clId="{B98FDB5D-0D81-4A4E-9E42-BFCDE02301E9}" dt="2024-01-28T13:44:48.316" v="3573" actId="1076"/>
        <pc:sldMkLst>
          <pc:docMk/>
          <pc:sldMk cId="1781002045" sldId="326"/>
        </pc:sldMkLst>
        <pc:spChg chg="add del mod">
          <ac:chgData name="Quentin Beraud" userId="6a419fc9c26811ab" providerId="LiveId" clId="{B98FDB5D-0D81-4A4E-9E42-BFCDE02301E9}" dt="2024-01-28T10:47:13.428" v="2891" actId="478"/>
          <ac:spMkLst>
            <pc:docMk/>
            <pc:sldMk cId="1781002045" sldId="326"/>
            <ac:spMk id="5" creationId="{68E6426F-A0B1-0B5E-2928-961E85399A0D}"/>
          </ac:spMkLst>
        </pc:spChg>
        <pc:spChg chg="mod">
          <ac:chgData name="Quentin Beraud" userId="6a419fc9c26811ab" providerId="LiveId" clId="{B98FDB5D-0D81-4A4E-9E42-BFCDE02301E9}" dt="2024-01-27T12:51:47.296" v="1251" actId="20577"/>
          <ac:spMkLst>
            <pc:docMk/>
            <pc:sldMk cId="1781002045" sldId="326"/>
            <ac:spMk id="10" creationId="{0E874898-A8A6-9746-0804-4CB9F4DAB312}"/>
          </ac:spMkLst>
        </pc:spChg>
        <pc:spChg chg="add del mod">
          <ac:chgData name="Quentin Beraud" userId="6a419fc9c26811ab" providerId="LiveId" clId="{B98FDB5D-0D81-4A4E-9E42-BFCDE02301E9}" dt="2024-01-28T13:27:32.086" v="3070" actId="478"/>
          <ac:spMkLst>
            <pc:docMk/>
            <pc:sldMk cId="1781002045" sldId="326"/>
            <ac:spMk id="14" creationId="{B7744DBC-D25C-A349-6DE7-54DD5CB2FD6F}"/>
          </ac:spMkLst>
        </pc:spChg>
        <pc:spChg chg="add del mod">
          <ac:chgData name="Quentin Beraud" userId="6a419fc9c26811ab" providerId="LiveId" clId="{B98FDB5D-0D81-4A4E-9E42-BFCDE02301E9}" dt="2024-01-28T13:28:20.911" v="3075" actId="478"/>
          <ac:spMkLst>
            <pc:docMk/>
            <pc:sldMk cId="1781002045" sldId="326"/>
            <ac:spMk id="18" creationId="{6069DE64-172A-8444-9DEC-93C8DDA8F948}"/>
          </ac:spMkLst>
        </pc:spChg>
        <pc:spChg chg="add mod">
          <ac:chgData name="Quentin Beraud" userId="6a419fc9c26811ab" providerId="LiveId" clId="{B98FDB5D-0D81-4A4E-9E42-BFCDE02301E9}" dt="2024-01-28T13:44:46.027" v="3572" actId="1076"/>
          <ac:spMkLst>
            <pc:docMk/>
            <pc:sldMk cId="1781002045" sldId="326"/>
            <ac:spMk id="19" creationId="{7E62875E-63CE-D870-6AF2-BFF814C0884C}"/>
          </ac:spMkLst>
        </pc:spChg>
        <pc:picChg chg="add del">
          <ac:chgData name="Quentin Beraud" userId="6a419fc9c26811ab" providerId="LiveId" clId="{B98FDB5D-0D81-4A4E-9E42-BFCDE02301E9}" dt="2024-01-28T10:49:17.502" v="2895" actId="478"/>
          <ac:picMkLst>
            <pc:docMk/>
            <pc:sldMk cId="1781002045" sldId="326"/>
            <ac:picMk id="7" creationId="{27868F5E-4A15-02ED-4025-5A6FAC2E29F6}"/>
          </ac:picMkLst>
        </pc:picChg>
        <pc:picChg chg="add del mod">
          <ac:chgData name="Quentin Beraud" userId="6a419fc9c26811ab" providerId="LiveId" clId="{B98FDB5D-0D81-4A4E-9E42-BFCDE02301E9}" dt="2024-01-28T13:25:19.155" v="3056" actId="478"/>
          <ac:picMkLst>
            <pc:docMk/>
            <pc:sldMk cId="1781002045" sldId="326"/>
            <ac:picMk id="13" creationId="{B85B4B8F-D3BC-4572-D657-DDA6188CF7BD}"/>
          </ac:picMkLst>
        </pc:picChg>
        <pc:picChg chg="add mod">
          <ac:chgData name="Quentin Beraud" userId="6a419fc9c26811ab" providerId="LiveId" clId="{B98FDB5D-0D81-4A4E-9E42-BFCDE02301E9}" dt="2024-01-28T13:44:48.316" v="3573" actId="1076"/>
          <ac:picMkLst>
            <pc:docMk/>
            <pc:sldMk cId="1781002045" sldId="326"/>
            <ac:picMk id="16" creationId="{CEAC18BD-2BFB-8FAC-F5BC-D3F303E00504}"/>
          </ac:picMkLst>
        </pc:picChg>
      </pc:sldChg>
      <pc:sldChg chg="addSp modSp add mod">
        <pc:chgData name="Quentin Beraud" userId="6a419fc9c26811ab" providerId="LiveId" clId="{B98FDB5D-0D81-4A4E-9E42-BFCDE02301E9}" dt="2024-01-28T13:45:09.061" v="3577" actId="1076"/>
        <pc:sldMkLst>
          <pc:docMk/>
          <pc:sldMk cId="3540043110" sldId="327"/>
        </pc:sldMkLst>
        <pc:spChg chg="add mod">
          <ac:chgData name="Quentin Beraud" userId="6a419fc9c26811ab" providerId="LiveId" clId="{B98FDB5D-0D81-4A4E-9E42-BFCDE02301E9}" dt="2024-01-28T13:44:58.494" v="3574" actId="1076"/>
          <ac:spMkLst>
            <pc:docMk/>
            <pc:sldMk cId="3540043110" sldId="327"/>
            <ac:spMk id="7" creationId="{9A34302D-574D-0FCE-C5A9-D2E1E8A683A0}"/>
          </ac:spMkLst>
        </pc:spChg>
        <pc:spChg chg="mod">
          <ac:chgData name="Quentin Beraud" userId="6a419fc9c26811ab" providerId="LiveId" clId="{B98FDB5D-0D81-4A4E-9E42-BFCDE02301E9}" dt="2024-01-27T12:52:05.151" v="1263" actId="20577"/>
          <ac:spMkLst>
            <pc:docMk/>
            <pc:sldMk cId="3540043110" sldId="327"/>
            <ac:spMk id="10" creationId="{0E874898-A8A6-9746-0804-4CB9F4DAB312}"/>
          </ac:spMkLst>
        </pc:spChg>
        <pc:picChg chg="add mod modCrop">
          <ac:chgData name="Quentin Beraud" userId="6a419fc9c26811ab" providerId="LiveId" clId="{B98FDB5D-0D81-4A4E-9E42-BFCDE02301E9}" dt="2024-01-28T13:45:09.061" v="3577" actId="1076"/>
          <ac:picMkLst>
            <pc:docMk/>
            <pc:sldMk cId="3540043110" sldId="327"/>
            <ac:picMk id="6" creationId="{A3AA840D-9718-CD84-4B4D-D8C8B70847CF}"/>
          </ac:picMkLst>
        </pc:picChg>
      </pc:sldChg>
      <pc:sldChg chg="addSp delSp modSp add mod">
        <pc:chgData name="Quentin Beraud" userId="6a419fc9c26811ab" providerId="LiveId" clId="{B98FDB5D-0D81-4A4E-9E42-BFCDE02301E9}" dt="2024-01-28T13:49:02.134" v="3689" actId="1076"/>
        <pc:sldMkLst>
          <pc:docMk/>
          <pc:sldMk cId="4140657205" sldId="328"/>
        </pc:sldMkLst>
        <pc:spChg chg="mod">
          <ac:chgData name="Quentin Beraud" userId="6a419fc9c26811ab" providerId="LiveId" clId="{B98FDB5D-0D81-4A4E-9E42-BFCDE02301E9}" dt="2024-01-27T12:54:52.765" v="1304" actId="207"/>
          <ac:spMkLst>
            <pc:docMk/>
            <pc:sldMk cId="4140657205" sldId="328"/>
            <ac:spMk id="3" creationId="{7FE8AC07-FFE1-AF41-2529-8E1C13A6216D}"/>
          </ac:spMkLst>
        </pc:spChg>
        <pc:spChg chg="add mod">
          <ac:chgData name="Quentin Beraud" userId="6a419fc9c26811ab" providerId="LiveId" clId="{B98FDB5D-0D81-4A4E-9E42-BFCDE02301E9}" dt="2024-01-28T13:42:20.103" v="3464" actId="20577"/>
          <ac:spMkLst>
            <pc:docMk/>
            <pc:sldMk cId="4140657205" sldId="328"/>
            <ac:spMk id="7" creationId="{4460EDD4-9A6F-53B0-261D-E68EAC3C0B84}"/>
          </ac:spMkLst>
        </pc:spChg>
        <pc:spChg chg="mod">
          <ac:chgData name="Quentin Beraud" userId="6a419fc9c26811ab" providerId="LiveId" clId="{B98FDB5D-0D81-4A4E-9E42-BFCDE02301E9}" dt="2024-01-27T12:54:03.581" v="1278" actId="20577"/>
          <ac:spMkLst>
            <pc:docMk/>
            <pc:sldMk cId="4140657205" sldId="328"/>
            <ac:spMk id="9" creationId="{B949D507-7313-3D25-C397-ABE2F6414FD0}"/>
          </ac:spMkLst>
        </pc:spChg>
        <pc:spChg chg="mod">
          <ac:chgData name="Quentin Beraud" userId="6a419fc9c26811ab" providerId="LiveId" clId="{B98FDB5D-0D81-4A4E-9E42-BFCDE02301E9}" dt="2024-01-27T12:54:08.481" v="1292" actId="20577"/>
          <ac:spMkLst>
            <pc:docMk/>
            <pc:sldMk cId="4140657205" sldId="328"/>
            <ac:spMk id="10" creationId="{0E874898-A8A6-9746-0804-4CB9F4DAB312}"/>
          </ac:spMkLst>
        </pc:spChg>
        <pc:spChg chg="add del mod">
          <ac:chgData name="Quentin Beraud" userId="6a419fc9c26811ab" providerId="LiveId" clId="{B98FDB5D-0D81-4A4E-9E42-BFCDE02301E9}" dt="2024-01-28T13:49:02.134" v="3689" actId="1076"/>
          <ac:spMkLst>
            <pc:docMk/>
            <pc:sldMk cId="4140657205" sldId="328"/>
            <ac:spMk id="12" creationId="{7569E3E1-B000-C703-8805-37A89312619D}"/>
          </ac:spMkLst>
        </pc:spChg>
        <pc:spChg chg="add mod">
          <ac:chgData name="Quentin Beraud" userId="6a419fc9c26811ab" providerId="LiveId" clId="{B98FDB5D-0D81-4A4E-9E42-BFCDE02301E9}" dt="2024-01-28T13:45:40.972" v="3590" actId="113"/>
          <ac:spMkLst>
            <pc:docMk/>
            <pc:sldMk cId="4140657205" sldId="328"/>
            <ac:spMk id="13" creationId="{E95225A8-F2F5-B56C-D1FF-3168BBAF264E}"/>
          </ac:spMkLst>
        </pc:spChg>
        <pc:picChg chg="add mod">
          <ac:chgData name="Quentin Beraud" userId="6a419fc9c26811ab" providerId="LiveId" clId="{B98FDB5D-0D81-4A4E-9E42-BFCDE02301E9}" dt="2024-01-28T13:45:17.731" v="3579" actId="1076"/>
          <ac:picMkLst>
            <pc:docMk/>
            <pc:sldMk cId="4140657205" sldId="328"/>
            <ac:picMk id="6" creationId="{6B8436EE-5B84-1BA4-B14C-8CCEACAC4F0F}"/>
          </ac:picMkLst>
        </pc:picChg>
      </pc:sldChg>
      <pc:sldChg chg="add del">
        <pc:chgData name="Quentin Beraud" userId="6a419fc9c26811ab" providerId="LiveId" clId="{B98FDB5D-0D81-4A4E-9E42-BFCDE02301E9}" dt="2024-01-27T12:54:24.162" v="1297"/>
        <pc:sldMkLst>
          <pc:docMk/>
          <pc:sldMk cId="415737981" sldId="329"/>
        </pc:sldMkLst>
      </pc:sldChg>
      <pc:sldChg chg="addSp delSp modSp add mod">
        <pc:chgData name="Quentin Beraud" userId="6a419fc9c26811ab" providerId="LiveId" clId="{B98FDB5D-0D81-4A4E-9E42-BFCDE02301E9}" dt="2024-01-28T13:57:35.511" v="3853"/>
        <pc:sldMkLst>
          <pc:docMk/>
          <pc:sldMk cId="1428596869" sldId="329"/>
        </pc:sldMkLst>
        <pc:spChg chg="mod">
          <ac:chgData name="Quentin Beraud" userId="6a419fc9c26811ab" providerId="LiveId" clId="{B98FDB5D-0D81-4A4E-9E42-BFCDE02301E9}" dt="2024-01-28T13:54:22.260" v="3724" actId="14100"/>
          <ac:spMkLst>
            <pc:docMk/>
            <pc:sldMk cId="1428596869" sldId="329"/>
            <ac:spMk id="9" creationId="{B949D507-7313-3D25-C397-ABE2F6414FD0}"/>
          </ac:spMkLst>
        </pc:spChg>
        <pc:spChg chg="mod">
          <ac:chgData name="Quentin Beraud" userId="6a419fc9c26811ab" providerId="LiveId" clId="{B98FDB5D-0D81-4A4E-9E42-BFCDE02301E9}" dt="2024-01-28T13:54:24.480" v="3728" actId="1036"/>
          <ac:spMkLst>
            <pc:docMk/>
            <pc:sldMk cId="1428596869" sldId="329"/>
            <ac:spMk id="10" creationId="{0E874898-A8A6-9746-0804-4CB9F4DAB312}"/>
          </ac:spMkLst>
        </pc:spChg>
        <pc:spChg chg="add mod">
          <ac:chgData name="Quentin Beraud" userId="6a419fc9c26811ab" providerId="LiveId" clId="{B98FDB5D-0D81-4A4E-9E42-BFCDE02301E9}" dt="2024-01-28T13:57:31.570" v="3852" actId="14100"/>
          <ac:spMkLst>
            <pc:docMk/>
            <pc:sldMk cId="1428596869" sldId="329"/>
            <ac:spMk id="17" creationId="{E20120AC-1D5F-A730-22D4-605DE6F5B143}"/>
          </ac:spMkLst>
        </pc:spChg>
        <pc:spChg chg="add del mod">
          <ac:chgData name="Quentin Beraud" userId="6a419fc9c26811ab" providerId="LiveId" clId="{B98FDB5D-0D81-4A4E-9E42-BFCDE02301E9}" dt="2024-01-28T13:56:15.180" v="3770" actId="478"/>
          <ac:spMkLst>
            <pc:docMk/>
            <pc:sldMk cId="1428596869" sldId="329"/>
            <ac:spMk id="18" creationId="{2ACA14DB-E500-4A5F-119B-91FA0DD7E539}"/>
          </ac:spMkLst>
        </pc:spChg>
        <pc:spChg chg="add del mod">
          <ac:chgData name="Quentin Beraud" userId="6a419fc9c26811ab" providerId="LiveId" clId="{B98FDB5D-0D81-4A4E-9E42-BFCDE02301E9}" dt="2024-01-28T13:57:24.700" v="3850" actId="478"/>
          <ac:spMkLst>
            <pc:docMk/>
            <pc:sldMk cId="1428596869" sldId="329"/>
            <ac:spMk id="19" creationId="{82E49093-7258-2385-588E-AF0556542939}"/>
          </ac:spMkLst>
        </pc:spChg>
        <pc:spChg chg="add del mod">
          <ac:chgData name="Quentin Beraud" userId="6a419fc9c26811ab" providerId="LiveId" clId="{B98FDB5D-0D81-4A4E-9E42-BFCDE02301E9}" dt="2024-01-28T13:57:24.060" v="3849" actId="478"/>
          <ac:spMkLst>
            <pc:docMk/>
            <pc:sldMk cId="1428596869" sldId="329"/>
            <ac:spMk id="20" creationId="{ADECA024-D0DB-17BB-6930-2DBDEA289A95}"/>
          </ac:spMkLst>
        </pc:spChg>
        <pc:spChg chg="add del mod">
          <ac:chgData name="Quentin Beraud" userId="6a419fc9c26811ab" providerId="LiveId" clId="{B98FDB5D-0D81-4A4E-9E42-BFCDE02301E9}" dt="2024-01-28T13:57:23.250" v="3848" actId="478"/>
          <ac:spMkLst>
            <pc:docMk/>
            <pc:sldMk cId="1428596869" sldId="329"/>
            <ac:spMk id="21" creationId="{48381EE8-BA06-DDBF-B319-FF250998B1E2}"/>
          </ac:spMkLst>
        </pc:spChg>
        <pc:spChg chg="add del mod">
          <ac:chgData name="Quentin Beraud" userId="6a419fc9c26811ab" providerId="LiveId" clId="{B98FDB5D-0D81-4A4E-9E42-BFCDE02301E9}" dt="2024-01-28T13:57:22.190" v="3847"/>
          <ac:spMkLst>
            <pc:docMk/>
            <pc:sldMk cId="1428596869" sldId="329"/>
            <ac:spMk id="22" creationId="{9B46D6D1-2E2D-0426-1998-B69B0671A4C3}"/>
          </ac:spMkLst>
        </pc:spChg>
        <pc:spChg chg="add mod">
          <ac:chgData name="Quentin Beraud" userId="6a419fc9c26811ab" providerId="LiveId" clId="{B98FDB5D-0D81-4A4E-9E42-BFCDE02301E9}" dt="2024-01-28T13:57:35.511" v="3853"/>
          <ac:spMkLst>
            <pc:docMk/>
            <pc:sldMk cId="1428596869" sldId="329"/>
            <ac:spMk id="23" creationId="{56E7ADC3-196B-2682-247B-98B37D0717EE}"/>
          </ac:spMkLst>
        </pc:spChg>
        <pc:spChg chg="add mod">
          <ac:chgData name="Quentin Beraud" userId="6a419fc9c26811ab" providerId="LiveId" clId="{B98FDB5D-0D81-4A4E-9E42-BFCDE02301E9}" dt="2024-01-28T13:57:35.511" v="3853"/>
          <ac:spMkLst>
            <pc:docMk/>
            <pc:sldMk cId="1428596869" sldId="329"/>
            <ac:spMk id="24" creationId="{F860E874-29DE-F0D7-CB6C-F160797E8422}"/>
          </ac:spMkLst>
        </pc:spChg>
        <pc:picChg chg="add del mod">
          <ac:chgData name="Quentin Beraud" userId="6a419fc9c26811ab" providerId="LiveId" clId="{B98FDB5D-0D81-4A4E-9E42-BFCDE02301E9}" dt="2024-01-28T13:51:32.290" v="3708" actId="478"/>
          <ac:picMkLst>
            <pc:docMk/>
            <pc:sldMk cId="1428596869" sldId="329"/>
            <ac:picMk id="6" creationId="{522B328F-0E49-33AF-8995-FED57B375145}"/>
          </ac:picMkLst>
        </pc:picChg>
        <pc:picChg chg="add del mod">
          <ac:chgData name="Quentin Beraud" userId="6a419fc9c26811ab" providerId="LiveId" clId="{B98FDB5D-0D81-4A4E-9E42-BFCDE02301E9}" dt="2024-01-28T13:51:31.666" v="3707" actId="478"/>
          <ac:picMkLst>
            <pc:docMk/>
            <pc:sldMk cId="1428596869" sldId="329"/>
            <ac:picMk id="12" creationId="{00572E5D-2D3E-4C40-1F6A-C9B5B6A00406}"/>
          </ac:picMkLst>
        </pc:picChg>
        <pc:picChg chg="add del mod">
          <ac:chgData name="Quentin Beraud" userId="6a419fc9c26811ab" providerId="LiveId" clId="{B98FDB5D-0D81-4A4E-9E42-BFCDE02301E9}" dt="2024-01-28T13:53:29.500" v="3716" actId="478"/>
          <ac:picMkLst>
            <pc:docMk/>
            <pc:sldMk cId="1428596869" sldId="329"/>
            <ac:picMk id="14" creationId="{CE30E5C4-238F-BDEE-B7B5-DB3AFE6BCD7A}"/>
          </ac:picMkLst>
        </pc:picChg>
        <pc:picChg chg="add mod">
          <ac:chgData name="Quentin Beraud" userId="6a419fc9c26811ab" providerId="LiveId" clId="{B98FDB5D-0D81-4A4E-9E42-BFCDE02301E9}" dt="2024-01-28T13:55:38.250" v="3765" actId="1076"/>
          <ac:picMkLst>
            <pc:docMk/>
            <pc:sldMk cId="1428596869" sldId="329"/>
            <ac:picMk id="16" creationId="{37073727-C173-C7DF-1282-896E7CC69407}"/>
          </ac:picMkLst>
        </pc:picChg>
      </pc:sldChg>
      <pc:sldChg chg="addSp modSp add mod">
        <pc:chgData name="Quentin Beraud" userId="6a419fc9c26811ab" providerId="LiveId" clId="{B98FDB5D-0D81-4A4E-9E42-BFCDE02301E9}" dt="2024-01-28T13:59:11.214" v="3868" actId="1076"/>
        <pc:sldMkLst>
          <pc:docMk/>
          <pc:sldMk cId="1933427237" sldId="330"/>
        </pc:sldMkLst>
        <pc:spChg chg="mod">
          <ac:chgData name="Quentin Beraud" userId="6a419fc9c26811ab" providerId="LiveId" clId="{B98FDB5D-0D81-4A4E-9E42-BFCDE02301E9}" dt="2024-01-27T12:59:55.711" v="1337" actId="20577"/>
          <ac:spMkLst>
            <pc:docMk/>
            <pc:sldMk cId="1933427237" sldId="330"/>
            <ac:spMk id="10" creationId="{0E874898-A8A6-9746-0804-4CB9F4DAB312}"/>
          </ac:spMkLst>
        </pc:spChg>
        <pc:picChg chg="add mod">
          <ac:chgData name="Quentin Beraud" userId="6a419fc9c26811ab" providerId="LiveId" clId="{B98FDB5D-0D81-4A4E-9E42-BFCDE02301E9}" dt="2024-01-28T13:59:11.214" v="3868" actId="1076"/>
          <ac:picMkLst>
            <pc:docMk/>
            <pc:sldMk cId="1933427237" sldId="330"/>
            <ac:picMk id="6" creationId="{2C8507F9-CBD3-962B-452C-0344A0501805}"/>
          </ac:picMkLst>
        </pc:picChg>
      </pc:sldChg>
      <pc:sldChg chg="add del">
        <pc:chgData name="Quentin Beraud" userId="6a419fc9c26811ab" providerId="LiveId" clId="{B98FDB5D-0D81-4A4E-9E42-BFCDE02301E9}" dt="2024-01-27T12:54:23.021" v="1296"/>
        <pc:sldMkLst>
          <pc:docMk/>
          <pc:sldMk cId="3396306345" sldId="330"/>
        </pc:sldMkLst>
      </pc:sldChg>
      <pc:sldChg chg="add del">
        <pc:chgData name="Quentin Beraud" userId="6a419fc9c26811ab" providerId="LiveId" clId="{B98FDB5D-0D81-4A4E-9E42-BFCDE02301E9}" dt="2024-01-27T13:07:55.552" v="1736" actId="47"/>
        <pc:sldMkLst>
          <pc:docMk/>
          <pc:sldMk cId="747847844" sldId="331"/>
        </pc:sldMkLst>
      </pc:sldChg>
      <pc:sldChg chg="add del">
        <pc:chgData name="Quentin Beraud" userId="6a419fc9c26811ab" providerId="LiveId" clId="{B98FDB5D-0D81-4A4E-9E42-BFCDE02301E9}" dt="2024-01-28T13:31:25.960" v="3216" actId="47"/>
        <pc:sldMkLst>
          <pc:docMk/>
          <pc:sldMk cId="3884621623" sldId="332"/>
        </pc:sldMkLst>
      </pc:sldChg>
      <pc:sldChg chg="addSp delSp modSp add mod">
        <pc:chgData name="Quentin Beraud" userId="6a419fc9c26811ab" providerId="LiveId" clId="{B98FDB5D-0D81-4A4E-9E42-BFCDE02301E9}" dt="2024-01-28T13:44:14.760" v="3567" actId="1076"/>
        <pc:sldMkLst>
          <pc:docMk/>
          <pc:sldMk cId="3899302201" sldId="333"/>
        </pc:sldMkLst>
        <pc:spChg chg="add del mod">
          <ac:chgData name="Quentin Beraud" userId="6a419fc9c26811ab" providerId="LiveId" clId="{B98FDB5D-0D81-4A4E-9E42-BFCDE02301E9}" dt="2024-01-28T13:43:53.200" v="3560" actId="1076"/>
          <ac:spMkLst>
            <pc:docMk/>
            <pc:sldMk cId="3899302201" sldId="333"/>
            <ac:spMk id="5" creationId="{90552FD6-F45D-E285-4A65-4C1F4D316C71}"/>
          </ac:spMkLst>
        </pc:spChg>
        <pc:spChg chg="del">
          <ac:chgData name="Quentin Beraud" userId="6a419fc9c26811ab" providerId="LiveId" clId="{B98FDB5D-0D81-4A4E-9E42-BFCDE02301E9}" dt="2024-01-28T10:32:44.439" v="2577" actId="478"/>
          <ac:spMkLst>
            <pc:docMk/>
            <pc:sldMk cId="3899302201" sldId="333"/>
            <ac:spMk id="6" creationId="{D9AAA295-D83C-408A-79B4-C1963996F4FA}"/>
          </ac:spMkLst>
        </pc:spChg>
        <pc:spChg chg="add mod">
          <ac:chgData name="Quentin Beraud" userId="6a419fc9c26811ab" providerId="LiveId" clId="{B98FDB5D-0D81-4A4E-9E42-BFCDE02301E9}" dt="2024-01-28T13:44:11.661" v="3566" actId="1076"/>
          <ac:spMkLst>
            <pc:docMk/>
            <pc:sldMk cId="3899302201" sldId="333"/>
            <ac:spMk id="17" creationId="{818961BF-5E54-5F0F-27B7-AD9A71067D9D}"/>
          </ac:spMkLst>
        </pc:spChg>
        <pc:spChg chg="del">
          <ac:chgData name="Quentin Beraud" userId="6a419fc9c26811ab" providerId="LiveId" clId="{B98FDB5D-0D81-4A4E-9E42-BFCDE02301E9}" dt="2024-01-28T10:33:46.066" v="2579" actId="478"/>
          <ac:spMkLst>
            <pc:docMk/>
            <pc:sldMk cId="3899302201" sldId="333"/>
            <ac:spMk id="18" creationId="{C80A56FD-CE84-D7B0-46EE-3F2D1960AF26}"/>
          </ac:spMkLst>
        </pc:spChg>
        <pc:picChg chg="add mod">
          <ac:chgData name="Quentin Beraud" userId="6a419fc9c26811ab" providerId="LiveId" clId="{B98FDB5D-0D81-4A4E-9E42-BFCDE02301E9}" dt="2024-01-28T13:43:55.174" v="3561" actId="1076"/>
          <ac:picMkLst>
            <pc:docMk/>
            <pc:sldMk cId="3899302201" sldId="333"/>
            <ac:picMk id="12" creationId="{9D08ED26-175E-4CC3-10E1-6F8624C84837}"/>
          </ac:picMkLst>
        </pc:picChg>
        <pc:picChg chg="del">
          <ac:chgData name="Quentin Beraud" userId="6a419fc9c26811ab" providerId="LiveId" clId="{B98FDB5D-0D81-4A4E-9E42-BFCDE02301E9}" dt="2024-01-28T10:32:40.252" v="2576" actId="478"/>
          <ac:picMkLst>
            <pc:docMk/>
            <pc:sldMk cId="3899302201" sldId="333"/>
            <ac:picMk id="14" creationId="{484E9973-A6FD-180E-6654-93FFE893E804}"/>
          </ac:picMkLst>
        </pc:picChg>
        <pc:picChg chg="add del">
          <ac:chgData name="Quentin Beraud" userId="6a419fc9c26811ab" providerId="LiveId" clId="{B98FDB5D-0D81-4A4E-9E42-BFCDE02301E9}" dt="2024-01-28T10:40:42.956" v="2806" actId="478"/>
          <ac:picMkLst>
            <pc:docMk/>
            <pc:sldMk cId="3899302201" sldId="333"/>
            <ac:picMk id="15" creationId="{7089222C-3AD3-3E2A-BA0F-33D3EC8D70A6}"/>
          </ac:picMkLst>
        </pc:picChg>
        <pc:picChg chg="del">
          <ac:chgData name="Quentin Beraud" userId="6a419fc9c26811ab" providerId="LiveId" clId="{B98FDB5D-0D81-4A4E-9E42-BFCDE02301E9}" dt="2024-01-28T10:32:47.283" v="2578" actId="478"/>
          <ac:picMkLst>
            <pc:docMk/>
            <pc:sldMk cId="3899302201" sldId="333"/>
            <ac:picMk id="16" creationId="{ED21FB57-6160-D4D8-66B5-AFEF4EB5CA36}"/>
          </ac:picMkLst>
        </pc:picChg>
        <pc:picChg chg="add mod modCrop">
          <ac:chgData name="Quentin Beraud" userId="6a419fc9c26811ab" providerId="LiveId" clId="{B98FDB5D-0D81-4A4E-9E42-BFCDE02301E9}" dt="2024-01-28T13:44:14.760" v="3567" actId="1076"/>
          <ac:picMkLst>
            <pc:docMk/>
            <pc:sldMk cId="3899302201" sldId="333"/>
            <ac:picMk id="20" creationId="{105A2B8A-B9A6-2E72-3752-B5B6F2EC1B13}"/>
          </ac:picMkLst>
        </pc:picChg>
      </pc:sldChg>
      <pc:sldChg chg="addSp delSp modSp add mod">
        <pc:chgData name="Quentin Beraud" userId="6a419fc9c26811ab" providerId="LiveId" clId="{B98FDB5D-0D81-4A4E-9E42-BFCDE02301E9}" dt="2024-01-28T13:58:17.430" v="3861" actId="1076"/>
        <pc:sldMkLst>
          <pc:docMk/>
          <pc:sldMk cId="3162603786" sldId="334"/>
        </pc:sldMkLst>
        <pc:picChg chg="add mod">
          <ac:chgData name="Quentin Beraud" userId="6a419fc9c26811ab" providerId="LiveId" clId="{B98FDB5D-0D81-4A4E-9E42-BFCDE02301E9}" dt="2024-01-28T13:58:17.430" v="3861" actId="1076"/>
          <ac:picMkLst>
            <pc:docMk/>
            <pc:sldMk cId="3162603786" sldId="334"/>
            <ac:picMk id="6" creationId="{28BE2CFA-B53B-0F59-FE86-94A2DC2FD3F2}"/>
          </ac:picMkLst>
        </pc:picChg>
        <pc:picChg chg="del">
          <ac:chgData name="Quentin Beraud" userId="6a419fc9c26811ab" providerId="LiveId" clId="{B98FDB5D-0D81-4A4E-9E42-BFCDE02301E9}" dt="2024-01-28T13:57:40.300" v="3855" actId="478"/>
          <ac:picMkLst>
            <pc:docMk/>
            <pc:sldMk cId="3162603786" sldId="334"/>
            <ac:picMk id="16" creationId="{37073727-C173-C7DF-1282-896E7CC69407}"/>
          </ac:picMkLst>
        </pc:picChg>
      </pc:sldChg>
      <pc:sldChg chg="delSp modSp add mod">
        <pc:chgData name="Quentin Beraud" userId="6a419fc9c26811ab" providerId="LiveId" clId="{B98FDB5D-0D81-4A4E-9E42-BFCDE02301E9}" dt="2024-01-28T14:03:31.354" v="4064" actId="20577"/>
        <pc:sldMkLst>
          <pc:docMk/>
          <pc:sldMk cId="2194016506" sldId="335"/>
        </pc:sldMkLst>
        <pc:spChg chg="del">
          <ac:chgData name="Quentin Beraud" userId="6a419fc9c26811ab" providerId="LiveId" clId="{B98FDB5D-0D81-4A4E-9E42-BFCDE02301E9}" dt="2024-01-28T14:02:05.320" v="4008" actId="478"/>
          <ac:spMkLst>
            <pc:docMk/>
            <pc:sldMk cId="2194016506" sldId="335"/>
            <ac:spMk id="5" creationId="{90552FD6-F45D-E285-4A65-4C1F4D316C71}"/>
          </ac:spMkLst>
        </pc:spChg>
        <pc:spChg chg="mod">
          <ac:chgData name="Quentin Beraud" userId="6a419fc9c26811ab" providerId="LiveId" clId="{B98FDB5D-0D81-4A4E-9E42-BFCDE02301E9}" dt="2024-01-28T14:02:08.810" v="4009" actId="1076"/>
          <ac:spMkLst>
            <pc:docMk/>
            <pc:sldMk cId="2194016506" sldId="335"/>
            <ac:spMk id="6" creationId="{D9AAA295-D83C-408A-79B4-C1963996F4FA}"/>
          </ac:spMkLst>
        </pc:spChg>
        <pc:spChg chg="mod">
          <ac:chgData name="Quentin Beraud" userId="6a419fc9c26811ab" providerId="LiveId" clId="{B98FDB5D-0D81-4A4E-9E42-BFCDE02301E9}" dt="2024-01-28T14:03:31.354" v="4064" actId="20577"/>
          <ac:spMkLst>
            <pc:docMk/>
            <pc:sldMk cId="2194016506" sldId="335"/>
            <ac:spMk id="18" creationId="{C80A56FD-CE84-D7B0-46EE-3F2D1960AF26}"/>
          </ac:spMkLst>
        </pc:spChg>
        <pc:picChg chg="mod">
          <ac:chgData name="Quentin Beraud" userId="6a419fc9c26811ab" providerId="LiveId" clId="{B98FDB5D-0D81-4A4E-9E42-BFCDE02301E9}" dt="2024-01-28T14:02:11.431" v="4010" actId="1076"/>
          <ac:picMkLst>
            <pc:docMk/>
            <pc:sldMk cId="2194016506" sldId="335"/>
            <ac:picMk id="14" creationId="{484E9973-A6FD-180E-6654-93FFE893E804}"/>
          </ac:picMkLst>
        </pc:picChg>
      </pc:sldChg>
      <pc:sldChg chg="addSp delSp modSp add mod">
        <pc:chgData name="Quentin Beraud" userId="6a419fc9c26811ab" providerId="LiveId" clId="{B98FDB5D-0D81-4A4E-9E42-BFCDE02301E9}" dt="2024-01-28T14:33:06.550" v="4326" actId="1076"/>
        <pc:sldMkLst>
          <pc:docMk/>
          <pc:sldMk cId="3063117482" sldId="336"/>
        </pc:sldMkLst>
        <pc:spChg chg="mod">
          <ac:chgData name="Quentin Beraud" userId="6a419fc9c26811ab" providerId="LiveId" clId="{B98FDB5D-0D81-4A4E-9E42-BFCDE02301E9}" dt="2024-01-28T14:09:53.675" v="4259" actId="1076"/>
          <ac:spMkLst>
            <pc:docMk/>
            <pc:sldMk cId="3063117482" sldId="336"/>
            <ac:spMk id="5" creationId="{90552FD6-F45D-E285-4A65-4C1F4D316C71}"/>
          </ac:spMkLst>
        </pc:spChg>
        <pc:spChg chg="mod">
          <ac:chgData name="Quentin Beraud" userId="6a419fc9c26811ab" providerId="LiveId" clId="{B98FDB5D-0D81-4A4E-9E42-BFCDE02301E9}" dt="2024-01-28T14:09:44.090" v="4255" actId="14100"/>
          <ac:spMkLst>
            <pc:docMk/>
            <pc:sldMk cId="3063117482" sldId="336"/>
            <ac:spMk id="9" creationId="{B949D507-7313-3D25-C397-ABE2F6414FD0}"/>
          </ac:spMkLst>
        </pc:spChg>
        <pc:spChg chg="mod">
          <ac:chgData name="Quentin Beraud" userId="6a419fc9c26811ab" providerId="LiveId" clId="{B98FDB5D-0D81-4A4E-9E42-BFCDE02301E9}" dt="2024-01-28T14:09:42.210" v="4253" actId="14100"/>
          <ac:spMkLst>
            <pc:docMk/>
            <pc:sldMk cId="3063117482" sldId="336"/>
            <ac:spMk id="10" creationId="{0E874898-A8A6-9746-0804-4CB9F4DAB312}"/>
          </ac:spMkLst>
        </pc:spChg>
        <pc:spChg chg="del mod">
          <ac:chgData name="Quentin Beraud" userId="6a419fc9c26811ab" providerId="LiveId" clId="{B98FDB5D-0D81-4A4E-9E42-BFCDE02301E9}" dt="2024-01-28T14:09:51.660" v="4258" actId="478"/>
          <ac:spMkLst>
            <pc:docMk/>
            <pc:sldMk cId="3063117482" sldId="336"/>
            <ac:spMk id="26" creationId="{6CEE1B40-FD6F-8DA9-5AD1-9C98A6EB54EB}"/>
          </ac:spMkLst>
        </pc:spChg>
        <pc:spChg chg="del">
          <ac:chgData name="Quentin Beraud" userId="6a419fc9c26811ab" providerId="LiveId" clId="{B98FDB5D-0D81-4A4E-9E42-BFCDE02301E9}" dt="2024-01-28T14:08:20.869" v="4193" actId="478"/>
          <ac:spMkLst>
            <pc:docMk/>
            <pc:sldMk cId="3063117482" sldId="336"/>
            <ac:spMk id="34" creationId="{1D0E205D-439C-97BE-877E-3BA297BCAE5F}"/>
          </ac:spMkLst>
        </pc:spChg>
        <pc:picChg chg="add del mod">
          <ac:chgData name="Quentin Beraud" userId="6a419fc9c26811ab" providerId="LiveId" clId="{B98FDB5D-0D81-4A4E-9E42-BFCDE02301E9}" dt="2024-01-28T14:09:21.163" v="4243" actId="478"/>
          <ac:picMkLst>
            <pc:docMk/>
            <pc:sldMk cId="3063117482" sldId="336"/>
            <ac:picMk id="7" creationId="{00FB5F4B-E38B-7E71-DAB2-A99010B76547}"/>
          </ac:picMkLst>
        </pc:picChg>
        <pc:picChg chg="add mod">
          <ac:chgData name="Quentin Beraud" userId="6a419fc9c26811ab" providerId="LiveId" clId="{B98FDB5D-0D81-4A4E-9E42-BFCDE02301E9}" dt="2024-01-28T14:33:06.550" v="4326" actId="1076"/>
          <ac:picMkLst>
            <pc:docMk/>
            <pc:sldMk cId="3063117482" sldId="336"/>
            <ac:picMk id="13" creationId="{A0A38CC0-1939-487E-05CD-BDA1BAD59421}"/>
          </ac:picMkLst>
        </pc:picChg>
        <pc:picChg chg="mod">
          <ac:chgData name="Quentin Beraud" userId="6a419fc9c26811ab" providerId="LiveId" clId="{B98FDB5D-0D81-4A4E-9E42-BFCDE02301E9}" dt="2024-01-28T14:09:55.500" v="4260" actId="1076"/>
          <ac:picMkLst>
            <pc:docMk/>
            <pc:sldMk cId="3063117482" sldId="336"/>
            <ac:picMk id="24" creationId="{C06FE88E-E441-5EB5-A1F6-3112690DA4B3}"/>
          </ac:picMkLst>
        </pc:picChg>
      </pc:sldChg>
    </pc:docChg>
  </pc:docChgLst>
  <pc:docChgLst>
    <pc:chgData name="Quentin Beraud" userId="6a419fc9c26811ab" providerId="LiveId" clId="{7E517DEC-6CEC-4D1A-96C5-99D932E77B69}"/>
    <pc:docChg chg="undo redo custSel addSld delSld modSld">
      <pc:chgData name="Quentin Beraud" userId="6a419fc9c26811ab" providerId="LiveId" clId="{7E517DEC-6CEC-4D1A-96C5-99D932E77B69}" dt="2024-02-13T17:41:43.078" v="5832" actId="478"/>
      <pc:docMkLst>
        <pc:docMk/>
      </pc:docMkLst>
      <pc:sldChg chg="addSp delSp modSp mod">
        <pc:chgData name="Quentin Beraud" userId="6a419fc9c26811ab" providerId="LiveId" clId="{7E517DEC-6CEC-4D1A-96C5-99D932E77B69}" dt="2024-02-13T17:37:17.203" v="5686" actId="20577"/>
        <pc:sldMkLst>
          <pc:docMk/>
          <pc:sldMk cId="1329746698" sldId="283"/>
        </pc:sldMkLst>
        <pc:spChg chg="mod">
          <ac:chgData name="Quentin Beraud" userId="6a419fc9c26811ab" providerId="LiveId" clId="{7E517DEC-6CEC-4D1A-96C5-99D932E77B69}" dt="2024-02-13T12:37:15.134" v="785" actId="207"/>
          <ac:spMkLst>
            <pc:docMk/>
            <pc:sldMk cId="1329746698" sldId="283"/>
            <ac:spMk id="2" creationId="{3560F281-4FF6-4617-A809-AC9C15ECF18A}"/>
          </ac:spMkLst>
        </pc:spChg>
        <pc:spChg chg="add del mod">
          <ac:chgData name="Quentin Beraud" userId="6a419fc9c26811ab" providerId="LiveId" clId="{7E517DEC-6CEC-4D1A-96C5-99D932E77B69}" dt="2024-02-13T12:32:55.622" v="735" actId="478"/>
          <ac:spMkLst>
            <pc:docMk/>
            <pc:sldMk cId="1329746698" sldId="283"/>
            <ac:spMk id="3" creationId="{D2812537-CF50-AFF5-8961-6DABEDFC42A2}"/>
          </ac:spMkLst>
        </pc:spChg>
        <pc:spChg chg="mod">
          <ac:chgData name="Quentin Beraud" userId="6a419fc9c26811ab" providerId="LiveId" clId="{7E517DEC-6CEC-4D1A-96C5-99D932E77B69}" dt="2024-02-13T17:37:17.203" v="5686" actId="20577"/>
          <ac:spMkLst>
            <pc:docMk/>
            <pc:sldMk cId="1329746698" sldId="283"/>
            <ac:spMk id="4" creationId="{D355C61F-C8F1-4977-8E1F-F16C0D9EA88C}"/>
          </ac:spMkLst>
        </pc:spChg>
        <pc:spChg chg="del mod">
          <ac:chgData name="Quentin Beraud" userId="6a419fc9c26811ab" providerId="LiveId" clId="{7E517DEC-6CEC-4D1A-96C5-99D932E77B69}" dt="2024-02-08T10:46:41.842" v="62" actId="478"/>
          <ac:spMkLst>
            <pc:docMk/>
            <pc:sldMk cId="1329746698" sldId="283"/>
            <ac:spMk id="5" creationId="{3865420B-12CC-4B81-C838-AD505F1EF549}"/>
          </ac:spMkLst>
        </pc:spChg>
        <pc:spChg chg="add mod">
          <ac:chgData name="Quentin Beraud" userId="6a419fc9c26811ab" providerId="LiveId" clId="{7E517DEC-6CEC-4D1A-96C5-99D932E77B69}" dt="2024-02-13T12:36:31.091" v="777" actId="207"/>
          <ac:spMkLst>
            <pc:docMk/>
            <pc:sldMk cId="1329746698" sldId="283"/>
            <ac:spMk id="7" creationId="{2DCF0EB8-0503-8EB3-EDF3-8A0F7EDD1161}"/>
          </ac:spMkLst>
        </pc:spChg>
        <pc:spChg chg="add del mod">
          <ac:chgData name="Quentin Beraud" userId="6a419fc9c26811ab" providerId="LiveId" clId="{7E517DEC-6CEC-4D1A-96C5-99D932E77B69}" dt="2024-02-13T17:36:25.549" v="5649" actId="478"/>
          <ac:spMkLst>
            <pc:docMk/>
            <pc:sldMk cId="1329746698" sldId="283"/>
            <ac:spMk id="11" creationId="{CF8539AA-B033-B363-E057-1190082937DB}"/>
          </ac:spMkLst>
        </pc:spChg>
        <pc:spChg chg="del">
          <ac:chgData name="Quentin Beraud" userId="6a419fc9c26811ab" providerId="LiveId" clId="{7E517DEC-6CEC-4D1A-96C5-99D932E77B69}" dt="2024-02-08T10:46:42.858" v="63" actId="478"/>
          <ac:spMkLst>
            <pc:docMk/>
            <pc:sldMk cId="1329746698" sldId="283"/>
            <ac:spMk id="30" creationId="{7F606174-2A03-CFD1-DCC7-54D7787EDC24}"/>
          </ac:spMkLst>
        </pc:spChg>
        <pc:picChg chg="del">
          <ac:chgData name="Quentin Beraud" userId="6a419fc9c26811ab" providerId="LiveId" clId="{7E517DEC-6CEC-4D1A-96C5-99D932E77B69}" dt="2024-02-08T10:46:37.824" v="60" actId="478"/>
          <ac:picMkLst>
            <pc:docMk/>
            <pc:sldMk cId="1329746698" sldId="283"/>
            <ac:picMk id="3" creationId="{364AB6BB-1F05-2408-36D8-AEA5F6828E86}"/>
          </ac:picMkLst>
        </pc:picChg>
        <pc:picChg chg="add del mod">
          <ac:chgData name="Quentin Beraud" userId="6a419fc9c26811ab" providerId="LiveId" clId="{7E517DEC-6CEC-4D1A-96C5-99D932E77B69}" dt="2024-02-13T12:32:56.371" v="736" actId="478"/>
          <ac:picMkLst>
            <pc:docMk/>
            <pc:sldMk cId="1329746698" sldId="283"/>
            <ac:picMk id="5" creationId="{FF4ABACF-7A29-AD90-64EC-8026843AFE08}"/>
          </ac:picMkLst>
        </pc:picChg>
        <pc:picChg chg="add del mod">
          <ac:chgData name="Quentin Beraud" userId="6a419fc9c26811ab" providerId="LiveId" clId="{7E517DEC-6CEC-4D1A-96C5-99D932E77B69}" dt="2024-02-08T10:49:33.084" v="111" actId="478"/>
          <ac:picMkLst>
            <pc:docMk/>
            <pc:sldMk cId="1329746698" sldId="283"/>
            <ac:picMk id="7" creationId="{1744F0FF-D5FA-9C8E-FF4D-7FC0E0D88C55}"/>
          </ac:picMkLst>
        </pc:picChg>
        <pc:picChg chg="add del mod">
          <ac:chgData name="Quentin Beraud" userId="6a419fc9c26811ab" providerId="LiveId" clId="{7E517DEC-6CEC-4D1A-96C5-99D932E77B69}" dt="2024-02-13T12:32:48.484" v="730" actId="478"/>
          <ac:picMkLst>
            <pc:docMk/>
            <pc:sldMk cId="1329746698" sldId="283"/>
            <ac:picMk id="9" creationId="{787E3E20-6EF4-AE54-7A0E-B94D05E4A0B6}"/>
          </ac:picMkLst>
        </pc:picChg>
        <pc:picChg chg="add mod">
          <ac:chgData name="Quentin Beraud" userId="6a419fc9c26811ab" providerId="LiveId" clId="{7E517DEC-6CEC-4D1A-96C5-99D932E77B69}" dt="2024-02-13T12:33:35.151" v="739" actId="1076"/>
          <ac:picMkLst>
            <pc:docMk/>
            <pc:sldMk cId="1329746698" sldId="283"/>
            <ac:picMk id="10" creationId="{9EE62EFB-21EA-1CDE-2FAD-C25FA2FE3795}"/>
          </ac:picMkLst>
        </pc:picChg>
        <pc:picChg chg="del">
          <ac:chgData name="Quentin Beraud" userId="6a419fc9c26811ab" providerId="LiveId" clId="{7E517DEC-6CEC-4D1A-96C5-99D932E77B69}" dt="2024-02-08T10:46:39.497" v="61" actId="478"/>
          <ac:picMkLst>
            <pc:docMk/>
            <pc:sldMk cId="1329746698" sldId="283"/>
            <ac:picMk id="22" creationId="{7A86B72E-FC55-5073-DE5E-B4AB81DE406B}"/>
          </ac:picMkLst>
        </pc:picChg>
      </pc:sldChg>
      <pc:sldChg chg="addSp delSp modSp mod">
        <pc:chgData name="Quentin Beraud" userId="6a419fc9c26811ab" providerId="LiveId" clId="{7E517DEC-6CEC-4D1A-96C5-99D932E77B69}" dt="2024-02-13T12:35:21.292" v="774" actId="14100"/>
        <pc:sldMkLst>
          <pc:docMk/>
          <pc:sldMk cId="4153678306" sldId="296"/>
        </pc:sldMkLst>
        <pc:spChg chg="add mod">
          <ac:chgData name="Quentin Beraud" userId="6a419fc9c26811ab" providerId="LiveId" clId="{7E517DEC-6CEC-4D1A-96C5-99D932E77B69}" dt="2024-02-13T12:35:16.050" v="773"/>
          <ac:spMkLst>
            <pc:docMk/>
            <pc:sldMk cId="4153678306" sldId="296"/>
            <ac:spMk id="2" creationId="{91798E8A-D3A1-7FAA-7155-4F55AE838CE2}"/>
          </ac:spMkLst>
        </pc:spChg>
        <pc:spChg chg="del mod">
          <ac:chgData name="Quentin Beraud" userId="6a419fc9c26811ab" providerId="LiveId" clId="{7E517DEC-6CEC-4D1A-96C5-99D932E77B69}" dt="2024-02-08T10:48:02.985" v="85" actId="478"/>
          <ac:spMkLst>
            <pc:docMk/>
            <pc:sldMk cId="4153678306" sldId="296"/>
            <ac:spMk id="3" creationId="{CAE1A9A6-DBF4-1522-49A7-0703372DCF20}"/>
          </ac:spMkLst>
        </pc:spChg>
        <pc:spChg chg="mod">
          <ac:chgData name="Quentin Beraud" userId="6a419fc9c26811ab" providerId="LiveId" clId="{7E517DEC-6CEC-4D1A-96C5-99D932E77B69}" dt="2024-02-13T12:35:21.292" v="774" actId="14100"/>
          <ac:spMkLst>
            <pc:docMk/>
            <pc:sldMk cId="4153678306" sldId="296"/>
            <ac:spMk id="5" creationId="{84D20246-B00A-8C15-9FB4-EED38F35FD24}"/>
          </ac:spMkLst>
        </pc:spChg>
        <pc:picChg chg="del">
          <ac:chgData name="Quentin Beraud" userId="6a419fc9c26811ab" providerId="LiveId" clId="{7E517DEC-6CEC-4D1A-96C5-99D932E77B69}" dt="2024-02-08T10:48:01.093" v="84" actId="478"/>
          <ac:picMkLst>
            <pc:docMk/>
            <pc:sldMk cId="4153678306" sldId="296"/>
            <ac:picMk id="2" creationId="{7D6E0012-A568-C131-9F0C-55F3E5B9A378}"/>
          </ac:picMkLst>
        </pc:picChg>
        <pc:picChg chg="add mod">
          <ac:chgData name="Quentin Beraud" userId="6a419fc9c26811ab" providerId="LiveId" clId="{7E517DEC-6CEC-4D1A-96C5-99D932E77B69}" dt="2024-02-13T12:35:16.050" v="773"/>
          <ac:picMkLst>
            <pc:docMk/>
            <pc:sldMk cId="4153678306" sldId="296"/>
            <ac:picMk id="3" creationId="{605B53A8-C63B-FB76-D208-B219806222D7}"/>
          </ac:picMkLst>
        </pc:picChg>
      </pc:sldChg>
      <pc:sldChg chg="addSp delSp modSp mod setBg modClrScheme chgLayout">
        <pc:chgData name="Quentin Beraud" userId="6a419fc9c26811ab" providerId="LiveId" clId="{7E517DEC-6CEC-4D1A-96C5-99D932E77B69}" dt="2024-02-13T12:32:48.421" v="728" actId="14100"/>
        <pc:sldMkLst>
          <pc:docMk/>
          <pc:sldMk cId="3989923275" sldId="298"/>
        </pc:sldMkLst>
        <pc:spChg chg="del">
          <ac:chgData name="Quentin Beraud" userId="6a419fc9c26811ab" providerId="LiveId" clId="{7E517DEC-6CEC-4D1A-96C5-99D932E77B69}" dt="2024-02-08T10:41:12.720" v="2" actId="478"/>
          <ac:spMkLst>
            <pc:docMk/>
            <pc:sldMk cId="3989923275" sldId="298"/>
            <ac:spMk id="2" creationId="{94F3D031-A2BE-D1C7-05F6-5EA94488012D}"/>
          </ac:spMkLst>
        </pc:spChg>
        <pc:spChg chg="del">
          <ac:chgData name="Quentin Beraud" userId="6a419fc9c26811ab" providerId="LiveId" clId="{7E517DEC-6CEC-4D1A-96C5-99D932E77B69}" dt="2024-02-08T10:41:11.734" v="1" actId="478"/>
          <ac:spMkLst>
            <pc:docMk/>
            <pc:sldMk cId="3989923275" sldId="298"/>
            <ac:spMk id="3" creationId="{200B3D2B-613A-41BE-987D-E6A1324B456D}"/>
          </ac:spMkLst>
        </pc:spChg>
        <pc:spChg chg="add del mod">
          <ac:chgData name="Quentin Beraud" userId="6a419fc9c26811ab" providerId="LiveId" clId="{7E517DEC-6CEC-4D1A-96C5-99D932E77B69}" dt="2024-02-13T12:32:48.421" v="728" actId="14100"/>
          <ac:spMkLst>
            <pc:docMk/>
            <pc:sldMk cId="3989923275" sldId="298"/>
            <ac:spMk id="3" creationId="{54B99053-552E-8F34-4282-B5F444C0AA45}"/>
          </ac:spMkLst>
        </pc:spChg>
        <pc:spChg chg="add del mod">
          <ac:chgData name="Quentin Beraud" userId="6a419fc9c26811ab" providerId="LiveId" clId="{7E517DEC-6CEC-4D1A-96C5-99D932E77B69}" dt="2024-02-10T18:03:17.105" v="573" actId="478"/>
          <ac:spMkLst>
            <pc:docMk/>
            <pc:sldMk cId="3989923275" sldId="298"/>
            <ac:spMk id="3" creationId="{DA43FB7B-3528-3EAF-B2AC-ED63C400BCBF}"/>
          </ac:spMkLst>
        </pc:spChg>
        <pc:spChg chg="add del mod">
          <ac:chgData name="Quentin Beraud" userId="6a419fc9c26811ab" providerId="LiveId" clId="{7E517DEC-6CEC-4D1A-96C5-99D932E77B69}" dt="2024-02-13T12:32:47.993" v="715" actId="478"/>
          <ac:spMkLst>
            <pc:docMk/>
            <pc:sldMk cId="3989923275" sldId="298"/>
            <ac:spMk id="4" creationId="{D976EBC8-563D-C490-2BD1-C70A44CD3E8E}"/>
          </ac:spMkLst>
        </pc:spChg>
        <pc:spChg chg="add mod">
          <ac:chgData name="Quentin Beraud" userId="6a419fc9c26811ab" providerId="LiveId" clId="{7E517DEC-6CEC-4D1A-96C5-99D932E77B69}" dt="2024-02-10T18:12:59.393" v="655" actId="1076"/>
          <ac:spMkLst>
            <pc:docMk/>
            <pc:sldMk cId="3989923275" sldId="298"/>
            <ac:spMk id="5" creationId="{04AC05FA-5EF4-7A1D-1C22-D1DC5D9307F6}"/>
          </ac:spMkLst>
        </pc:spChg>
        <pc:spChg chg="add del mod">
          <ac:chgData name="Quentin Beraud" userId="6a419fc9c26811ab" providerId="LiveId" clId="{7E517DEC-6CEC-4D1A-96C5-99D932E77B69}" dt="2024-02-08T10:41:13.674" v="3" actId="478"/>
          <ac:spMkLst>
            <pc:docMk/>
            <pc:sldMk cId="3989923275" sldId="298"/>
            <ac:spMk id="5" creationId="{E4096BB7-5730-A409-AE59-D539821FD56A}"/>
          </ac:spMkLst>
        </pc:spChg>
        <pc:spChg chg="add del mod">
          <ac:chgData name="Quentin Beraud" userId="6a419fc9c26811ab" providerId="LiveId" clId="{7E517DEC-6CEC-4D1A-96C5-99D932E77B69}" dt="2024-02-08T10:43:00.140" v="34" actId="478"/>
          <ac:spMkLst>
            <pc:docMk/>
            <pc:sldMk cId="3989923275" sldId="298"/>
            <ac:spMk id="9" creationId="{6F12CEF5-CC52-78D5-DC10-8C4A0F6D4EDF}"/>
          </ac:spMkLst>
        </pc:spChg>
        <pc:spChg chg="add mod">
          <ac:chgData name="Quentin Beraud" userId="6a419fc9c26811ab" providerId="LiveId" clId="{7E517DEC-6CEC-4D1A-96C5-99D932E77B69}" dt="2024-02-08T10:47:01.459" v="67"/>
          <ac:spMkLst>
            <pc:docMk/>
            <pc:sldMk cId="3989923275" sldId="298"/>
            <ac:spMk id="15" creationId="{EDF4074E-B2E0-2B93-4C7D-E7A3E2CDA2C2}"/>
          </ac:spMkLst>
        </pc:spChg>
        <pc:picChg chg="add del mod ord modCrop">
          <ac:chgData name="Quentin Beraud" userId="6a419fc9c26811ab" providerId="LiveId" clId="{7E517DEC-6CEC-4D1A-96C5-99D932E77B69}" dt="2024-02-13T12:32:47.482" v="714" actId="478"/>
          <ac:picMkLst>
            <pc:docMk/>
            <pc:sldMk cId="3989923275" sldId="298"/>
            <ac:picMk id="2" creationId="{C2FD69F9-F0CF-5242-E3A7-489EF616267A}"/>
          </ac:picMkLst>
        </pc:picChg>
        <pc:picChg chg="add mod">
          <ac:chgData name="Quentin Beraud" userId="6a419fc9c26811ab" providerId="LiveId" clId="{7E517DEC-6CEC-4D1A-96C5-99D932E77B69}" dt="2024-02-10T18:12:49.192" v="654" actId="1076"/>
          <ac:picMkLst>
            <pc:docMk/>
            <pc:sldMk cId="3989923275" sldId="298"/>
            <ac:picMk id="6" creationId="{37844755-9B7D-6674-9ABF-A62E9DF99CF5}"/>
          </ac:picMkLst>
        </pc:picChg>
        <pc:picChg chg="del">
          <ac:chgData name="Quentin Beraud" userId="6a419fc9c26811ab" providerId="LiveId" clId="{7E517DEC-6CEC-4D1A-96C5-99D932E77B69}" dt="2024-02-08T10:41:06.654" v="0" actId="478"/>
          <ac:picMkLst>
            <pc:docMk/>
            <pc:sldMk cId="3989923275" sldId="298"/>
            <ac:picMk id="6" creationId="{877A2141-9630-F65E-DC48-087CA22FB313}"/>
          </ac:picMkLst>
        </pc:picChg>
        <pc:picChg chg="add del mod">
          <ac:chgData name="Quentin Beraud" userId="6a419fc9c26811ab" providerId="LiveId" clId="{7E517DEC-6CEC-4D1A-96C5-99D932E77B69}" dt="2024-02-10T18:07:17.872" v="621" actId="478"/>
          <ac:picMkLst>
            <pc:docMk/>
            <pc:sldMk cId="3989923275" sldId="298"/>
            <ac:picMk id="8" creationId="{220C0835-9D34-ACEE-BA54-436F0ED4EE23}"/>
          </ac:picMkLst>
        </pc:picChg>
        <pc:picChg chg="add del mod modCrop">
          <ac:chgData name="Quentin Beraud" userId="6a419fc9c26811ab" providerId="LiveId" clId="{7E517DEC-6CEC-4D1A-96C5-99D932E77B69}" dt="2024-02-08T10:45:51.852" v="50" actId="478"/>
          <ac:picMkLst>
            <pc:docMk/>
            <pc:sldMk cId="3989923275" sldId="298"/>
            <ac:picMk id="10" creationId="{220C0835-9D34-ACEE-BA54-436F0ED4EE23}"/>
          </ac:picMkLst>
        </pc:picChg>
        <pc:picChg chg="add del mod modCrop">
          <ac:chgData name="Quentin Beraud" userId="6a419fc9c26811ab" providerId="LiveId" clId="{7E517DEC-6CEC-4D1A-96C5-99D932E77B69}" dt="2024-02-08T10:45:51.852" v="50" actId="478"/>
          <ac:picMkLst>
            <pc:docMk/>
            <pc:sldMk cId="3989923275" sldId="298"/>
            <ac:picMk id="11" creationId="{220C0835-9D34-ACEE-BA54-436F0ED4EE23}"/>
          </ac:picMkLst>
        </pc:picChg>
        <pc:picChg chg="add del mod">
          <ac:chgData name="Quentin Beraud" userId="6a419fc9c26811ab" providerId="LiveId" clId="{7E517DEC-6CEC-4D1A-96C5-99D932E77B69}" dt="2024-02-08T10:49:34.944" v="112" actId="478"/>
          <ac:picMkLst>
            <pc:docMk/>
            <pc:sldMk cId="3989923275" sldId="298"/>
            <ac:picMk id="13" creationId="{D607E1F5-0A42-F5FA-D0C6-D7BCE0A8B45B}"/>
          </ac:picMkLst>
        </pc:picChg>
        <pc:picChg chg="add mod">
          <ac:chgData name="Quentin Beraud" userId="6a419fc9c26811ab" providerId="LiveId" clId="{7E517DEC-6CEC-4D1A-96C5-99D932E77B69}" dt="2024-02-08T10:46:55.410" v="66"/>
          <ac:picMkLst>
            <pc:docMk/>
            <pc:sldMk cId="3989923275" sldId="298"/>
            <ac:picMk id="14" creationId="{4F1CB64C-3916-9A43-D4CB-8D245AC6B1D6}"/>
          </ac:picMkLst>
        </pc:picChg>
        <pc:picChg chg="add del mod">
          <ac:chgData name="Quentin Beraud" userId="6a419fc9c26811ab" providerId="LiveId" clId="{7E517DEC-6CEC-4D1A-96C5-99D932E77B69}" dt="2024-02-10T18:02:14.591" v="555" actId="478"/>
          <ac:picMkLst>
            <pc:docMk/>
            <pc:sldMk cId="3989923275" sldId="298"/>
            <ac:picMk id="16" creationId="{FF460DF5-FC19-B765-030E-B9FE750B230F}"/>
          </ac:picMkLst>
        </pc:picChg>
      </pc:sldChg>
      <pc:sldChg chg="addSp delSp modSp mod">
        <pc:chgData name="Quentin Beraud" userId="6a419fc9c26811ab" providerId="LiveId" clId="{7E517DEC-6CEC-4D1A-96C5-99D932E77B69}" dt="2024-02-13T17:35:44.864" v="5642" actId="20577"/>
        <pc:sldMkLst>
          <pc:docMk/>
          <pc:sldMk cId="3062379386" sldId="299"/>
        </pc:sldMkLst>
        <pc:spChg chg="add mod">
          <ac:chgData name="Quentin Beraud" userId="6a419fc9c26811ab" providerId="LiveId" clId="{7E517DEC-6CEC-4D1A-96C5-99D932E77B69}" dt="2024-02-13T12:34:14.340" v="740"/>
          <ac:spMkLst>
            <pc:docMk/>
            <pc:sldMk cId="3062379386" sldId="299"/>
            <ac:spMk id="2" creationId="{541C898C-3C0D-BCD6-BD30-E16442771964}"/>
          </ac:spMkLst>
        </pc:spChg>
        <pc:spChg chg="del mod">
          <ac:chgData name="Quentin Beraud" userId="6a419fc9c26811ab" providerId="LiveId" clId="{7E517DEC-6CEC-4D1A-96C5-99D932E77B69}" dt="2024-02-13T17:34:51.668" v="5620" actId="478"/>
          <ac:spMkLst>
            <pc:docMk/>
            <pc:sldMk cId="3062379386" sldId="299"/>
            <ac:spMk id="4" creationId="{D355C61F-C8F1-4977-8E1F-F16C0D9EA88C}"/>
          </ac:spMkLst>
        </pc:spChg>
        <pc:spChg chg="add del">
          <ac:chgData name="Quentin Beraud" userId="6a419fc9c26811ab" providerId="LiveId" clId="{7E517DEC-6CEC-4D1A-96C5-99D932E77B69}" dt="2024-02-08T10:46:47.735" v="65" actId="478"/>
          <ac:spMkLst>
            <pc:docMk/>
            <pc:sldMk cId="3062379386" sldId="299"/>
            <ac:spMk id="6" creationId="{1C554D9F-1895-486E-BFBA-905BB2D29E08}"/>
          </ac:spMkLst>
        </pc:spChg>
        <pc:spChg chg="add mod">
          <ac:chgData name="Quentin Beraud" userId="6a419fc9c26811ab" providerId="LiveId" clId="{7E517DEC-6CEC-4D1A-96C5-99D932E77B69}" dt="2024-02-13T12:34:17" v="742"/>
          <ac:spMkLst>
            <pc:docMk/>
            <pc:sldMk cId="3062379386" sldId="299"/>
            <ac:spMk id="7" creationId="{962382F7-02D6-CB38-BADC-2F5D92B45818}"/>
          </ac:spMkLst>
        </pc:spChg>
        <pc:spChg chg="add del">
          <ac:chgData name="Quentin Beraud" userId="6a419fc9c26811ab" providerId="LiveId" clId="{7E517DEC-6CEC-4D1A-96C5-99D932E77B69}" dt="2024-02-08T10:47:12.729" v="68" actId="478"/>
          <ac:spMkLst>
            <pc:docMk/>
            <pc:sldMk cId="3062379386" sldId="299"/>
            <ac:spMk id="7" creationId="{AFBF59FA-BF05-F1BB-0C69-6542FED09E20}"/>
          </ac:spMkLst>
        </pc:spChg>
        <pc:spChg chg="mod">
          <ac:chgData name="Quentin Beraud" userId="6a419fc9c26811ab" providerId="LiveId" clId="{7E517DEC-6CEC-4D1A-96C5-99D932E77B69}" dt="2024-02-13T12:41:11.945" v="822" actId="207"/>
          <ac:spMkLst>
            <pc:docMk/>
            <pc:sldMk cId="3062379386" sldId="299"/>
            <ac:spMk id="10" creationId="{098FE9AC-BBF1-47D5-E3B8-18159F9CF4C0}"/>
          </ac:spMkLst>
        </pc:spChg>
        <pc:spChg chg="add mod">
          <ac:chgData name="Quentin Beraud" userId="6a419fc9c26811ab" providerId="LiveId" clId="{7E517DEC-6CEC-4D1A-96C5-99D932E77B69}" dt="2024-02-13T17:35:44.864" v="5642" actId="20577"/>
          <ac:spMkLst>
            <pc:docMk/>
            <pc:sldMk cId="3062379386" sldId="299"/>
            <ac:spMk id="12" creationId="{0C9B5DAB-1902-EA72-BAC2-D7E52F7D456A}"/>
          </ac:spMkLst>
        </pc:spChg>
        <pc:spChg chg="add del mod">
          <ac:chgData name="Quentin Beraud" userId="6a419fc9c26811ab" providerId="LiveId" clId="{7E517DEC-6CEC-4D1A-96C5-99D932E77B69}" dt="2024-02-13T17:34:58.592" v="5621" actId="478"/>
          <ac:spMkLst>
            <pc:docMk/>
            <pc:sldMk cId="3062379386" sldId="299"/>
            <ac:spMk id="14" creationId="{B9CD71C3-F19C-1F60-CE88-E71B3D0BB40D}"/>
          </ac:spMkLst>
        </pc:spChg>
        <pc:picChg chg="add del mod">
          <ac:chgData name="Quentin Beraud" userId="6a419fc9c26811ab" providerId="LiveId" clId="{7E517DEC-6CEC-4D1A-96C5-99D932E77B69}" dt="2024-02-08T10:49:31.130" v="110" actId="478"/>
          <ac:picMkLst>
            <pc:docMk/>
            <pc:sldMk cId="3062379386" sldId="299"/>
            <ac:picMk id="2" creationId="{50AACB08-2231-DA77-C975-DC5DBF50924B}"/>
          </ac:picMkLst>
        </pc:picChg>
        <pc:picChg chg="add del mod">
          <ac:chgData name="Quentin Beraud" userId="6a419fc9c26811ab" providerId="LiveId" clId="{7E517DEC-6CEC-4D1A-96C5-99D932E77B69}" dt="2024-02-13T12:34:16.173" v="741" actId="478"/>
          <ac:picMkLst>
            <pc:docMk/>
            <pc:sldMk cId="3062379386" sldId="299"/>
            <ac:picMk id="3" creationId="{53BA9BBA-9E1B-54CC-50DC-9FA099007E31}"/>
          </ac:picMkLst>
        </pc:picChg>
        <pc:picChg chg="add del">
          <ac:chgData name="Quentin Beraud" userId="6a419fc9c26811ab" providerId="LiveId" clId="{7E517DEC-6CEC-4D1A-96C5-99D932E77B69}" dt="2024-02-08T10:47:12.729" v="68" actId="478"/>
          <ac:picMkLst>
            <pc:docMk/>
            <pc:sldMk cId="3062379386" sldId="299"/>
            <ac:picMk id="5" creationId="{1FF3DE3C-C3B0-FF9C-BBCF-36F5E3051791}"/>
          </ac:picMkLst>
        </pc:picChg>
        <pc:picChg chg="add mod">
          <ac:chgData name="Quentin Beraud" userId="6a419fc9c26811ab" providerId="LiveId" clId="{7E517DEC-6CEC-4D1A-96C5-99D932E77B69}" dt="2024-02-13T12:34:14.340" v="740"/>
          <ac:picMkLst>
            <pc:docMk/>
            <pc:sldMk cId="3062379386" sldId="299"/>
            <ac:picMk id="5" creationId="{B6E5B1ED-8ED2-D7B5-EAAD-ACCD57F14E7C}"/>
          </ac:picMkLst>
        </pc:picChg>
        <pc:picChg chg="add mod">
          <ac:chgData name="Quentin Beraud" userId="6a419fc9c26811ab" providerId="LiveId" clId="{7E517DEC-6CEC-4D1A-96C5-99D932E77B69}" dt="2024-02-13T12:34:17" v="742"/>
          <ac:picMkLst>
            <pc:docMk/>
            <pc:sldMk cId="3062379386" sldId="299"/>
            <ac:picMk id="11" creationId="{9DBAA9EE-520D-8A0E-3772-22E5A48B4B96}"/>
          </ac:picMkLst>
        </pc:picChg>
      </pc:sldChg>
      <pc:sldChg chg="addSp delSp modSp mod">
        <pc:chgData name="Quentin Beraud" userId="6a419fc9c26811ab" providerId="LiveId" clId="{7E517DEC-6CEC-4D1A-96C5-99D932E77B69}" dt="2024-02-13T17:32:31.867" v="5594" actId="14100"/>
        <pc:sldMkLst>
          <pc:docMk/>
          <pc:sldMk cId="271191972" sldId="319"/>
        </pc:sldMkLst>
        <pc:spChg chg="add del">
          <ac:chgData name="Quentin Beraud" userId="6a419fc9c26811ab" providerId="LiveId" clId="{7E517DEC-6CEC-4D1A-96C5-99D932E77B69}" dt="2024-02-13T12:42:11.504" v="858" actId="22"/>
          <ac:spMkLst>
            <pc:docMk/>
            <pc:sldMk cId="271191972" sldId="319"/>
            <ac:spMk id="4" creationId="{C225910E-206E-FA70-C1A3-E6A8FFA46783}"/>
          </ac:spMkLst>
        </pc:spChg>
        <pc:spChg chg="del">
          <ac:chgData name="Quentin Beraud" userId="6a419fc9c26811ab" providerId="LiveId" clId="{7E517DEC-6CEC-4D1A-96C5-99D932E77B69}" dt="2024-02-08T10:47:16.698" v="69" actId="478"/>
          <ac:spMkLst>
            <pc:docMk/>
            <pc:sldMk cId="271191972" sldId="319"/>
            <ac:spMk id="4" creationId="{C2627EF0-2570-3E6F-FDCE-0FA54C4F3E2D}"/>
          </ac:spMkLst>
        </pc:spChg>
        <pc:spChg chg="del">
          <ac:chgData name="Quentin Beraud" userId="6a419fc9c26811ab" providerId="LiveId" clId="{7E517DEC-6CEC-4D1A-96C5-99D932E77B69}" dt="2024-02-13T12:42:06.732" v="856" actId="478"/>
          <ac:spMkLst>
            <pc:docMk/>
            <pc:sldMk cId="271191972" sldId="319"/>
            <ac:spMk id="5" creationId="{90552FD6-F45D-E285-4A65-4C1F4D316C71}"/>
          </ac:spMkLst>
        </pc:spChg>
        <pc:spChg chg="add mod">
          <ac:chgData name="Quentin Beraud" userId="6a419fc9c26811ab" providerId="LiveId" clId="{7E517DEC-6CEC-4D1A-96C5-99D932E77B69}" dt="2024-02-13T12:42:17.394" v="859"/>
          <ac:spMkLst>
            <pc:docMk/>
            <pc:sldMk cId="271191972" sldId="319"/>
            <ac:spMk id="6" creationId="{C1C1EC20-F184-8D4D-DC53-A7E6BCC32C03}"/>
          </ac:spMkLst>
        </pc:spChg>
        <pc:spChg chg="mod">
          <ac:chgData name="Quentin Beraud" userId="6a419fc9c26811ab" providerId="LiveId" clId="{7E517DEC-6CEC-4D1A-96C5-99D932E77B69}" dt="2024-02-13T12:45:25.062" v="894" actId="2711"/>
          <ac:spMkLst>
            <pc:docMk/>
            <pc:sldMk cId="271191972" sldId="319"/>
            <ac:spMk id="10" creationId="{0E874898-A8A6-9746-0804-4CB9F4DAB312}"/>
          </ac:spMkLst>
        </pc:spChg>
        <pc:spChg chg="add del mod">
          <ac:chgData name="Quentin Beraud" userId="6a419fc9c26811ab" providerId="LiveId" clId="{7E517DEC-6CEC-4D1A-96C5-99D932E77B69}" dt="2024-02-13T17:28:08.511" v="5478" actId="478"/>
          <ac:spMkLst>
            <pc:docMk/>
            <pc:sldMk cId="271191972" sldId="319"/>
            <ac:spMk id="14" creationId="{D5978639-47CF-936C-AFF3-6FF23A9992FF}"/>
          </ac:spMkLst>
        </pc:spChg>
        <pc:spChg chg="add del mod">
          <ac:chgData name="Quentin Beraud" userId="6a419fc9c26811ab" providerId="LiveId" clId="{7E517DEC-6CEC-4D1A-96C5-99D932E77B69}" dt="2024-02-13T17:28:43.090" v="5490" actId="478"/>
          <ac:spMkLst>
            <pc:docMk/>
            <pc:sldMk cId="271191972" sldId="319"/>
            <ac:spMk id="15" creationId="{6370DEF8-7C50-954F-7FC9-83D137C6DBE3}"/>
          </ac:spMkLst>
        </pc:spChg>
        <pc:spChg chg="add del mod">
          <ac:chgData name="Quentin Beraud" userId="6a419fc9c26811ab" providerId="LiveId" clId="{7E517DEC-6CEC-4D1A-96C5-99D932E77B69}" dt="2024-02-13T17:30:53.248" v="5540" actId="478"/>
          <ac:spMkLst>
            <pc:docMk/>
            <pc:sldMk cId="271191972" sldId="319"/>
            <ac:spMk id="16" creationId="{459F3BDA-F2A3-D645-F215-BA1113BAADDA}"/>
          </ac:spMkLst>
        </pc:spChg>
        <pc:spChg chg="add del mod">
          <ac:chgData name="Quentin Beraud" userId="6a419fc9c26811ab" providerId="LiveId" clId="{7E517DEC-6CEC-4D1A-96C5-99D932E77B69}" dt="2024-02-13T17:30:53.896" v="5541" actId="478"/>
          <ac:spMkLst>
            <pc:docMk/>
            <pc:sldMk cId="271191972" sldId="319"/>
            <ac:spMk id="17" creationId="{028960E7-F305-EAA2-6F8C-EBDE3F1B46D6}"/>
          </ac:spMkLst>
        </pc:spChg>
        <pc:spChg chg="add mod">
          <ac:chgData name="Quentin Beraud" userId="6a419fc9c26811ab" providerId="LiveId" clId="{7E517DEC-6CEC-4D1A-96C5-99D932E77B69}" dt="2024-02-13T14:29:53.904" v="2052" actId="6549"/>
          <ac:spMkLst>
            <pc:docMk/>
            <pc:sldMk cId="271191972" sldId="319"/>
            <ac:spMk id="18" creationId="{792A99A0-C055-0B64-9033-470FAEA897B1}"/>
          </ac:spMkLst>
        </pc:spChg>
        <pc:spChg chg="add mod">
          <ac:chgData name="Quentin Beraud" userId="6a419fc9c26811ab" providerId="LiveId" clId="{7E517DEC-6CEC-4D1A-96C5-99D932E77B69}" dt="2024-02-13T14:31:23.734" v="2062" actId="6549"/>
          <ac:spMkLst>
            <pc:docMk/>
            <pc:sldMk cId="271191972" sldId="319"/>
            <ac:spMk id="19" creationId="{B26FF974-A820-00E6-38DF-9F4B58FC8826}"/>
          </ac:spMkLst>
        </pc:spChg>
        <pc:spChg chg="add del mod">
          <ac:chgData name="Quentin Beraud" userId="6a419fc9c26811ab" providerId="LiveId" clId="{7E517DEC-6CEC-4D1A-96C5-99D932E77B69}" dt="2024-02-13T14:31:24.774" v="2064"/>
          <ac:spMkLst>
            <pc:docMk/>
            <pc:sldMk cId="271191972" sldId="319"/>
            <ac:spMk id="20" creationId="{77085E17-5390-25D0-C811-674EB2F3A997}"/>
          </ac:spMkLst>
        </pc:spChg>
        <pc:spChg chg="add">
          <ac:chgData name="Quentin Beraud" userId="6a419fc9c26811ab" providerId="LiveId" clId="{7E517DEC-6CEC-4D1A-96C5-99D932E77B69}" dt="2024-02-13T14:31:30.104" v="2068"/>
          <ac:spMkLst>
            <pc:docMk/>
            <pc:sldMk cId="271191972" sldId="319"/>
            <ac:spMk id="21" creationId="{F5693C1F-E9DD-DE68-FA69-2246A6C5E951}"/>
          </ac:spMkLst>
        </pc:spChg>
        <pc:spChg chg="add mod">
          <ac:chgData name="Quentin Beraud" userId="6a419fc9c26811ab" providerId="LiveId" clId="{7E517DEC-6CEC-4D1A-96C5-99D932E77B69}" dt="2024-02-13T17:32:31.867" v="5594" actId="14100"/>
          <ac:spMkLst>
            <pc:docMk/>
            <pc:sldMk cId="271191972" sldId="319"/>
            <ac:spMk id="22" creationId="{6F8B39EE-917C-32AE-87DE-DD1F9FF6D9AF}"/>
          </ac:spMkLst>
        </pc:spChg>
        <pc:spChg chg="del">
          <ac:chgData name="Quentin Beraud" userId="6a419fc9c26811ab" providerId="LiveId" clId="{7E517DEC-6CEC-4D1A-96C5-99D932E77B69}" dt="2024-02-13T12:42:04.115" v="854" actId="478"/>
          <ac:spMkLst>
            <pc:docMk/>
            <pc:sldMk cId="271191972" sldId="319"/>
            <ac:spMk id="26" creationId="{6CEE1B40-FD6F-8DA9-5AD1-9C98A6EB54EB}"/>
          </ac:spMkLst>
        </pc:spChg>
        <pc:spChg chg="del mod">
          <ac:chgData name="Quentin Beraud" userId="6a419fc9c26811ab" providerId="LiveId" clId="{7E517DEC-6CEC-4D1A-96C5-99D932E77B69}" dt="2024-02-13T12:42:02.235" v="853" actId="478"/>
          <ac:spMkLst>
            <pc:docMk/>
            <pc:sldMk cId="271191972" sldId="319"/>
            <ac:spMk id="34" creationId="{1D0E205D-439C-97BE-877E-3BA297BCAE5F}"/>
          </ac:spMkLst>
        </pc:spChg>
        <pc:picChg chg="del">
          <ac:chgData name="Quentin Beraud" userId="6a419fc9c26811ab" providerId="LiveId" clId="{7E517DEC-6CEC-4D1A-96C5-99D932E77B69}" dt="2024-02-08T10:47:16.698" v="69" actId="478"/>
          <ac:picMkLst>
            <pc:docMk/>
            <pc:sldMk cId="271191972" sldId="319"/>
            <ac:picMk id="2" creationId="{8EF8B045-7E4D-4266-EBA1-4378A7DA9B5A}"/>
          </ac:picMkLst>
        </pc:picChg>
        <pc:picChg chg="add del mod">
          <ac:chgData name="Quentin Beraud" userId="6a419fc9c26811ab" providerId="LiveId" clId="{7E517DEC-6CEC-4D1A-96C5-99D932E77B69}" dt="2024-02-08T10:49:28.363" v="109" actId="478"/>
          <ac:picMkLst>
            <pc:docMk/>
            <pc:sldMk cId="271191972" sldId="319"/>
            <ac:picMk id="6" creationId="{2427D3F6-74C8-1EF6-544E-06EEA4F3DC88}"/>
          </ac:picMkLst>
        </pc:picChg>
        <pc:picChg chg="add del mod">
          <ac:chgData name="Quentin Beraud" userId="6a419fc9c26811ab" providerId="LiveId" clId="{7E517DEC-6CEC-4D1A-96C5-99D932E77B69}" dt="2024-02-13T12:34:21.070" v="743" actId="478"/>
          <ac:picMkLst>
            <pc:docMk/>
            <pc:sldMk cId="271191972" sldId="319"/>
            <ac:picMk id="7" creationId="{4C83D554-796A-AED1-B021-30666D0D394B}"/>
          </ac:picMkLst>
        </pc:picChg>
        <pc:picChg chg="add mod">
          <ac:chgData name="Quentin Beraud" userId="6a419fc9c26811ab" providerId="LiveId" clId="{7E517DEC-6CEC-4D1A-96C5-99D932E77B69}" dt="2024-02-13T12:42:17.394" v="859"/>
          <ac:picMkLst>
            <pc:docMk/>
            <pc:sldMk cId="271191972" sldId="319"/>
            <ac:picMk id="12" creationId="{D78BE843-5A58-8AFA-C278-1C2D6E37FD64}"/>
          </ac:picMkLst>
        </pc:picChg>
        <pc:picChg chg="add del mod">
          <ac:chgData name="Quentin Beraud" userId="6a419fc9c26811ab" providerId="LiveId" clId="{7E517DEC-6CEC-4D1A-96C5-99D932E77B69}" dt="2024-02-13T14:22:47.686" v="2045" actId="478"/>
          <ac:picMkLst>
            <pc:docMk/>
            <pc:sldMk cId="271191972" sldId="319"/>
            <ac:picMk id="13" creationId="{F69361FE-23B6-4059-07CE-B98D2D8DCA1C}"/>
          </ac:picMkLst>
        </pc:picChg>
        <pc:picChg chg="del">
          <ac:chgData name="Quentin Beraud" userId="6a419fc9c26811ab" providerId="LiveId" clId="{7E517DEC-6CEC-4D1A-96C5-99D932E77B69}" dt="2024-02-13T12:42:05.285" v="855" actId="478"/>
          <ac:picMkLst>
            <pc:docMk/>
            <pc:sldMk cId="271191972" sldId="319"/>
            <ac:picMk id="24" creationId="{C06FE88E-E441-5EB5-A1F6-3112690DA4B3}"/>
          </ac:picMkLst>
        </pc:picChg>
      </pc:sldChg>
      <pc:sldChg chg="addSp delSp modSp del mod">
        <pc:chgData name="Quentin Beraud" userId="6a419fc9c26811ab" providerId="LiveId" clId="{7E517DEC-6CEC-4D1A-96C5-99D932E77B69}" dt="2024-02-13T12:46:30.987" v="908" actId="47"/>
        <pc:sldMkLst>
          <pc:docMk/>
          <pc:sldMk cId="1781002045" sldId="326"/>
        </pc:sldMkLst>
        <pc:spChg chg="add mod">
          <ac:chgData name="Quentin Beraud" userId="6a419fc9c26811ab" providerId="LiveId" clId="{7E517DEC-6CEC-4D1A-96C5-99D932E77B69}" dt="2024-02-13T12:34:56.750" v="762"/>
          <ac:spMkLst>
            <pc:docMk/>
            <pc:sldMk cId="1781002045" sldId="326"/>
            <ac:spMk id="2" creationId="{AB1497DD-CE83-2E8A-AD81-82E4B0707E0D}"/>
          </ac:spMkLst>
        </pc:spChg>
        <pc:spChg chg="del">
          <ac:chgData name="Quentin Beraud" userId="6a419fc9c26811ab" providerId="LiveId" clId="{7E517DEC-6CEC-4D1A-96C5-99D932E77B69}" dt="2024-02-08T10:47:32.643" v="73" actId="478"/>
          <ac:spMkLst>
            <pc:docMk/>
            <pc:sldMk cId="1781002045" sldId="326"/>
            <ac:spMk id="4" creationId="{C2627EF0-2570-3E6F-FDCE-0FA54C4F3E2D}"/>
          </ac:spMkLst>
        </pc:spChg>
        <pc:picChg chg="del">
          <ac:chgData name="Quentin Beraud" userId="6a419fc9c26811ab" providerId="LiveId" clId="{7E517DEC-6CEC-4D1A-96C5-99D932E77B69}" dt="2024-02-08T10:47:33.268" v="74" actId="478"/>
          <ac:picMkLst>
            <pc:docMk/>
            <pc:sldMk cId="1781002045" sldId="326"/>
            <ac:picMk id="2" creationId="{8EF8B045-7E4D-4266-EBA1-4378A7DA9B5A}"/>
          </ac:picMkLst>
        </pc:picChg>
        <pc:picChg chg="add mod">
          <ac:chgData name="Quentin Beraud" userId="6a419fc9c26811ab" providerId="LiveId" clId="{7E517DEC-6CEC-4D1A-96C5-99D932E77B69}" dt="2024-02-13T12:34:56.750" v="762"/>
          <ac:picMkLst>
            <pc:docMk/>
            <pc:sldMk cId="1781002045" sldId="326"/>
            <ac:picMk id="4" creationId="{68C75FD6-A20E-CDBF-E1B7-3DED02C7ED00}"/>
          </ac:picMkLst>
        </pc:picChg>
        <pc:picChg chg="add del mod">
          <ac:chgData name="Quentin Beraud" userId="6a419fc9c26811ab" providerId="LiveId" clId="{7E517DEC-6CEC-4D1A-96C5-99D932E77B69}" dt="2024-02-08T10:49:20.970" v="105" actId="478"/>
          <ac:picMkLst>
            <pc:docMk/>
            <pc:sldMk cId="1781002045" sldId="326"/>
            <ac:picMk id="5" creationId="{DF630DDA-64B9-5934-03FE-F004AC2E1507}"/>
          </ac:picMkLst>
        </pc:picChg>
        <pc:picChg chg="add del mod">
          <ac:chgData name="Quentin Beraud" userId="6a419fc9c26811ab" providerId="LiveId" clId="{7E517DEC-6CEC-4D1A-96C5-99D932E77B69}" dt="2024-02-13T12:34:55.980" v="761" actId="478"/>
          <ac:picMkLst>
            <pc:docMk/>
            <pc:sldMk cId="1781002045" sldId="326"/>
            <ac:picMk id="6" creationId="{75677931-1A82-E7B9-9A8E-C51652271963}"/>
          </ac:picMkLst>
        </pc:picChg>
      </pc:sldChg>
      <pc:sldChg chg="addSp delSp modSp del mod">
        <pc:chgData name="Quentin Beraud" userId="6a419fc9c26811ab" providerId="LiveId" clId="{7E517DEC-6CEC-4D1A-96C5-99D932E77B69}" dt="2024-02-13T12:46:32.364" v="909" actId="47"/>
        <pc:sldMkLst>
          <pc:docMk/>
          <pc:sldMk cId="3540043110" sldId="327"/>
        </pc:sldMkLst>
        <pc:spChg chg="add mod">
          <ac:chgData name="Quentin Beraud" userId="6a419fc9c26811ab" providerId="LiveId" clId="{7E517DEC-6CEC-4D1A-96C5-99D932E77B69}" dt="2024-02-13T12:35:00.070" v="764"/>
          <ac:spMkLst>
            <pc:docMk/>
            <pc:sldMk cId="3540043110" sldId="327"/>
            <ac:spMk id="2" creationId="{34AB8C92-1D11-713E-3E76-2433C8E4927A}"/>
          </ac:spMkLst>
        </pc:spChg>
        <pc:spChg chg="del">
          <ac:chgData name="Quentin Beraud" userId="6a419fc9c26811ab" providerId="LiveId" clId="{7E517DEC-6CEC-4D1A-96C5-99D932E77B69}" dt="2024-02-08T10:47:39.005" v="75" actId="478"/>
          <ac:spMkLst>
            <pc:docMk/>
            <pc:sldMk cId="3540043110" sldId="327"/>
            <ac:spMk id="4" creationId="{C2627EF0-2570-3E6F-FDCE-0FA54C4F3E2D}"/>
          </ac:spMkLst>
        </pc:spChg>
        <pc:picChg chg="del">
          <ac:chgData name="Quentin Beraud" userId="6a419fc9c26811ab" providerId="LiveId" clId="{7E517DEC-6CEC-4D1A-96C5-99D932E77B69}" dt="2024-02-08T10:47:39.005" v="75" actId="478"/>
          <ac:picMkLst>
            <pc:docMk/>
            <pc:sldMk cId="3540043110" sldId="327"/>
            <ac:picMk id="2" creationId="{8EF8B045-7E4D-4266-EBA1-4378A7DA9B5A}"/>
          </ac:picMkLst>
        </pc:picChg>
        <pc:picChg chg="add mod">
          <ac:chgData name="Quentin Beraud" userId="6a419fc9c26811ab" providerId="LiveId" clId="{7E517DEC-6CEC-4D1A-96C5-99D932E77B69}" dt="2024-02-13T12:35:00.070" v="764"/>
          <ac:picMkLst>
            <pc:docMk/>
            <pc:sldMk cId="3540043110" sldId="327"/>
            <ac:picMk id="4" creationId="{4902764E-FD78-742A-05E5-02CC7B4F79D7}"/>
          </ac:picMkLst>
        </pc:picChg>
        <pc:picChg chg="add del mod">
          <ac:chgData name="Quentin Beraud" userId="6a419fc9c26811ab" providerId="LiveId" clId="{7E517DEC-6CEC-4D1A-96C5-99D932E77B69}" dt="2024-02-08T10:49:19.391" v="104" actId="478"/>
          <ac:picMkLst>
            <pc:docMk/>
            <pc:sldMk cId="3540043110" sldId="327"/>
            <ac:picMk id="5" creationId="{15E08C9E-AA4C-EC8C-6765-5A5D65A452B3}"/>
          </ac:picMkLst>
        </pc:picChg>
        <pc:picChg chg="add del mod">
          <ac:chgData name="Quentin Beraud" userId="6a419fc9c26811ab" providerId="LiveId" clId="{7E517DEC-6CEC-4D1A-96C5-99D932E77B69}" dt="2024-02-13T12:34:58.580" v="763" actId="478"/>
          <ac:picMkLst>
            <pc:docMk/>
            <pc:sldMk cId="3540043110" sldId="327"/>
            <ac:picMk id="12" creationId="{FC6BFFE4-CEBC-752F-97CE-F27690AB3C87}"/>
          </ac:picMkLst>
        </pc:picChg>
      </pc:sldChg>
      <pc:sldChg chg="addSp delSp modSp mod">
        <pc:chgData name="Quentin Beraud" userId="6a419fc9c26811ab" providerId="LiveId" clId="{7E517DEC-6CEC-4D1A-96C5-99D932E77B69}" dt="2024-02-13T17:38:19.372" v="5703" actId="1076"/>
        <pc:sldMkLst>
          <pc:docMk/>
          <pc:sldMk cId="4140657205" sldId="328"/>
        </pc:sldMkLst>
        <pc:spChg chg="add mod">
          <ac:chgData name="Quentin Beraud" userId="6a419fc9c26811ab" providerId="LiveId" clId="{7E517DEC-6CEC-4D1A-96C5-99D932E77B69}" dt="2024-02-13T12:35:04.620" v="766"/>
          <ac:spMkLst>
            <pc:docMk/>
            <pc:sldMk cId="4140657205" sldId="328"/>
            <ac:spMk id="2" creationId="{EFF9E1B4-0491-EA56-53CA-6BBEFDF2F7F9}"/>
          </ac:spMkLst>
        </pc:spChg>
        <pc:spChg chg="del">
          <ac:chgData name="Quentin Beraud" userId="6a419fc9c26811ab" providerId="LiveId" clId="{7E517DEC-6CEC-4D1A-96C5-99D932E77B69}" dt="2024-02-08T10:47:42.944" v="76" actId="478"/>
          <ac:spMkLst>
            <pc:docMk/>
            <pc:sldMk cId="4140657205" sldId="328"/>
            <ac:spMk id="4" creationId="{C2627EF0-2570-3E6F-FDCE-0FA54C4F3E2D}"/>
          </ac:spMkLst>
        </pc:spChg>
        <pc:spChg chg="mod">
          <ac:chgData name="Quentin Beraud" userId="6a419fc9c26811ab" providerId="LiveId" clId="{7E517DEC-6CEC-4D1A-96C5-99D932E77B69}" dt="2024-02-13T17:38:19.372" v="5703" actId="1076"/>
          <ac:spMkLst>
            <pc:docMk/>
            <pc:sldMk cId="4140657205" sldId="328"/>
            <ac:spMk id="7" creationId="{4460EDD4-9A6F-53B0-261D-E68EAC3C0B84}"/>
          </ac:spMkLst>
        </pc:spChg>
        <pc:spChg chg="mod">
          <ac:chgData name="Quentin Beraud" userId="6a419fc9c26811ab" providerId="LiveId" clId="{7E517DEC-6CEC-4D1A-96C5-99D932E77B69}" dt="2024-02-13T12:47:17.833" v="953" actId="20577"/>
          <ac:spMkLst>
            <pc:docMk/>
            <pc:sldMk cId="4140657205" sldId="328"/>
            <ac:spMk id="10" creationId="{0E874898-A8A6-9746-0804-4CB9F4DAB312}"/>
          </ac:spMkLst>
        </pc:spChg>
        <pc:spChg chg="del mod">
          <ac:chgData name="Quentin Beraud" userId="6a419fc9c26811ab" providerId="LiveId" clId="{7E517DEC-6CEC-4D1A-96C5-99D932E77B69}" dt="2024-02-13T17:14:50.697" v="5130" actId="478"/>
          <ac:spMkLst>
            <pc:docMk/>
            <pc:sldMk cId="4140657205" sldId="328"/>
            <ac:spMk id="12" creationId="{7569E3E1-B000-C703-8805-37A89312619D}"/>
          </ac:spMkLst>
        </pc:spChg>
        <pc:spChg chg="del">
          <ac:chgData name="Quentin Beraud" userId="6a419fc9c26811ab" providerId="LiveId" clId="{7E517DEC-6CEC-4D1A-96C5-99D932E77B69}" dt="2024-02-13T12:46:37.301" v="912" actId="478"/>
          <ac:spMkLst>
            <pc:docMk/>
            <pc:sldMk cId="4140657205" sldId="328"/>
            <ac:spMk id="13" creationId="{E95225A8-F2F5-B56C-D1FF-3168BBAF264E}"/>
          </ac:spMkLst>
        </pc:spChg>
        <pc:spChg chg="add mod">
          <ac:chgData name="Quentin Beraud" userId="6a419fc9c26811ab" providerId="LiveId" clId="{7E517DEC-6CEC-4D1A-96C5-99D932E77B69}" dt="2024-02-13T17:38:15.862" v="5702" actId="1076"/>
          <ac:spMkLst>
            <pc:docMk/>
            <pc:sldMk cId="4140657205" sldId="328"/>
            <ac:spMk id="20" creationId="{549F6F3A-724B-CE3E-0453-2A300D2118A4}"/>
          </ac:spMkLst>
        </pc:spChg>
        <pc:picChg chg="del">
          <ac:chgData name="Quentin Beraud" userId="6a419fc9c26811ab" providerId="LiveId" clId="{7E517DEC-6CEC-4D1A-96C5-99D932E77B69}" dt="2024-02-08T10:47:42.944" v="76" actId="478"/>
          <ac:picMkLst>
            <pc:docMk/>
            <pc:sldMk cId="4140657205" sldId="328"/>
            <ac:picMk id="2" creationId="{8EF8B045-7E4D-4266-EBA1-4378A7DA9B5A}"/>
          </ac:picMkLst>
        </pc:picChg>
        <pc:picChg chg="add mod">
          <ac:chgData name="Quentin Beraud" userId="6a419fc9c26811ab" providerId="LiveId" clId="{7E517DEC-6CEC-4D1A-96C5-99D932E77B69}" dt="2024-02-13T12:35:04.620" v="766"/>
          <ac:picMkLst>
            <pc:docMk/>
            <pc:sldMk cId="4140657205" sldId="328"/>
            <ac:picMk id="4" creationId="{303EF116-2059-7AA5-5B69-088281E2672B}"/>
          </ac:picMkLst>
        </pc:picChg>
        <pc:picChg chg="add del mod">
          <ac:chgData name="Quentin Beraud" userId="6a419fc9c26811ab" providerId="LiveId" clId="{7E517DEC-6CEC-4D1A-96C5-99D932E77B69}" dt="2024-02-08T10:49:42.587" v="113" actId="478"/>
          <ac:picMkLst>
            <pc:docMk/>
            <pc:sldMk cId="4140657205" sldId="328"/>
            <ac:picMk id="5" creationId="{89A2351D-7A9F-4100-FAC6-E5F1C65A6213}"/>
          </ac:picMkLst>
        </pc:picChg>
        <pc:picChg chg="del">
          <ac:chgData name="Quentin Beraud" userId="6a419fc9c26811ab" providerId="LiveId" clId="{7E517DEC-6CEC-4D1A-96C5-99D932E77B69}" dt="2024-02-13T12:46:36.232" v="911" actId="478"/>
          <ac:picMkLst>
            <pc:docMk/>
            <pc:sldMk cId="4140657205" sldId="328"/>
            <ac:picMk id="6" creationId="{6B8436EE-5B84-1BA4-B14C-8CCEACAC4F0F}"/>
          </ac:picMkLst>
        </pc:picChg>
        <pc:picChg chg="add del mod">
          <ac:chgData name="Quentin Beraud" userId="6a419fc9c26811ab" providerId="LiveId" clId="{7E517DEC-6CEC-4D1A-96C5-99D932E77B69}" dt="2024-02-13T12:35:03.670" v="765" actId="478"/>
          <ac:picMkLst>
            <pc:docMk/>
            <pc:sldMk cId="4140657205" sldId="328"/>
            <ac:picMk id="14" creationId="{BFA9CEBC-7BCB-AC94-11E9-C3E2EFBF4DA4}"/>
          </ac:picMkLst>
        </pc:picChg>
        <pc:picChg chg="add mod">
          <ac:chgData name="Quentin Beraud" userId="6a419fc9c26811ab" providerId="LiveId" clId="{7E517DEC-6CEC-4D1A-96C5-99D932E77B69}" dt="2024-02-13T17:13:19.719" v="5081" actId="1076"/>
          <ac:picMkLst>
            <pc:docMk/>
            <pc:sldMk cId="4140657205" sldId="328"/>
            <ac:picMk id="15" creationId="{6F464BD8-F74B-AA0E-C52B-EA91070177E0}"/>
          </ac:picMkLst>
        </pc:picChg>
        <pc:picChg chg="add del mod">
          <ac:chgData name="Quentin Beraud" userId="6a419fc9c26811ab" providerId="LiveId" clId="{7E517DEC-6CEC-4D1A-96C5-99D932E77B69}" dt="2024-02-13T17:14:18.794" v="5087" actId="478"/>
          <ac:picMkLst>
            <pc:docMk/>
            <pc:sldMk cId="4140657205" sldId="328"/>
            <ac:picMk id="17" creationId="{01B21C36-4DC4-9166-FC16-31AD8145502A}"/>
          </ac:picMkLst>
        </pc:picChg>
        <pc:picChg chg="add mod">
          <ac:chgData name="Quentin Beraud" userId="6a419fc9c26811ab" providerId="LiveId" clId="{7E517DEC-6CEC-4D1A-96C5-99D932E77B69}" dt="2024-02-13T17:14:31.143" v="5093" actId="1076"/>
          <ac:picMkLst>
            <pc:docMk/>
            <pc:sldMk cId="4140657205" sldId="328"/>
            <ac:picMk id="19" creationId="{793356B6-93C7-1BFC-4090-0206D43AEB5E}"/>
          </ac:picMkLst>
        </pc:picChg>
      </pc:sldChg>
      <pc:sldChg chg="addSp delSp modSp del mod">
        <pc:chgData name="Quentin Beraud" userId="6a419fc9c26811ab" providerId="LiveId" clId="{7E517DEC-6CEC-4D1A-96C5-99D932E77B69}" dt="2024-02-13T12:47:12.646" v="946" actId="47"/>
        <pc:sldMkLst>
          <pc:docMk/>
          <pc:sldMk cId="1428596869" sldId="329"/>
        </pc:sldMkLst>
        <pc:spChg chg="add mod">
          <ac:chgData name="Quentin Beraud" userId="6a419fc9c26811ab" providerId="LiveId" clId="{7E517DEC-6CEC-4D1A-96C5-99D932E77B69}" dt="2024-02-13T12:35:07.660" v="768"/>
          <ac:spMkLst>
            <pc:docMk/>
            <pc:sldMk cId="1428596869" sldId="329"/>
            <ac:spMk id="2" creationId="{F2605C3F-1D2E-9100-124C-295D37874169}"/>
          </ac:spMkLst>
        </pc:spChg>
        <pc:spChg chg="del">
          <ac:chgData name="Quentin Beraud" userId="6a419fc9c26811ab" providerId="LiveId" clId="{7E517DEC-6CEC-4D1A-96C5-99D932E77B69}" dt="2024-02-08T10:47:48.948" v="78" actId="478"/>
          <ac:spMkLst>
            <pc:docMk/>
            <pc:sldMk cId="1428596869" sldId="329"/>
            <ac:spMk id="4" creationId="{C2627EF0-2570-3E6F-FDCE-0FA54C4F3E2D}"/>
          </ac:spMkLst>
        </pc:spChg>
        <pc:picChg chg="del">
          <ac:chgData name="Quentin Beraud" userId="6a419fc9c26811ab" providerId="LiveId" clId="{7E517DEC-6CEC-4D1A-96C5-99D932E77B69}" dt="2024-02-08T10:47:47.212" v="77" actId="478"/>
          <ac:picMkLst>
            <pc:docMk/>
            <pc:sldMk cId="1428596869" sldId="329"/>
            <ac:picMk id="2" creationId="{8EF8B045-7E4D-4266-EBA1-4378A7DA9B5A}"/>
          </ac:picMkLst>
        </pc:picChg>
        <pc:picChg chg="add mod">
          <ac:chgData name="Quentin Beraud" userId="6a419fc9c26811ab" providerId="LiveId" clId="{7E517DEC-6CEC-4D1A-96C5-99D932E77B69}" dt="2024-02-13T12:35:07.660" v="768"/>
          <ac:picMkLst>
            <pc:docMk/>
            <pc:sldMk cId="1428596869" sldId="329"/>
            <ac:picMk id="4" creationId="{C3FCE579-4D8C-D578-7395-4C05FBB154DF}"/>
          </ac:picMkLst>
        </pc:picChg>
        <pc:picChg chg="add del mod">
          <ac:chgData name="Quentin Beraud" userId="6a419fc9c26811ab" providerId="LiveId" clId="{7E517DEC-6CEC-4D1A-96C5-99D932E77B69}" dt="2024-02-13T12:35:06.690" v="767" actId="478"/>
          <ac:picMkLst>
            <pc:docMk/>
            <pc:sldMk cId="1428596869" sldId="329"/>
            <ac:picMk id="5" creationId="{88027F52-97E9-1644-6139-08398A0A1C3D}"/>
          </ac:picMkLst>
        </pc:picChg>
      </pc:sldChg>
      <pc:sldChg chg="addSp delSp modSp mod">
        <pc:chgData name="Quentin Beraud" userId="6a419fc9c26811ab" providerId="LiveId" clId="{7E517DEC-6CEC-4D1A-96C5-99D932E77B69}" dt="2024-02-13T17:21:21.417" v="5223" actId="478"/>
        <pc:sldMkLst>
          <pc:docMk/>
          <pc:sldMk cId="1933427237" sldId="330"/>
        </pc:sldMkLst>
        <pc:spChg chg="add mod">
          <ac:chgData name="Quentin Beraud" userId="6a419fc9c26811ab" providerId="LiveId" clId="{7E517DEC-6CEC-4D1A-96C5-99D932E77B69}" dt="2024-02-13T12:35:13.223" v="772"/>
          <ac:spMkLst>
            <pc:docMk/>
            <pc:sldMk cId="1933427237" sldId="330"/>
            <ac:spMk id="2" creationId="{1FEAFE9C-F5FA-F85E-052F-857B5E5BB13F}"/>
          </ac:spMkLst>
        </pc:spChg>
        <pc:spChg chg="del">
          <ac:chgData name="Quentin Beraud" userId="6a419fc9c26811ab" providerId="LiveId" clId="{7E517DEC-6CEC-4D1A-96C5-99D932E77B69}" dt="2024-02-08T10:47:55.106" v="81" actId="478"/>
          <ac:spMkLst>
            <pc:docMk/>
            <pc:sldMk cId="1933427237" sldId="330"/>
            <ac:spMk id="4" creationId="{C2627EF0-2570-3E6F-FDCE-0FA54C4F3E2D}"/>
          </ac:spMkLst>
        </pc:spChg>
        <pc:spChg chg="mod">
          <ac:chgData name="Quentin Beraud" userId="6a419fc9c26811ab" providerId="LiveId" clId="{7E517DEC-6CEC-4D1A-96C5-99D932E77B69}" dt="2024-02-13T12:47:02.882" v="938" actId="20577"/>
          <ac:spMkLst>
            <pc:docMk/>
            <pc:sldMk cId="1933427237" sldId="330"/>
            <ac:spMk id="10" creationId="{0E874898-A8A6-9746-0804-4CB9F4DAB312}"/>
          </ac:spMkLst>
        </pc:spChg>
        <pc:picChg chg="del">
          <ac:chgData name="Quentin Beraud" userId="6a419fc9c26811ab" providerId="LiveId" clId="{7E517DEC-6CEC-4D1A-96C5-99D932E77B69}" dt="2024-02-08T10:47:56.044" v="82" actId="478"/>
          <ac:picMkLst>
            <pc:docMk/>
            <pc:sldMk cId="1933427237" sldId="330"/>
            <ac:picMk id="2" creationId="{8EF8B045-7E4D-4266-EBA1-4378A7DA9B5A}"/>
          </ac:picMkLst>
        </pc:picChg>
        <pc:picChg chg="add mod">
          <ac:chgData name="Quentin Beraud" userId="6a419fc9c26811ab" providerId="LiveId" clId="{7E517DEC-6CEC-4D1A-96C5-99D932E77B69}" dt="2024-02-13T12:35:13.223" v="772"/>
          <ac:picMkLst>
            <pc:docMk/>
            <pc:sldMk cId="1933427237" sldId="330"/>
            <ac:picMk id="4" creationId="{B02898D0-CF02-A94D-F91D-F6EAE85319D1}"/>
          </ac:picMkLst>
        </pc:picChg>
        <pc:picChg chg="add del mod">
          <ac:chgData name="Quentin Beraud" userId="6a419fc9c26811ab" providerId="LiveId" clId="{7E517DEC-6CEC-4D1A-96C5-99D932E77B69}" dt="2024-02-13T12:35:12.290" v="771" actId="478"/>
          <ac:picMkLst>
            <pc:docMk/>
            <pc:sldMk cId="1933427237" sldId="330"/>
            <ac:picMk id="5" creationId="{C899F14D-2E6F-A717-4A40-9471B47D25B5}"/>
          </ac:picMkLst>
        </pc:picChg>
        <pc:picChg chg="del">
          <ac:chgData name="Quentin Beraud" userId="6a419fc9c26811ab" providerId="LiveId" clId="{7E517DEC-6CEC-4D1A-96C5-99D932E77B69}" dt="2024-02-13T12:02:10.800" v="656" actId="478"/>
          <ac:picMkLst>
            <pc:docMk/>
            <pc:sldMk cId="1933427237" sldId="330"/>
            <ac:picMk id="6" creationId="{2C8507F9-CBD3-962B-452C-0344A0501805}"/>
          </ac:picMkLst>
        </pc:picChg>
        <pc:picChg chg="add mod">
          <ac:chgData name="Quentin Beraud" userId="6a419fc9c26811ab" providerId="LiveId" clId="{7E517DEC-6CEC-4D1A-96C5-99D932E77B69}" dt="2024-02-13T17:19:33.788" v="5212" actId="14100"/>
          <ac:picMkLst>
            <pc:docMk/>
            <pc:sldMk cId="1933427237" sldId="330"/>
            <ac:picMk id="7" creationId="{F3C1F861-5004-8B0F-4022-4574631781B0}"/>
          </ac:picMkLst>
        </pc:picChg>
        <pc:picChg chg="add mod">
          <ac:chgData name="Quentin Beraud" userId="6a419fc9c26811ab" providerId="LiveId" clId="{7E517DEC-6CEC-4D1A-96C5-99D932E77B69}" dt="2024-02-13T17:20:15.618" v="5218" actId="14100"/>
          <ac:picMkLst>
            <pc:docMk/>
            <pc:sldMk cId="1933427237" sldId="330"/>
            <ac:picMk id="13" creationId="{03B7EFE7-2920-3EB8-057F-44FFCC3B115F}"/>
          </ac:picMkLst>
        </pc:picChg>
        <pc:picChg chg="add del mod ord">
          <ac:chgData name="Quentin Beraud" userId="6a419fc9c26811ab" providerId="LiveId" clId="{7E517DEC-6CEC-4D1A-96C5-99D932E77B69}" dt="2024-02-13T17:21:21.417" v="5223" actId="478"/>
          <ac:picMkLst>
            <pc:docMk/>
            <pc:sldMk cId="1933427237" sldId="330"/>
            <ac:picMk id="15" creationId="{215F1431-F128-A51A-6942-FD6A536F8514}"/>
          </ac:picMkLst>
        </pc:picChg>
      </pc:sldChg>
      <pc:sldChg chg="addSp delSp modSp mod">
        <pc:chgData name="Quentin Beraud" userId="6a419fc9c26811ab" providerId="LiveId" clId="{7E517DEC-6CEC-4D1A-96C5-99D932E77B69}" dt="2024-02-13T17:39:40.891" v="5789" actId="113"/>
        <pc:sldMkLst>
          <pc:docMk/>
          <pc:sldMk cId="3899302201" sldId="333"/>
        </pc:sldMkLst>
        <pc:spChg chg="add mod">
          <ac:chgData name="Quentin Beraud" userId="6a419fc9c26811ab" providerId="LiveId" clId="{7E517DEC-6CEC-4D1A-96C5-99D932E77B69}" dt="2024-02-13T12:34:51.430" v="758"/>
          <ac:spMkLst>
            <pc:docMk/>
            <pc:sldMk cId="3899302201" sldId="333"/>
            <ac:spMk id="2" creationId="{E7A53EBF-A85B-E55F-0706-97182B8D89CD}"/>
          </ac:spMkLst>
        </pc:spChg>
        <pc:spChg chg="del">
          <ac:chgData name="Quentin Beraud" userId="6a419fc9c26811ab" providerId="LiveId" clId="{7E517DEC-6CEC-4D1A-96C5-99D932E77B69}" dt="2024-02-08T10:47:28.797" v="72" actId="478"/>
          <ac:spMkLst>
            <pc:docMk/>
            <pc:sldMk cId="3899302201" sldId="333"/>
            <ac:spMk id="4" creationId="{C2627EF0-2570-3E6F-FDCE-0FA54C4F3E2D}"/>
          </ac:spMkLst>
        </pc:spChg>
        <pc:spChg chg="del">
          <ac:chgData name="Quentin Beraud" userId="6a419fc9c26811ab" providerId="LiveId" clId="{7E517DEC-6CEC-4D1A-96C5-99D932E77B69}" dt="2024-02-13T12:46:03.192" v="903" actId="478"/>
          <ac:spMkLst>
            <pc:docMk/>
            <pc:sldMk cId="3899302201" sldId="333"/>
            <ac:spMk id="5" creationId="{90552FD6-F45D-E285-4A65-4C1F4D316C71}"/>
          </ac:spMkLst>
        </pc:spChg>
        <pc:spChg chg="add mod">
          <ac:chgData name="Quentin Beraud" userId="6a419fc9c26811ab" providerId="LiveId" clId="{7E517DEC-6CEC-4D1A-96C5-99D932E77B69}" dt="2024-02-13T12:34:54.072" v="760"/>
          <ac:spMkLst>
            <pc:docMk/>
            <pc:sldMk cId="3899302201" sldId="333"/>
            <ac:spMk id="6" creationId="{9BBF3450-4952-0ED0-544D-FC17D3D8892D}"/>
          </ac:spMkLst>
        </pc:spChg>
        <pc:spChg chg="mod">
          <ac:chgData name="Quentin Beraud" userId="6a419fc9c26811ab" providerId="LiveId" clId="{7E517DEC-6CEC-4D1A-96C5-99D932E77B69}" dt="2024-02-13T12:46:15.032" v="907" actId="207"/>
          <ac:spMkLst>
            <pc:docMk/>
            <pc:sldMk cId="3899302201" sldId="333"/>
            <ac:spMk id="10" creationId="{0E874898-A8A6-9746-0804-4CB9F4DAB312}"/>
          </ac:spMkLst>
        </pc:spChg>
        <pc:spChg chg="add mod">
          <ac:chgData name="Quentin Beraud" userId="6a419fc9c26811ab" providerId="LiveId" clId="{7E517DEC-6CEC-4D1A-96C5-99D932E77B69}" dt="2024-02-13T17:07:21.589" v="5072" actId="1076"/>
          <ac:spMkLst>
            <pc:docMk/>
            <pc:sldMk cId="3899302201" sldId="333"/>
            <ac:spMk id="14" creationId="{72CF656F-AD01-6B5D-C13C-257D7C963925}"/>
          </ac:spMkLst>
        </pc:spChg>
        <pc:spChg chg="del">
          <ac:chgData name="Quentin Beraud" userId="6a419fc9c26811ab" providerId="LiveId" clId="{7E517DEC-6CEC-4D1A-96C5-99D932E77B69}" dt="2024-02-13T12:46:05.188" v="905" actId="478"/>
          <ac:spMkLst>
            <pc:docMk/>
            <pc:sldMk cId="3899302201" sldId="333"/>
            <ac:spMk id="17" creationId="{818961BF-5E54-5F0F-27B7-AD9A71067D9D}"/>
          </ac:spMkLst>
        </pc:spChg>
        <pc:spChg chg="add del mod">
          <ac:chgData name="Quentin Beraud" userId="6a419fc9c26811ab" providerId="LiveId" clId="{7E517DEC-6CEC-4D1A-96C5-99D932E77B69}" dt="2024-02-13T16:53:13.726" v="4671" actId="478"/>
          <ac:spMkLst>
            <pc:docMk/>
            <pc:sldMk cId="3899302201" sldId="333"/>
            <ac:spMk id="19" creationId="{0C835BC7-0AA6-919F-5E4B-3BC74A73527C}"/>
          </ac:spMkLst>
        </pc:spChg>
        <pc:spChg chg="add del mod">
          <ac:chgData name="Quentin Beraud" userId="6a419fc9c26811ab" providerId="LiveId" clId="{7E517DEC-6CEC-4D1A-96C5-99D932E77B69}" dt="2024-02-13T16:56:55.857" v="4856" actId="478"/>
          <ac:spMkLst>
            <pc:docMk/>
            <pc:sldMk cId="3899302201" sldId="333"/>
            <ac:spMk id="22" creationId="{9C013E75-8E4D-C169-B83A-B33464278F7D}"/>
          </ac:spMkLst>
        </pc:spChg>
        <pc:spChg chg="add del mod">
          <ac:chgData name="Quentin Beraud" userId="6a419fc9c26811ab" providerId="LiveId" clId="{7E517DEC-6CEC-4D1A-96C5-99D932E77B69}" dt="2024-02-13T16:59:51.766" v="4890" actId="478"/>
          <ac:spMkLst>
            <pc:docMk/>
            <pc:sldMk cId="3899302201" sldId="333"/>
            <ac:spMk id="25" creationId="{8C05F33A-C488-62C1-B4FD-BB7CD59EBC2D}"/>
          </ac:spMkLst>
        </pc:spChg>
        <pc:spChg chg="add del mod">
          <ac:chgData name="Quentin Beraud" userId="6a419fc9c26811ab" providerId="LiveId" clId="{7E517DEC-6CEC-4D1A-96C5-99D932E77B69}" dt="2024-02-13T16:59:53.296" v="4892" actId="478"/>
          <ac:spMkLst>
            <pc:docMk/>
            <pc:sldMk cId="3899302201" sldId="333"/>
            <ac:spMk id="26" creationId="{348DF83A-4CA8-BE8E-1FB7-2AFD7707E433}"/>
          </ac:spMkLst>
        </pc:spChg>
        <pc:spChg chg="add del mod">
          <ac:chgData name="Quentin Beraud" userId="6a419fc9c26811ab" providerId="LiveId" clId="{7E517DEC-6CEC-4D1A-96C5-99D932E77B69}" dt="2024-02-13T16:59:54.086" v="4894" actId="478"/>
          <ac:spMkLst>
            <pc:docMk/>
            <pc:sldMk cId="3899302201" sldId="333"/>
            <ac:spMk id="27" creationId="{2FD9252D-452B-AB90-4A93-83A82BE3BCD7}"/>
          </ac:spMkLst>
        </pc:spChg>
        <pc:spChg chg="add mod">
          <ac:chgData name="Quentin Beraud" userId="6a419fc9c26811ab" providerId="LiveId" clId="{7E517DEC-6CEC-4D1A-96C5-99D932E77B69}" dt="2024-02-13T17:39:40.891" v="5789" actId="113"/>
          <ac:spMkLst>
            <pc:docMk/>
            <pc:sldMk cId="3899302201" sldId="333"/>
            <ac:spMk id="28" creationId="{1E9234F2-D5A1-144B-D57E-C866F133E91F}"/>
          </ac:spMkLst>
        </pc:spChg>
        <pc:picChg chg="del">
          <ac:chgData name="Quentin Beraud" userId="6a419fc9c26811ab" providerId="LiveId" clId="{7E517DEC-6CEC-4D1A-96C5-99D932E77B69}" dt="2024-02-08T10:47:28.797" v="72" actId="478"/>
          <ac:picMkLst>
            <pc:docMk/>
            <pc:sldMk cId="3899302201" sldId="333"/>
            <ac:picMk id="2" creationId="{8EF8B045-7E4D-4266-EBA1-4378A7DA9B5A}"/>
          </ac:picMkLst>
        </pc:picChg>
        <pc:picChg chg="add mod">
          <ac:chgData name="Quentin Beraud" userId="6a419fc9c26811ab" providerId="LiveId" clId="{7E517DEC-6CEC-4D1A-96C5-99D932E77B69}" dt="2024-02-13T12:34:51.430" v="758"/>
          <ac:picMkLst>
            <pc:docMk/>
            <pc:sldMk cId="3899302201" sldId="333"/>
            <ac:picMk id="4" creationId="{733BB6F4-9B5B-0FAE-2A31-DAE45A91AEF3}"/>
          </ac:picMkLst>
        </pc:picChg>
        <pc:picChg chg="add del mod">
          <ac:chgData name="Quentin Beraud" userId="6a419fc9c26811ab" providerId="LiveId" clId="{7E517DEC-6CEC-4D1A-96C5-99D932E77B69}" dt="2024-02-08T10:49:22.768" v="106" actId="478"/>
          <ac:picMkLst>
            <pc:docMk/>
            <pc:sldMk cId="3899302201" sldId="333"/>
            <ac:picMk id="6" creationId="{EB172EC3-DE25-2DCB-29A1-33972D6F1EB7}"/>
          </ac:picMkLst>
        </pc:picChg>
        <pc:picChg chg="add del mod">
          <ac:chgData name="Quentin Beraud" userId="6a419fc9c26811ab" providerId="LiveId" clId="{7E517DEC-6CEC-4D1A-96C5-99D932E77B69}" dt="2024-02-13T12:34:53.060" v="759" actId="478"/>
          <ac:picMkLst>
            <pc:docMk/>
            <pc:sldMk cId="3899302201" sldId="333"/>
            <ac:picMk id="7" creationId="{351D5559-9FD9-4BE9-F5E5-3C3EFB46C601}"/>
          </ac:picMkLst>
        </pc:picChg>
        <pc:picChg chg="del">
          <ac:chgData name="Quentin Beraud" userId="6a419fc9c26811ab" providerId="LiveId" clId="{7E517DEC-6CEC-4D1A-96C5-99D932E77B69}" dt="2024-02-13T12:46:02.062" v="902" actId="478"/>
          <ac:picMkLst>
            <pc:docMk/>
            <pc:sldMk cId="3899302201" sldId="333"/>
            <ac:picMk id="12" creationId="{9D08ED26-175E-4CC3-10E1-6F8624C84837}"/>
          </ac:picMkLst>
        </pc:picChg>
        <pc:picChg chg="add mod">
          <ac:chgData name="Quentin Beraud" userId="6a419fc9c26811ab" providerId="LiveId" clId="{7E517DEC-6CEC-4D1A-96C5-99D932E77B69}" dt="2024-02-13T12:34:54.072" v="760"/>
          <ac:picMkLst>
            <pc:docMk/>
            <pc:sldMk cId="3899302201" sldId="333"/>
            <ac:picMk id="13" creationId="{9524B661-E05C-5410-B0D7-B1BD6EB74693}"/>
          </ac:picMkLst>
        </pc:picChg>
        <pc:picChg chg="add del mod">
          <ac:chgData name="Quentin Beraud" userId="6a419fc9c26811ab" providerId="LiveId" clId="{7E517DEC-6CEC-4D1A-96C5-99D932E77B69}" dt="2024-02-13T16:52:10.753" v="4668" actId="478"/>
          <ac:picMkLst>
            <pc:docMk/>
            <pc:sldMk cId="3899302201" sldId="333"/>
            <ac:picMk id="16" creationId="{21B2FF10-E5D4-B293-477A-5E5EC071C011}"/>
          </ac:picMkLst>
        </pc:picChg>
        <pc:picChg chg="del">
          <ac:chgData name="Quentin Beraud" userId="6a419fc9c26811ab" providerId="LiveId" clId="{7E517DEC-6CEC-4D1A-96C5-99D932E77B69}" dt="2024-02-13T12:46:03.861" v="904" actId="478"/>
          <ac:picMkLst>
            <pc:docMk/>
            <pc:sldMk cId="3899302201" sldId="333"/>
            <ac:picMk id="20" creationId="{105A2B8A-B9A6-2E72-3752-B5B6F2EC1B13}"/>
          </ac:picMkLst>
        </pc:picChg>
        <pc:picChg chg="add mod">
          <ac:chgData name="Quentin Beraud" userId="6a419fc9c26811ab" providerId="LiveId" clId="{7E517DEC-6CEC-4D1A-96C5-99D932E77B69}" dt="2024-02-13T17:38:26.392" v="5704" actId="1076"/>
          <ac:picMkLst>
            <pc:docMk/>
            <pc:sldMk cId="3899302201" sldId="333"/>
            <ac:picMk id="24" creationId="{7C66261D-DF37-BDAB-CBF9-A01A9CBF5B63}"/>
          </ac:picMkLst>
        </pc:picChg>
      </pc:sldChg>
      <pc:sldChg chg="addSp delSp modSp mod">
        <pc:chgData name="Quentin Beraud" userId="6a419fc9c26811ab" providerId="LiveId" clId="{7E517DEC-6CEC-4D1A-96C5-99D932E77B69}" dt="2024-02-13T17:37:53.312" v="5691" actId="20577"/>
        <pc:sldMkLst>
          <pc:docMk/>
          <pc:sldMk cId="3162603786" sldId="334"/>
        </pc:sldMkLst>
        <pc:spChg chg="add mod">
          <ac:chgData name="Quentin Beraud" userId="6a419fc9c26811ab" providerId="LiveId" clId="{7E517DEC-6CEC-4D1A-96C5-99D932E77B69}" dt="2024-02-13T12:35:09.760" v="770"/>
          <ac:spMkLst>
            <pc:docMk/>
            <pc:sldMk cId="3162603786" sldId="334"/>
            <ac:spMk id="2" creationId="{71EE8A05-95E4-E4FE-9B7A-3FECC5ADBA47}"/>
          </ac:spMkLst>
        </pc:spChg>
        <pc:spChg chg="del">
          <ac:chgData name="Quentin Beraud" userId="6a419fc9c26811ab" providerId="LiveId" clId="{7E517DEC-6CEC-4D1A-96C5-99D932E77B69}" dt="2024-02-13T12:47:37.111" v="957" actId="478"/>
          <ac:spMkLst>
            <pc:docMk/>
            <pc:sldMk cId="3162603786" sldId="334"/>
            <ac:spMk id="3" creationId="{7FE8AC07-FFE1-AF41-2529-8E1C13A6216D}"/>
          </ac:spMkLst>
        </pc:spChg>
        <pc:spChg chg="del">
          <ac:chgData name="Quentin Beraud" userId="6a419fc9c26811ab" providerId="LiveId" clId="{7E517DEC-6CEC-4D1A-96C5-99D932E77B69}" dt="2024-02-08T10:47:51.808" v="79" actId="478"/>
          <ac:spMkLst>
            <pc:docMk/>
            <pc:sldMk cId="3162603786" sldId="334"/>
            <ac:spMk id="4" creationId="{C2627EF0-2570-3E6F-FDCE-0FA54C4F3E2D}"/>
          </ac:spMkLst>
        </pc:spChg>
        <pc:spChg chg="add del mod">
          <ac:chgData name="Quentin Beraud" userId="6a419fc9c26811ab" providerId="LiveId" clId="{7E517DEC-6CEC-4D1A-96C5-99D932E77B69}" dt="2024-02-13T12:47:39.281" v="958" actId="478"/>
          <ac:spMkLst>
            <pc:docMk/>
            <pc:sldMk cId="3162603786" sldId="334"/>
            <ac:spMk id="7" creationId="{8C20F26C-3957-3AF3-3B6E-007F2BAA5AFC}"/>
          </ac:spMkLst>
        </pc:spChg>
        <pc:spChg chg="del">
          <ac:chgData name="Quentin Beraud" userId="6a419fc9c26811ab" providerId="LiveId" clId="{7E517DEC-6CEC-4D1A-96C5-99D932E77B69}" dt="2024-02-13T12:47:37.111" v="957" actId="478"/>
          <ac:spMkLst>
            <pc:docMk/>
            <pc:sldMk cId="3162603786" sldId="334"/>
            <ac:spMk id="9" creationId="{B949D507-7313-3D25-C397-ABE2F6414FD0}"/>
          </ac:spMkLst>
        </pc:spChg>
        <pc:spChg chg="del mod">
          <ac:chgData name="Quentin Beraud" userId="6a419fc9c26811ab" providerId="LiveId" clId="{7E517DEC-6CEC-4D1A-96C5-99D932E77B69}" dt="2024-02-13T12:47:37.111" v="957" actId="478"/>
          <ac:spMkLst>
            <pc:docMk/>
            <pc:sldMk cId="3162603786" sldId="334"/>
            <ac:spMk id="10" creationId="{0E874898-A8A6-9746-0804-4CB9F4DAB312}"/>
          </ac:spMkLst>
        </pc:spChg>
        <pc:spChg chg="add del mod">
          <ac:chgData name="Quentin Beraud" userId="6a419fc9c26811ab" providerId="LiveId" clId="{7E517DEC-6CEC-4D1A-96C5-99D932E77B69}" dt="2024-02-13T12:47:39.281" v="958" actId="478"/>
          <ac:spMkLst>
            <pc:docMk/>
            <pc:sldMk cId="3162603786" sldId="334"/>
            <ac:spMk id="12" creationId="{2D03CAEC-F848-6D26-EE01-5C4D0F4F287E}"/>
          </ac:spMkLst>
        </pc:spChg>
        <pc:spChg chg="add del mod">
          <ac:chgData name="Quentin Beraud" userId="6a419fc9c26811ab" providerId="LiveId" clId="{7E517DEC-6CEC-4D1A-96C5-99D932E77B69}" dt="2024-02-13T12:47:40.781" v="959" actId="478"/>
          <ac:spMkLst>
            <pc:docMk/>
            <pc:sldMk cId="3162603786" sldId="334"/>
            <ac:spMk id="14" creationId="{CA64855B-2E1E-281D-7124-7D0FB2F2CCC1}"/>
          </ac:spMkLst>
        </pc:spChg>
        <pc:spChg chg="add mod">
          <ac:chgData name="Quentin Beraud" userId="6a419fc9c26811ab" providerId="LiveId" clId="{7E517DEC-6CEC-4D1A-96C5-99D932E77B69}" dt="2024-02-13T12:47:41.650" v="960"/>
          <ac:spMkLst>
            <pc:docMk/>
            <pc:sldMk cId="3162603786" sldId="334"/>
            <ac:spMk id="15" creationId="{633DBE21-C280-A46B-4ADB-FAD04001C9A8}"/>
          </ac:spMkLst>
        </pc:spChg>
        <pc:spChg chg="add mod">
          <ac:chgData name="Quentin Beraud" userId="6a419fc9c26811ab" providerId="LiveId" clId="{7E517DEC-6CEC-4D1A-96C5-99D932E77B69}" dt="2024-02-13T12:47:47.401" v="972" actId="20577"/>
          <ac:spMkLst>
            <pc:docMk/>
            <pc:sldMk cId="3162603786" sldId="334"/>
            <ac:spMk id="16" creationId="{EBA21A43-84DC-1E29-29E8-F1BA8A7F6521}"/>
          </ac:spMkLst>
        </pc:spChg>
        <pc:spChg chg="del">
          <ac:chgData name="Quentin Beraud" userId="6a419fc9c26811ab" providerId="LiveId" clId="{7E517DEC-6CEC-4D1A-96C5-99D932E77B69}" dt="2024-02-13T12:47:23.185" v="955" actId="478"/>
          <ac:spMkLst>
            <pc:docMk/>
            <pc:sldMk cId="3162603786" sldId="334"/>
            <ac:spMk id="17" creationId="{E20120AC-1D5F-A730-22D4-605DE6F5B143}"/>
          </ac:spMkLst>
        </pc:spChg>
        <pc:spChg chg="add mod">
          <ac:chgData name="Quentin Beraud" userId="6a419fc9c26811ab" providerId="LiveId" clId="{7E517DEC-6CEC-4D1A-96C5-99D932E77B69}" dt="2024-02-13T17:07:31.099" v="5073"/>
          <ac:spMkLst>
            <pc:docMk/>
            <pc:sldMk cId="3162603786" sldId="334"/>
            <ac:spMk id="18" creationId="{F0598247-BED7-5852-9250-E0BDA687A445}"/>
          </ac:spMkLst>
        </pc:spChg>
        <pc:spChg chg="add mod">
          <ac:chgData name="Quentin Beraud" userId="6a419fc9c26811ab" providerId="LiveId" clId="{7E517DEC-6CEC-4D1A-96C5-99D932E77B69}" dt="2024-02-13T17:22:19.066" v="5289" actId="20577"/>
          <ac:spMkLst>
            <pc:docMk/>
            <pc:sldMk cId="3162603786" sldId="334"/>
            <ac:spMk id="25" creationId="{A201FF54-AB36-0273-AE76-B7F122EE53C4}"/>
          </ac:spMkLst>
        </pc:spChg>
        <pc:spChg chg="add mod">
          <ac:chgData name="Quentin Beraud" userId="6a419fc9c26811ab" providerId="LiveId" clId="{7E517DEC-6CEC-4D1A-96C5-99D932E77B69}" dt="2024-02-13T17:37:53.312" v="5691" actId="20577"/>
          <ac:spMkLst>
            <pc:docMk/>
            <pc:sldMk cId="3162603786" sldId="334"/>
            <ac:spMk id="26" creationId="{1AD116EC-481A-9B5F-D4B1-94FB8AC47DD6}"/>
          </ac:spMkLst>
        </pc:spChg>
        <pc:picChg chg="del">
          <ac:chgData name="Quentin Beraud" userId="6a419fc9c26811ab" providerId="LiveId" clId="{7E517DEC-6CEC-4D1A-96C5-99D932E77B69}" dt="2024-02-08T10:47:52.449" v="80" actId="478"/>
          <ac:picMkLst>
            <pc:docMk/>
            <pc:sldMk cId="3162603786" sldId="334"/>
            <ac:picMk id="2" creationId="{8EF8B045-7E4D-4266-EBA1-4378A7DA9B5A}"/>
          </ac:picMkLst>
        </pc:picChg>
        <pc:picChg chg="add mod">
          <ac:chgData name="Quentin Beraud" userId="6a419fc9c26811ab" providerId="LiveId" clId="{7E517DEC-6CEC-4D1A-96C5-99D932E77B69}" dt="2024-02-13T12:35:09.760" v="770"/>
          <ac:picMkLst>
            <pc:docMk/>
            <pc:sldMk cId="3162603786" sldId="334"/>
            <ac:picMk id="4" creationId="{9B1F7B04-A127-9FA0-E6B4-C9FCD352B125}"/>
          </ac:picMkLst>
        </pc:picChg>
        <pc:picChg chg="add del mod">
          <ac:chgData name="Quentin Beraud" userId="6a419fc9c26811ab" providerId="LiveId" clId="{7E517DEC-6CEC-4D1A-96C5-99D932E77B69}" dt="2024-02-13T12:35:09.010" v="769" actId="478"/>
          <ac:picMkLst>
            <pc:docMk/>
            <pc:sldMk cId="3162603786" sldId="334"/>
            <ac:picMk id="5" creationId="{547A4484-B727-0705-7ADD-AFC1849EF03B}"/>
          </ac:picMkLst>
        </pc:picChg>
        <pc:picChg chg="del">
          <ac:chgData name="Quentin Beraud" userId="6a419fc9c26811ab" providerId="LiveId" clId="{7E517DEC-6CEC-4D1A-96C5-99D932E77B69}" dt="2024-02-13T12:47:21.581" v="954" actId="478"/>
          <ac:picMkLst>
            <pc:docMk/>
            <pc:sldMk cId="3162603786" sldId="334"/>
            <ac:picMk id="6" creationId="{28BE2CFA-B53B-0F59-FE86-94A2DC2FD3F2}"/>
          </ac:picMkLst>
        </pc:picChg>
        <pc:picChg chg="add del mod">
          <ac:chgData name="Quentin Beraud" userId="6a419fc9c26811ab" providerId="LiveId" clId="{7E517DEC-6CEC-4D1A-96C5-99D932E77B69}" dt="2024-02-13T17:17:54.240" v="5203" actId="478"/>
          <ac:picMkLst>
            <pc:docMk/>
            <pc:sldMk cId="3162603786" sldId="334"/>
            <ac:picMk id="20" creationId="{3C84E501-648B-D1B9-6F0D-3A5C342D0605}"/>
          </ac:picMkLst>
        </pc:picChg>
        <pc:picChg chg="add mod">
          <ac:chgData name="Quentin Beraud" userId="6a419fc9c26811ab" providerId="LiveId" clId="{7E517DEC-6CEC-4D1A-96C5-99D932E77B69}" dt="2024-02-13T17:22:12.182" v="5277" actId="1036"/>
          <ac:picMkLst>
            <pc:docMk/>
            <pc:sldMk cId="3162603786" sldId="334"/>
            <ac:picMk id="22" creationId="{8CC5FC32-8C06-42C8-9516-EE0CF3C98CFD}"/>
          </ac:picMkLst>
        </pc:picChg>
        <pc:picChg chg="add mod">
          <ac:chgData name="Quentin Beraud" userId="6a419fc9c26811ab" providerId="LiveId" clId="{7E517DEC-6CEC-4D1A-96C5-99D932E77B69}" dt="2024-02-13T17:22:12.182" v="5277" actId="1036"/>
          <ac:picMkLst>
            <pc:docMk/>
            <pc:sldMk cId="3162603786" sldId="334"/>
            <ac:picMk id="24" creationId="{5C6D4198-4C6E-A270-51BB-0017D0B656BD}"/>
          </ac:picMkLst>
        </pc:picChg>
      </pc:sldChg>
      <pc:sldChg chg="addSp delSp modSp mod setBg">
        <pc:chgData name="Quentin Beraud" userId="6a419fc9c26811ab" providerId="LiveId" clId="{7E517DEC-6CEC-4D1A-96C5-99D932E77B69}" dt="2024-02-13T16:44:57.690" v="4563" actId="1076"/>
        <pc:sldMkLst>
          <pc:docMk/>
          <pc:sldMk cId="2194016506" sldId="335"/>
        </pc:sldMkLst>
        <pc:spChg chg="add mod">
          <ac:chgData name="Quentin Beraud" userId="6a419fc9c26811ab" providerId="LiveId" clId="{7E517DEC-6CEC-4D1A-96C5-99D932E77B69}" dt="2024-02-13T12:34:48.950" v="757"/>
          <ac:spMkLst>
            <pc:docMk/>
            <pc:sldMk cId="2194016506" sldId="335"/>
            <ac:spMk id="2" creationId="{7A0DC43B-8E19-19E8-3F2B-7DD4742F5EFE}"/>
          </ac:spMkLst>
        </pc:spChg>
        <pc:spChg chg="del">
          <ac:chgData name="Quentin Beraud" userId="6a419fc9c26811ab" providerId="LiveId" clId="{7E517DEC-6CEC-4D1A-96C5-99D932E77B69}" dt="2024-02-08T10:47:23.717" v="71" actId="478"/>
          <ac:spMkLst>
            <pc:docMk/>
            <pc:sldMk cId="2194016506" sldId="335"/>
            <ac:spMk id="4" creationId="{C2627EF0-2570-3E6F-FDCE-0FA54C4F3E2D}"/>
          </ac:spMkLst>
        </pc:spChg>
        <pc:spChg chg="del">
          <ac:chgData name="Quentin Beraud" userId="6a419fc9c26811ab" providerId="LiveId" clId="{7E517DEC-6CEC-4D1A-96C5-99D932E77B69}" dt="2024-02-13T12:45:41.662" v="896" actId="478"/>
          <ac:spMkLst>
            <pc:docMk/>
            <pc:sldMk cId="2194016506" sldId="335"/>
            <ac:spMk id="6" creationId="{D9AAA295-D83C-408A-79B4-C1963996F4FA}"/>
          </ac:spMkLst>
        </pc:spChg>
        <pc:spChg chg="mod">
          <ac:chgData name="Quentin Beraud" userId="6a419fc9c26811ab" providerId="LiveId" clId="{7E517DEC-6CEC-4D1A-96C5-99D932E77B69}" dt="2024-02-13T12:45:58.242" v="901" actId="207"/>
          <ac:spMkLst>
            <pc:docMk/>
            <pc:sldMk cId="2194016506" sldId="335"/>
            <ac:spMk id="10" creationId="{0E874898-A8A6-9746-0804-4CB9F4DAB312}"/>
          </ac:spMkLst>
        </pc:spChg>
        <pc:spChg chg="add mod">
          <ac:chgData name="Quentin Beraud" userId="6a419fc9c26811ab" providerId="LiveId" clId="{7E517DEC-6CEC-4D1A-96C5-99D932E77B69}" dt="2024-02-13T16:39:52.311" v="4381" actId="20577"/>
          <ac:spMkLst>
            <pc:docMk/>
            <pc:sldMk cId="2194016506" sldId="335"/>
            <ac:spMk id="13" creationId="{B2027A61-85AF-A735-7440-B2EB95BCCE47}"/>
          </ac:spMkLst>
        </pc:spChg>
        <pc:spChg chg="add mod">
          <ac:chgData name="Quentin Beraud" userId="6a419fc9c26811ab" providerId="LiveId" clId="{7E517DEC-6CEC-4D1A-96C5-99D932E77B69}" dt="2024-02-13T16:44:57.690" v="4563" actId="1076"/>
          <ac:spMkLst>
            <pc:docMk/>
            <pc:sldMk cId="2194016506" sldId="335"/>
            <ac:spMk id="15" creationId="{CD56E53E-3816-E0D9-401A-BBE043C266AC}"/>
          </ac:spMkLst>
        </pc:spChg>
        <pc:spChg chg="del mod">
          <ac:chgData name="Quentin Beraud" userId="6a419fc9c26811ab" providerId="LiveId" clId="{7E517DEC-6CEC-4D1A-96C5-99D932E77B69}" dt="2024-02-13T12:45:43.787" v="899" actId="478"/>
          <ac:spMkLst>
            <pc:docMk/>
            <pc:sldMk cId="2194016506" sldId="335"/>
            <ac:spMk id="18" creationId="{C80A56FD-CE84-D7B0-46EE-3F2D1960AF26}"/>
          </ac:spMkLst>
        </pc:spChg>
        <pc:picChg chg="del">
          <ac:chgData name="Quentin Beraud" userId="6a419fc9c26811ab" providerId="LiveId" clId="{7E517DEC-6CEC-4D1A-96C5-99D932E77B69}" dt="2024-02-08T10:47:23.717" v="71" actId="478"/>
          <ac:picMkLst>
            <pc:docMk/>
            <pc:sldMk cId="2194016506" sldId="335"/>
            <ac:picMk id="2" creationId="{8EF8B045-7E4D-4266-EBA1-4378A7DA9B5A}"/>
          </ac:picMkLst>
        </pc:picChg>
        <pc:picChg chg="add mod">
          <ac:chgData name="Quentin Beraud" userId="6a419fc9c26811ab" providerId="LiveId" clId="{7E517DEC-6CEC-4D1A-96C5-99D932E77B69}" dt="2024-02-13T12:34:48.950" v="757"/>
          <ac:picMkLst>
            <pc:docMk/>
            <pc:sldMk cId="2194016506" sldId="335"/>
            <ac:picMk id="4" creationId="{F71C6C20-F3BD-0B4A-CD0D-99BDDB968707}"/>
          </ac:picMkLst>
        </pc:picChg>
        <pc:picChg chg="add del mod">
          <ac:chgData name="Quentin Beraud" userId="6a419fc9c26811ab" providerId="LiveId" clId="{7E517DEC-6CEC-4D1A-96C5-99D932E77B69}" dt="2024-02-08T10:49:24.206" v="107" actId="478"/>
          <ac:picMkLst>
            <pc:docMk/>
            <pc:sldMk cId="2194016506" sldId="335"/>
            <ac:picMk id="5" creationId="{92396A26-42CE-72AD-54E8-3ACC8105D746}"/>
          </ac:picMkLst>
        </pc:picChg>
        <pc:picChg chg="add del mod">
          <ac:chgData name="Quentin Beraud" userId="6a419fc9c26811ab" providerId="LiveId" clId="{7E517DEC-6CEC-4D1A-96C5-99D932E77B69}" dt="2024-02-13T12:34:25.230" v="746" actId="478"/>
          <ac:picMkLst>
            <pc:docMk/>
            <pc:sldMk cId="2194016506" sldId="335"/>
            <ac:picMk id="7" creationId="{3F9C81F8-AEB1-A803-5E7B-EB77AAA0EA27}"/>
          </ac:picMkLst>
        </pc:picChg>
        <pc:picChg chg="add mod">
          <ac:chgData name="Quentin Beraud" userId="6a419fc9c26811ab" providerId="LiveId" clId="{7E517DEC-6CEC-4D1A-96C5-99D932E77B69}" dt="2024-02-13T16:38:21.591" v="4351" actId="692"/>
          <ac:picMkLst>
            <pc:docMk/>
            <pc:sldMk cId="2194016506" sldId="335"/>
            <ac:picMk id="12" creationId="{763C85C4-0E45-C00B-EA78-71FCD4190741}"/>
          </ac:picMkLst>
        </pc:picChg>
        <pc:picChg chg="del">
          <ac:chgData name="Quentin Beraud" userId="6a419fc9c26811ab" providerId="LiveId" clId="{7E517DEC-6CEC-4D1A-96C5-99D932E77B69}" dt="2024-02-13T12:45:40.754" v="895" actId="478"/>
          <ac:picMkLst>
            <pc:docMk/>
            <pc:sldMk cId="2194016506" sldId="335"/>
            <ac:picMk id="14" creationId="{484E9973-A6FD-180E-6654-93FFE893E804}"/>
          </ac:picMkLst>
        </pc:picChg>
        <pc:picChg chg="del">
          <ac:chgData name="Quentin Beraud" userId="6a419fc9c26811ab" providerId="LiveId" clId="{7E517DEC-6CEC-4D1A-96C5-99D932E77B69}" dt="2024-02-13T12:45:42.282" v="897" actId="478"/>
          <ac:picMkLst>
            <pc:docMk/>
            <pc:sldMk cId="2194016506" sldId="335"/>
            <ac:picMk id="16" creationId="{ED21FB57-6160-D4D8-66B5-AFEF4EB5CA36}"/>
          </ac:picMkLst>
        </pc:picChg>
      </pc:sldChg>
      <pc:sldChg chg="addSp delSp modSp mod">
        <pc:chgData name="Quentin Beraud" userId="6a419fc9c26811ab" providerId="LiveId" clId="{7E517DEC-6CEC-4D1A-96C5-99D932E77B69}" dt="2024-02-13T17:41:06.691" v="5826" actId="20577"/>
        <pc:sldMkLst>
          <pc:docMk/>
          <pc:sldMk cId="3063117482" sldId="336"/>
        </pc:sldMkLst>
        <pc:spChg chg="add del">
          <ac:chgData name="Quentin Beraud" userId="6a419fc9c26811ab" providerId="LiveId" clId="{7E517DEC-6CEC-4D1A-96C5-99D932E77B69}" dt="2024-02-13T12:43:31.069" v="880" actId="22"/>
          <ac:spMkLst>
            <pc:docMk/>
            <pc:sldMk cId="3063117482" sldId="336"/>
            <ac:spMk id="4" creationId="{92359BE6-25AF-BE76-6CDC-1F6DC75AA08C}"/>
          </ac:spMkLst>
        </pc:spChg>
        <pc:spChg chg="del">
          <ac:chgData name="Quentin Beraud" userId="6a419fc9c26811ab" providerId="LiveId" clId="{7E517DEC-6CEC-4D1A-96C5-99D932E77B69}" dt="2024-02-08T10:47:20.794" v="70" actId="478"/>
          <ac:spMkLst>
            <pc:docMk/>
            <pc:sldMk cId="3063117482" sldId="336"/>
            <ac:spMk id="4" creationId="{C2627EF0-2570-3E6F-FDCE-0FA54C4F3E2D}"/>
          </ac:spMkLst>
        </pc:spChg>
        <pc:spChg chg="del">
          <ac:chgData name="Quentin Beraud" userId="6a419fc9c26811ab" providerId="LiveId" clId="{7E517DEC-6CEC-4D1A-96C5-99D932E77B69}" dt="2024-02-13T12:43:37.870" v="883" actId="478"/>
          <ac:spMkLst>
            <pc:docMk/>
            <pc:sldMk cId="3063117482" sldId="336"/>
            <ac:spMk id="5" creationId="{90552FD6-F45D-E285-4A65-4C1F4D316C71}"/>
          </ac:spMkLst>
        </pc:spChg>
        <pc:spChg chg="add mod">
          <ac:chgData name="Quentin Beraud" userId="6a419fc9c26811ab" providerId="LiveId" clId="{7E517DEC-6CEC-4D1A-96C5-99D932E77B69}" dt="2024-02-13T15:46:41.547" v="3206" actId="14100"/>
          <ac:spMkLst>
            <pc:docMk/>
            <pc:sldMk cId="3063117482" sldId="336"/>
            <ac:spMk id="6" creationId="{45C53500-C762-F554-55C5-93B2CADBC518}"/>
          </ac:spMkLst>
        </pc:spChg>
        <pc:spChg chg="mod">
          <ac:chgData name="Quentin Beraud" userId="6a419fc9c26811ab" providerId="LiveId" clId="{7E517DEC-6CEC-4D1A-96C5-99D932E77B69}" dt="2024-02-13T12:43:47.543" v="886" actId="14100"/>
          <ac:spMkLst>
            <pc:docMk/>
            <pc:sldMk cId="3063117482" sldId="336"/>
            <ac:spMk id="9" creationId="{B949D507-7313-3D25-C397-ABE2F6414FD0}"/>
          </ac:spMkLst>
        </pc:spChg>
        <pc:spChg chg="del mod">
          <ac:chgData name="Quentin Beraud" userId="6a419fc9c26811ab" providerId="LiveId" clId="{7E517DEC-6CEC-4D1A-96C5-99D932E77B69}" dt="2024-02-13T12:44:49.963" v="889" actId="478"/>
          <ac:spMkLst>
            <pc:docMk/>
            <pc:sldMk cId="3063117482" sldId="336"/>
            <ac:spMk id="10" creationId="{0E874898-A8A6-9746-0804-4CB9F4DAB312}"/>
          </ac:spMkLst>
        </pc:spChg>
        <pc:spChg chg="add del mod">
          <ac:chgData name="Quentin Beraud" userId="6a419fc9c26811ab" providerId="LiveId" clId="{7E517DEC-6CEC-4D1A-96C5-99D932E77B69}" dt="2024-02-13T12:44:51.483" v="890" actId="478"/>
          <ac:spMkLst>
            <pc:docMk/>
            <pc:sldMk cId="3063117482" sldId="336"/>
            <ac:spMk id="14" creationId="{90EB017F-C679-6827-5AF8-B5B707288387}"/>
          </ac:spMkLst>
        </pc:spChg>
        <pc:spChg chg="add mod">
          <ac:chgData name="Quentin Beraud" userId="6a419fc9c26811ab" providerId="LiveId" clId="{7E517DEC-6CEC-4D1A-96C5-99D932E77B69}" dt="2024-02-13T15:33:50.128" v="2757" actId="20577"/>
          <ac:spMkLst>
            <pc:docMk/>
            <pc:sldMk cId="3063117482" sldId="336"/>
            <ac:spMk id="15" creationId="{6FB6EDA1-7282-E1DC-2200-C6374FFD0C0E}"/>
          </ac:spMkLst>
        </pc:spChg>
        <pc:spChg chg="add mod">
          <ac:chgData name="Quentin Beraud" userId="6a419fc9c26811ab" providerId="LiveId" clId="{7E517DEC-6CEC-4D1A-96C5-99D932E77B69}" dt="2024-02-13T15:51:31.895" v="3527" actId="113"/>
          <ac:spMkLst>
            <pc:docMk/>
            <pc:sldMk cId="3063117482" sldId="336"/>
            <ac:spMk id="17" creationId="{E04895E0-7A3A-E604-27B2-091DEA2724B1}"/>
          </ac:spMkLst>
        </pc:spChg>
        <pc:spChg chg="add mod">
          <ac:chgData name="Quentin Beraud" userId="6a419fc9c26811ab" providerId="LiveId" clId="{7E517DEC-6CEC-4D1A-96C5-99D932E77B69}" dt="2024-02-13T17:41:06.691" v="5826" actId="20577"/>
          <ac:spMkLst>
            <pc:docMk/>
            <pc:sldMk cId="3063117482" sldId="336"/>
            <ac:spMk id="18" creationId="{C6D5BD40-CD53-6C28-84DC-60AF665AA8BB}"/>
          </ac:spMkLst>
        </pc:spChg>
        <pc:spChg chg="add del mod">
          <ac:chgData name="Quentin Beraud" userId="6a419fc9c26811ab" providerId="LiveId" clId="{7E517DEC-6CEC-4D1A-96C5-99D932E77B69}" dt="2024-02-13T15:53:44.159" v="3545" actId="478"/>
          <ac:spMkLst>
            <pc:docMk/>
            <pc:sldMk cId="3063117482" sldId="336"/>
            <ac:spMk id="25" creationId="{79AB287A-59B6-62E1-1081-3F23DBD6E03F}"/>
          </ac:spMkLst>
        </pc:spChg>
        <pc:spChg chg="add del">
          <ac:chgData name="Quentin Beraud" userId="6a419fc9c26811ab" providerId="LiveId" clId="{7E517DEC-6CEC-4D1A-96C5-99D932E77B69}" dt="2024-02-13T15:52:40.267" v="3537" actId="22"/>
          <ac:spMkLst>
            <pc:docMk/>
            <pc:sldMk cId="3063117482" sldId="336"/>
            <ac:spMk id="27" creationId="{7F8D3473-B550-DDFF-1BD4-F20741F53DC2}"/>
          </ac:spMkLst>
        </pc:spChg>
        <pc:spChg chg="add mod">
          <ac:chgData name="Quentin Beraud" userId="6a419fc9c26811ab" providerId="LiveId" clId="{7E517DEC-6CEC-4D1A-96C5-99D932E77B69}" dt="2024-02-13T15:55:52.677" v="3574"/>
          <ac:spMkLst>
            <pc:docMk/>
            <pc:sldMk cId="3063117482" sldId="336"/>
            <ac:spMk id="34" creationId="{4412FA20-0579-0560-689F-7FA3EC68B0B0}"/>
          </ac:spMkLst>
        </pc:spChg>
        <pc:picChg chg="del">
          <ac:chgData name="Quentin Beraud" userId="6a419fc9c26811ab" providerId="LiveId" clId="{7E517DEC-6CEC-4D1A-96C5-99D932E77B69}" dt="2024-02-08T10:47:20.794" v="70" actId="478"/>
          <ac:picMkLst>
            <pc:docMk/>
            <pc:sldMk cId="3063117482" sldId="336"/>
            <ac:picMk id="2" creationId="{8EF8B045-7E4D-4266-EBA1-4378A7DA9B5A}"/>
          </ac:picMkLst>
        </pc:picChg>
        <pc:picChg chg="add del mod">
          <ac:chgData name="Quentin Beraud" userId="6a419fc9c26811ab" providerId="LiveId" clId="{7E517DEC-6CEC-4D1A-96C5-99D932E77B69}" dt="2024-02-08T10:49:25.941" v="108" actId="478"/>
          <ac:picMkLst>
            <pc:docMk/>
            <pc:sldMk cId="3063117482" sldId="336"/>
            <ac:picMk id="6" creationId="{5EF4D42D-374D-278B-905E-9C3E25DD72DA}"/>
          </ac:picMkLst>
        </pc:picChg>
        <pc:picChg chg="add del mod">
          <ac:chgData name="Quentin Beraud" userId="6a419fc9c26811ab" providerId="LiveId" clId="{7E517DEC-6CEC-4D1A-96C5-99D932E77B69}" dt="2024-02-13T12:34:23.085" v="744" actId="478"/>
          <ac:picMkLst>
            <pc:docMk/>
            <pc:sldMk cId="3063117482" sldId="336"/>
            <ac:picMk id="7" creationId="{5D68343E-7D50-3AE7-34E9-E695CBC9F195}"/>
          </ac:picMkLst>
        </pc:picChg>
        <pc:picChg chg="del">
          <ac:chgData name="Quentin Beraud" userId="6a419fc9c26811ab" providerId="LiveId" clId="{7E517DEC-6CEC-4D1A-96C5-99D932E77B69}" dt="2024-02-13T12:43:38.443" v="884" actId="478"/>
          <ac:picMkLst>
            <pc:docMk/>
            <pc:sldMk cId="3063117482" sldId="336"/>
            <ac:picMk id="13" creationId="{A0A38CC0-1939-487E-05CD-BDA1BAD59421}"/>
          </ac:picMkLst>
        </pc:picChg>
        <pc:picChg chg="del">
          <ac:chgData name="Quentin Beraud" userId="6a419fc9c26811ab" providerId="LiveId" clId="{7E517DEC-6CEC-4D1A-96C5-99D932E77B69}" dt="2024-02-13T12:43:36.204" v="882" actId="478"/>
          <ac:picMkLst>
            <pc:docMk/>
            <pc:sldMk cId="3063117482" sldId="336"/>
            <ac:picMk id="24" creationId="{C06FE88E-E441-5EB5-A1F6-3112690DA4B3}"/>
          </ac:picMkLst>
        </pc:picChg>
        <pc:picChg chg="add del mod">
          <ac:chgData name="Quentin Beraud" userId="6a419fc9c26811ab" providerId="LiveId" clId="{7E517DEC-6CEC-4D1A-96C5-99D932E77B69}" dt="2024-02-13T15:54:42.953" v="3565" actId="478"/>
          <ac:picMkLst>
            <pc:docMk/>
            <pc:sldMk cId="3063117482" sldId="336"/>
            <ac:picMk id="29" creationId="{5BF2A0B1-9405-807E-60DA-ABCEB78147C1}"/>
          </ac:picMkLst>
        </pc:picChg>
        <pc:picChg chg="add mod">
          <ac:chgData name="Quentin Beraud" userId="6a419fc9c26811ab" providerId="LiveId" clId="{7E517DEC-6CEC-4D1A-96C5-99D932E77B69}" dt="2024-02-13T15:55:39.194" v="3573" actId="14100"/>
          <ac:picMkLst>
            <pc:docMk/>
            <pc:sldMk cId="3063117482" sldId="336"/>
            <ac:picMk id="31" creationId="{1A438CD2-3681-8F48-1333-33AAE2D19BDA}"/>
          </ac:picMkLst>
        </pc:picChg>
        <pc:picChg chg="add mod">
          <ac:chgData name="Quentin Beraud" userId="6a419fc9c26811ab" providerId="LiveId" clId="{7E517DEC-6CEC-4D1A-96C5-99D932E77B69}" dt="2024-02-13T15:55:33.792" v="3572" actId="1076"/>
          <ac:picMkLst>
            <pc:docMk/>
            <pc:sldMk cId="3063117482" sldId="336"/>
            <ac:picMk id="33" creationId="{1D5BDF23-EFF5-2D87-BE11-D9FD01640593}"/>
          </ac:picMkLst>
        </pc:picChg>
        <pc:picChg chg="add mod">
          <ac:chgData name="Quentin Beraud" userId="6a419fc9c26811ab" providerId="LiveId" clId="{7E517DEC-6CEC-4D1A-96C5-99D932E77B69}" dt="2024-02-13T15:55:52.677" v="3574"/>
          <ac:picMkLst>
            <pc:docMk/>
            <pc:sldMk cId="3063117482" sldId="336"/>
            <ac:picMk id="35" creationId="{1401CC35-0F36-4BB2-9B00-0DBA68FB0A2E}"/>
          </ac:picMkLst>
        </pc:picChg>
        <pc:cxnChg chg="add del mod">
          <ac:chgData name="Quentin Beraud" userId="6a419fc9c26811ab" providerId="LiveId" clId="{7E517DEC-6CEC-4D1A-96C5-99D932E77B69}" dt="2024-02-13T15:53:44.952" v="3546" actId="478"/>
          <ac:cxnSpMkLst>
            <pc:docMk/>
            <pc:sldMk cId="3063117482" sldId="336"/>
            <ac:cxnSpMk id="20" creationId="{57963D2B-3A9E-64B7-EDCC-8131CA3673BF}"/>
          </ac:cxnSpMkLst>
        </pc:cxnChg>
      </pc:sldChg>
      <pc:sldChg chg="addSp delSp modSp add mod">
        <pc:chgData name="Quentin Beraud" userId="6a419fc9c26811ab" providerId="LiveId" clId="{7E517DEC-6CEC-4D1A-96C5-99D932E77B69}" dt="2024-02-13T17:40:27.200" v="5791" actId="313"/>
        <pc:sldMkLst>
          <pc:docMk/>
          <pc:sldMk cId="2532600050" sldId="337"/>
        </pc:sldMkLst>
        <pc:spChg chg="del">
          <ac:chgData name="Quentin Beraud" userId="6a419fc9c26811ab" providerId="LiveId" clId="{7E517DEC-6CEC-4D1A-96C5-99D932E77B69}" dt="2024-02-13T14:31:54.584" v="2073" actId="478"/>
          <ac:spMkLst>
            <pc:docMk/>
            <pc:sldMk cId="2532600050" sldId="337"/>
            <ac:spMk id="14" creationId="{A6B6E641-0BA7-B5C5-D1F6-73F79B8B19D5}"/>
          </ac:spMkLst>
        </pc:spChg>
        <pc:spChg chg="del">
          <ac:chgData name="Quentin Beraud" userId="6a419fc9c26811ab" providerId="LiveId" clId="{7E517DEC-6CEC-4D1A-96C5-99D932E77B69}" dt="2024-02-13T14:31:55.740" v="2074" actId="478"/>
          <ac:spMkLst>
            <pc:docMk/>
            <pc:sldMk cId="2532600050" sldId="337"/>
            <ac:spMk id="15" creationId="{9BD128B8-0F52-0902-BB2A-6EF23FBC52B3}"/>
          </ac:spMkLst>
        </pc:spChg>
        <pc:spChg chg="del">
          <ac:chgData name="Quentin Beraud" userId="6a419fc9c26811ab" providerId="LiveId" clId="{7E517DEC-6CEC-4D1A-96C5-99D932E77B69}" dt="2024-02-13T14:31:56.814" v="2075" actId="478"/>
          <ac:spMkLst>
            <pc:docMk/>
            <pc:sldMk cId="2532600050" sldId="337"/>
            <ac:spMk id="16" creationId="{89104C9E-5DB6-7357-E821-4EA568CDF9A8}"/>
          </ac:spMkLst>
        </pc:spChg>
        <pc:spChg chg="del">
          <ac:chgData name="Quentin Beraud" userId="6a419fc9c26811ab" providerId="LiveId" clId="{7E517DEC-6CEC-4D1A-96C5-99D932E77B69}" dt="2024-02-13T14:31:57.368" v="2076" actId="478"/>
          <ac:spMkLst>
            <pc:docMk/>
            <pc:sldMk cId="2532600050" sldId="337"/>
            <ac:spMk id="17" creationId="{012E4B8D-AE21-E098-A70C-7AFFF23C0445}"/>
          </ac:spMkLst>
        </pc:spChg>
        <pc:spChg chg="add mod">
          <ac:chgData name="Quentin Beraud" userId="6a419fc9c26811ab" providerId="LiveId" clId="{7E517DEC-6CEC-4D1A-96C5-99D932E77B69}" dt="2024-02-13T17:40:27.200" v="5791" actId="313"/>
          <ac:spMkLst>
            <pc:docMk/>
            <pc:sldMk cId="2532600050" sldId="337"/>
            <ac:spMk id="74" creationId="{29B440EC-A1A0-4548-AE99-648A91BEE2B0}"/>
          </ac:spMkLst>
        </pc:spChg>
        <pc:picChg chg="add del mod modCrop">
          <ac:chgData name="Quentin Beraud" userId="6a419fc9c26811ab" providerId="LiveId" clId="{7E517DEC-6CEC-4D1A-96C5-99D932E77B69}" dt="2024-02-13T14:46:16.843" v="2191" actId="478"/>
          <ac:picMkLst>
            <pc:docMk/>
            <pc:sldMk cId="2532600050" sldId="337"/>
            <ac:picMk id="4" creationId="{479B5CA9-9E50-63A0-731F-77298E36F584}"/>
          </ac:picMkLst>
        </pc:picChg>
        <pc:picChg chg="add del mod">
          <ac:chgData name="Quentin Beraud" userId="6a419fc9c26811ab" providerId="LiveId" clId="{7E517DEC-6CEC-4D1A-96C5-99D932E77B69}" dt="2024-02-13T14:52:21.543" v="2216" actId="478"/>
          <ac:picMkLst>
            <pc:docMk/>
            <pc:sldMk cId="2532600050" sldId="337"/>
            <ac:picMk id="7" creationId="{CDC555C6-1877-B4FB-DBF8-ADA40F87E202}"/>
          </ac:picMkLst>
        </pc:picChg>
        <pc:picChg chg="add del mod">
          <ac:chgData name="Quentin Beraud" userId="6a419fc9c26811ab" providerId="LiveId" clId="{7E517DEC-6CEC-4D1A-96C5-99D932E77B69}" dt="2024-02-13T14:50:07.893" v="2208" actId="478"/>
          <ac:picMkLst>
            <pc:docMk/>
            <pc:sldMk cId="2532600050" sldId="337"/>
            <ac:picMk id="18" creationId="{85BD94C3-BE42-EDAB-A59F-43FCBF01BB5C}"/>
          </ac:picMkLst>
        </pc:picChg>
        <pc:picChg chg="add mod">
          <ac:chgData name="Quentin Beraud" userId="6a419fc9c26811ab" providerId="LiveId" clId="{7E517DEC-6CEC-4D1A-96C5-99D932E77B69}" dt="2024-02-13T17:25:58.792" v="5409" actId="1036"/>
          <ac:picMkLst>
            <pc:docMk/>
            <pc:sldMk cId="2532600050" sldId="337"/>
            <ac:picMk id="20" creationId="{A83D8582-34A0-7EA9-76BA-0A7654DED376}"/>
          </ac:picMkLst>
        </pc:picChg>
        <pc:picChg chg="add mod">
          <ac:chgData name="Quentin Beraud" userId="6a419fc9c26811ab" providerId="LiveId" clId="{7E517DEC-6CEC-4D1A-96C5-99D932E77B69}" dt="2024-02-13T17:25:58.792" v="5409" actId="1036"/>
          <ac:picMkLst>
            <pc:docMk/>
            <pc:sldMk cId="2532600050" sldId="337"/>
            <ac:picMk id="22" creationId="{BDC431CA-49AC-61FA-3600-AA2566986D02}"/>
          </ac:picMkLst>
        </pc:picChg>
        <pc:picChg chg="add del mod">
          <ac:chgData name="Quentin Beraud" userId="6a419fc9c26811ab" providerId="LiveId" clId="{7E517DEC-6CEC-4D1A-96C5-99D932E77B69}" dt="2024-02-13T15:00:39.704" v="2265" actId="478"/>
          <ac:picMkLst>
            <pc:docMk/>
            <pc:sldMk cId="2532600050" sldId="337"/>
            <ac:picMk id="44" creationId="{6A20E32A-3CC0-9F72-4FAF-563D5CED97F9}"/>
          </ac:picMkLst>
        </pc:picChg>
        <pc:picChg chg="add mod">
          <ac:chgData name="Quentin Beraud" userId="6a419fc9c26811ab" providerId="LiveId" clId="{7E517DEC-6CEC-4D1A-96C5-99D932E77B69}" dt="2024-02-13T17:26:32.865" v="5418" actId="1076"/>
          <ac:picMkLst>
            <pc:docMk/>
            <pc:sldMk cId="2532600050" sldId="337"/>
            <ac:picMk id="46" creationId="{D7115081-8D24-9E49-4851-3E525BA94414}"/>
          </ac:picMkLst>
        </pc:picChg>
        <pc:picChg chg="add mod">
          <ac:chgData name="Quentin Beraud" userId="6a419fc9c26811ab" providerId="LiveId" clId="{7E517DEC-6CEC-4D1A-96C5-99D932E77B69}" dt="2024-02-13T17:26:28.592" v="5417" actId="14100"/>
          <ac:picMkLst>
            <pc:docMk/>
            <pc:sldMk cId="2532600050" sldId="337"/>
            <ac:picMk id="51" creationId="{279BB198-BE96-E5A5-4DDD-53A9AA666B5C}"/>
          </ac:picMkLst>
        </pc:picChg>
        <pc:cxnChg chg="mod">
          <ac:chgData name="Quentin Beraud" userId="6a419fc9c26811ab" providerId="LiveId" clId="{7E517DEC-6CEC-4D1A-96C5-99D932E77B69}" dt="2024-02-13T15:00:22.143" v="2256" actId="1076"/>
          <ac:cxnSpMkLst>
            <pc:docMk/>
            <pc:sldMk cId="2532600050" sldId="337"/>
            <ac:cxnSpMk id="11" creationId="{D39978E4-111A-A10B-1400-D1AE60346744}"/>
          </ac:cxnSpMkLst>
        </pc:cxnChg>
        <pc:cxnChg chg="add del mod">
          <ac:chgData name="Quentin Beraud" userId="6a419fc9c26811ab" providerId="LiveId" clId="{7E517DEC-6CEC-4D1A-96C5-99D932E77B69}" dt="2024-02-13T14:53:50.961" v="2235" actId="478"/>
          <ac:cxnSpMkLst>
            <pc:docMk/>
            <pc:sldMk cId="2532600050" sldId="337"/>
            <ac:cxnSpMk id="24" creationId="{70704EC4-5DD7-8C71-1CB2-8C156C86A3F7}"/>
          </ac:cxnSpMkLst>
        </pc:cxnChg>
        <pc:cxnChg chg="add del mod">
          <ac:chgData name="Quentin Beraud" userId="6a419fc9c26811ab" providerId="LiveId" clId="{7E517DEC-6CEC-4D1A-96C5-99D932E77B69}" dt="2024-02-13T14:54:54.203" v="2240" actId="478"/>
          <ac:cxnSpMkLst>
            <pc:docMk/>
            <pc:sldMk cId="2532600050" sldId="337"/>
            <ac:cxnSpMk id="32" creationId="{4BA9D3C1-F72F-ED13-E6DD-75AACEF6B3F5}"/>
          </ac:cxnSpMkLst>
        </pc:cxnChg>
        <pc:cxnChg chg="add mod">
          <ac:chgData name="Quentin Beraud" userId="6a419fc9c26811ab" providerId="LiveId" clId="{7E517DEC-6CEC-4D1A-96C5-99D932E77B69}" dt="2024-02-13T17:25:58.792" v="5409" actId="1036"/>
          <ac:cxnSpMkLst>
            <pc:docMk/>
            <pc:sldMk cId="2532600050" sldId="337"/>
            <ac:cxnSpMk id="37" creationId="{1CD1F3EE-3257-D230-9D5B-83F1AB5537B8}"/>
          </ac:cxnSpMkLst>
        </pc:cxnChg>
        <pc:cxnChg chg="add mod">
          <ac:chgData name="Quentin Beraud" userId="6a419fc9c26811ab" providerId="LiveId" clId="{7E517DEC-6CEC-4D1A-96C5-99D932E77B69}" dt="2024-02-13T17:26:32.865" v="5418" actId="1076"/>
          <ac:cxnSpMkLst>
            <pc:docMk/>
            <pc:sldMk cId="2532600050" sldId="337"/>
            <ac:cxnSpMk id="47" creationId="{FD8020F3-0471-CB24-3D88-07253ACA182D}"/>
          </ac:cxnSpMkLst>
        </pc:cxnChg>
        <pc:cxnChg chg="add mod">
          <ac:chgData name="Quentin Beraud" userId="6a419fc9c26811ab" providerId="LiveId" clId="{7E517DEC-6CEC-4D1A-96C5-99D932E77B69}" dt="2024-02-13T17:26:35.982" v="5419" actId="14100"/>
          <ac:cxnSpMkLst>
            <pc:docMk/>
            <pc:sldMk cId="2532600050" sldId="337"/>
            <ac:cxnSpMk id="52" creationId="{4E711C6F-7850-491B-13B6-865EDB65C18E}"/>
          </ac:cxnSpMkLst>
        </pc:cxnChg>
      </pc:sldChg>
      <pc:sldChg chg="addSp delSp modSp add mod">
        <pc:chgData name="Quentin Beraud" userId="6a419fc9c26811ab" providerId="LiveId" clId="{7E517DEC-6CEC-4D1A-96C5-99D932E77B69}" dt="2024-02-13T17:33:16.746" v="5600" actId="1076"/>
        <pc:sldMkLst>
          <pc:docMk/>
          <pc:sldMk cId="3250899509" sldId="338"/>
        </pc:sldMkLst>
        <pc:spChg chg="mod">
          <ac:chgData name="Quentin Beraud" userId="6a419fc9c26811ab" providerId="LiveId" clId="{7E517DEC-6CEC-4D1A-96C5-99D932E77B69}" dt="2024-02-13T14:37:49.034" v="2157" actId="20577"/>
          <ac:spMkLst>
            <pc:docMk/>
            <pc:sldMk cId="3250899509" sldId="338"/>
            <ac:spMk id="10" creationId="{79279B12-170D-08E6-1F94-F653491BFCDF}"/>
          </ac:spMkLst>
        </pc:spChg>
        <pc:spChg chg="del mod">
          <ac:chgData name="Quentin Beraud" userId="6a419fc9c26811ab" providerId="LiveId" clId="{7E517DEC-6CEC-4D1A-96C5-99D932E77B69}" dt="2024-02-13T14:37:52.424" v="2160" actId="478"/>
          <ac:spMkLst>
            <pc:docMk/>
            <pc:sldMk cId="3250899509" sldId="338"/>
            <ac:spMk id="14" creationId="{545695DE-D193-B3E7-B892-5917D5999D0A}"/>
          </ac:spMkLst>
        </pc:spChg>
        <pc:spChg chg="del mod">
          <ac:chgData name="Quentin Beraud" userId="6a419fc9c26811ab" providerId="LiveId" clId="{7E517DEC-6CEC-4D1A-96C5-99D932E77B69}" dt="2024-02-13T14:37:56.244" v="2164" actId="478"/>
          <ac:spMkLst>
            <pc:docMk/>
            <pc:sldMk cId="3250899509" sldId="338"/>
            <ac:spMk id="15" creationId="{95E80F0F-DF9D-7566-A0BF-DA2E8EB9AF97}"/>
          </ac:spMkLst>
        </pc:spChg>
        <pc:spChg chg="del">
          <ac:chgData name="Quentin Beraud" userId="6a419fc9c26811ab" providerId="LiveId" clId="{7E517DEC-6CEC-4D1A-96C5-99D932E77B69}" dt="2024-02-13T14:37:53.594" v="2161" actId="478"/>
          <ac:spMkLst>
            <pc:docMk/>
            <pc:sldMk cId="3250899509" sldId="338"/>
            <ac:spMk id="16" creationId="{D6CB6B17-A12F-D4A7-9009-73232A2D5083}"/>
          </ac:spMkLst>
        </pc:spChg>
        <pc:spChg chg="del">
          <ac:chgData name="Quentin Beraud" userId="6a419fc9c26811ab" providerId="LiveId" clId="{7E517DEC-6CEC-4D1A-96C5-99D932E77B69}" dt="2024-02-13T14:37:54.874" v="2162" actId="478"/>
          <ac:spMkLst>
            <pc:docMk/>
            <pc:sldMk cId="3250899509" sldId="338"/>
            <ac:spMk id="17" creationId="{836B5B68-A19B-7733-0CDD-686AC8FAA695}"/>
          </ac:spMkLst>
        </pc:spChg>
        <pc:picChg chg="add mod">
          <ac:chgData name="Quentin Beraud" userId="6a419fc9c26811ab" providerId="LiveId" clId="{7E517DEC-6CEC-4D1A-96C5-99D932E77B69}" dt="2024-02-13T17:33:16.746" v="5600" actId="1076"/>
          <ac:picMkLst>
            <pc:docMk/>
            <pc:sldMk cId="3250899509" sldId="338"/>
            <ac:picMk id="2" creationId="{65B75475-C404-113F-BCAF-96371A4F2257}"/>
          </ac:picMkLst>
        </pc:picChg>
      </pc:sldChg>
      <pc:sldChg chg="addSp delSp modSp add del mod">
        <pc:chgData name="Quentin Beraud" userId="6a419fc9c26811ab" providerId="LiveId" clId="{7E517DEC-6CEC-4D1A-96C5-99D932E77B69}" dt="2024-02-13T14:37:23.239" v="2081" actId="47"/>
        <pc:sldMkLst>
          <pc:docMk/>
          <pc:sldMk cId="4095790152" sldId="338"/>
        </pc:sldMkLst>
        <pc:spChg chg="add del mod">
          <ac:chgData name="Quentin Beraud" userId="6a419fc9c26811ab" providerId="LiveId" clId="{7E517DEC-6CEC-4D1A-96C5-99D932E77B69}" dt="2024-02-13T14:37:20.455" v="2079" actId="478"/>
          <ac:spMkLst>
            <pc:docMk/>
            <pc:sldMk cId="4095790152" sldId="338"/>
            <ac:spMk id="3" creationId="{B84EC07F-26BF-52F6-A671-0A34130D902E}"/>
          </ac:spMkLst>
        </pc:spChg>
        <pc:spChg chg="add mod">
          <ac:chgData name="Quentin Beraud" userId="6a419fc9c26811ab" providerId="LiveId" clId="{7E517DEC-6CEC-4D1A-96C5-99D932E77B69}" dt="2024-02-13T14:37:21.635" v="2080" actId="478"/>
          <ac:spMkLst>
            <pc:docMk/>
            <pc:sldMk cId="4095790152" sldId="338"/>
            <ac:spMk id="12" creationId="{4B947188-E787-10B3-4D59-6E81ABBF5018}"/>
          </ac:spMkLst>
        </pc:spChg>
        <pc:picChg chg="add del">
          <ac:chgData name="Quentin Beraud" userId="6a419fc9c26811ab" providerId="LiveId" clId="{7E517DEC-6CEC-4D1A-96C5-99D932E77B69}" dt="2024-02-13T14:37:21.635" v="2080" actId="478"/>
          <ac:picMkLst>
            <pc:docMk/>
            <pc:sldMk cId="4095790152" sldId="338"/>
            <ac:picMk id="9" creationId="{834B646D-84CA-0D63-C4C0-A440356AEF31}"/>
          </ac:picMkLst>
        </pc:picChg>
      </pc:sldChg>
      <pc:sldChg chg="addSp delSp modSp add mod">
        <pc:chgData name="Quentin Beraud" userId="6a419fc9c26811ab" providerId="LiveId" clId="{7E517DEC-6CEC-4D1A-96C5-99D932E77B69}" dt="2024-02-13T17:40:50.229" v="5819" actId="113"/>
        <pc:sldMkLst>
          <pc:docMk/>
          <pc:sldMk cId="164416582" sldId="339"/>
        </pc:sldMkLst>
        <pc:spChg chg="add mod">
          <ac:chgData name="Quentin Beraud" userId="6a419fc9c26811ab" providerId="LiveId" clId="{7E517DEC-6CEC-4D1A-96C5-99D932E77B69}" dt="2024-02-13T17:40:46.599" v="5818" actId="113"/>
          <ac:spMkLst>
            <pc:docMk/>
            <pc:sldMk cId="164416582" sldId="339"/>
            <ac:spMk id="13" creationId="{B8DFCEAF-2FFC-3CD9-5648-11A71894E4AC}"/>
          </ac:spMkLst>
        </pc:spChg>
        <pc:spChg chg="add mod">
          <ac:chgData name="Quentin Beraud" userId="6a419fc9c26811ab" providerId="LiveId" clId="{7E517DEC-6CEC-4D1A-96C5-99D932E77B69}" dt="2024-02-13T17:40:50.229" v="5819" actId="113"/>
          <ac:spMkLst>
            <pc:docMk/>
            <pc:sldMk cId="164416582" sldId="339"/>
            <ac:spMk id="14" creationId="{ECB617F5-78A5-CE1B-1DEB-4114116D8D95}"/>
          </ac:spMkLst>
        </pc:spChg>
        <pc:picChg chg="add mod">
          <ac:chgData name="Quentin Beraud" userId="6a419fc9c26811ab" providerId="LiveId" clId="{7E517DEC-6CEC-4D1A-96C5-99D932E77B69}" dt="2024-02-13T15:18:46.149" v="2585" actId="1076"/>
          <ac:picMkLst>
            <pc:docMk/>
            <pc:sldMk cId="164416582" sldId="339"/>
            <ac:picMk id="4" creationId="{3BBD76EC-B33D-3034-C5A3-82D86287621B}"/>
          </ac:picMkLst>
        </pc:picChg>
        <pc:picChg chg="add mod">
          <ac:chgData name="Quentin Beraud" userId="6a419fc9c26811ab" providerId="LiveId" clId="{7E517DEC-6CEC-4D1A-96C5-99D932E77B69}" dt="2024-02-13T15:18:34.522" v="2578" actId="1036"/>
          <ac:picMkLst>
            <pc:docMk/>
            <pc:sldMk cId="164416582" sldId="339"/>
            <ac:picMk id="7" creationId="{86BD43CC-487F-6883-607D-4114C6F7310A}"/>
          </ac:picMkLst>
        </pc:picChg>
        <pc:picChg chg="del">
          <ac:chgData name="Quentin Beraud" userId="6a419fc9c26811ab" providerId="LiveId" clId="{7E517DEC-6CEC-4D1A-96C5-99D932E77B69}" dt="2024-02-13T15:07:26.727" v="2389" actId="478"/>
          <ac:picMkLst>
            <pc:docMk/>
            <pc:sldMk cId="164416582" sldId="339"/>
            <ac:picMk id="20" creationId="{9617CE5A-11F5-FB5D-142C-AA5DD79EF334}"/>
          </ac:picMkLst>
        </pc:picChg>
        <pc:picChg chg="del mod">
          <ac:chgData name="Quentin Beraud" userId="6a419fc9c26811ab" providerId="LiveId" clId="{7E517DEC-6CEC-4D1A-96C5-99D932E77B69}" dt="2024-02-13T15:07:27.696" v="2392" actId="478"/>
          <ac:picMkLst>
            <pc:docMk/>
            <pc:sldMk cId="164416582" sldId="339"/>
            <ac:picMk id="22" creationId="{FDEDD675-21E5-60F7-3214-7721F7760BED}"/>
          </ac:picMkLst>
        </pc:picChg>
        <pc:picChg chg="del">
          <ac:chgData name="Quentin Beraud" userId="6a419fc9c26811ab" providerId="LiveId" clId="{7E517DEC-6CEC-4D1A-96C5-99D932E77B69}" dt="2024-02-13T15:07:23.303" v="2386" actId="478"/>
          <ac:picMkLst>
            <pc:docMk/>
            <pc:sldMk cId="164416582" sldId="339"/>
            <ac:picMk id="46" creationId="{6F4719A1-006E-5064-F940-635671451B73}"/>
          </ac:picMkLst>
        </pc:picChg>
        <pc:picChg chg="del">
          <ac:chgData name="Quentin Beraud" userId="6a419fc9c26811ab" providerId="LiveId" clId="{7E517DEC-6CEC-4D1A-96C5-99D932E77B69}" dt="2024-02-13T15:07:22.733" v="2385" actId="478"/>
          <ac:picMkLst>
            <pc:docMk/>
            <pc:sldMk cId="164416582" sldId="339"/>
            <ac:picMk id="51" creationId="{FA0489BF-D432-5429-3540-FA8D490746E2}"/>
          </ac:picMkLst>
        </pc:picChg>
        <pc:cxnChg chg="del mod">
          <ac:chgData name="Quentin Beraud" userId="6a419fc9c26811ab" providerId="LiveId" clId="{7E517DEC-6CEC-4D1A-96C5-99D932E77B69}" dt="2024-02-13T15:07:27.293" v="2390" actId="478"/>
          <ac:cxnSpMkLst>
            <pc:docMk/>
            <pc:sldMk cId="164416582" sldId="339"/>
            <ac:cxnSpMk id="37" creationId="{53F56592-9BCB-16DC-FC92-6F9B005278D5}"/>
          </ac:cxnSpMkLst>
        </pc:cxnChg>
        <pc:cxnChg chg="del">
          <ac:chgData name="Quentin Beraud" userId="6a419fc9c26811ab" providerId="LiveId" clId="{7E517DEC-6CEC-4D1A-96C5-99D932E77B69}" dt="2024-02-13T15:07:26.167" v="2388" actId="478"/>
          <ac:cxnSpMkLst>
            <pc:docMk/>
            <pc:sldMk cId="164416582" sldId="339"/>
            <ac:cxnSpMk id="47" creationId="{1913FA5F-C744-43C4-72B4-60A328F1B37A}"/>
          </ac:cxnSpMkLst>
        </pc:cxnChg>
        <pc:cxnChg chg="del mod">
          <ac:chgData name="Quentin Beraud" userId="6a419fc9c26811ab" providerId="LiveId" clId="{7E517DEC-6CEC-4D1A-96C5-99D932E77B69}" dt="2024-02-13T15:07:23.863" v="2387" actId="478"/>
          <ac:cxnSpMkLst>
            <pc:docMk/>
            <pc:sldMk cId="164416582" sldId="339"/>
            <ac:cxnSpMk id="52" creationId="{C75505BC-CDA6-8CA5-DAF7-01AF0F8EAF2B}"/>
          </ac:cxnSpMkLst>
        </pc:cxnChg>
      </pc:sldChg>
      <pc:sldChg chg="addSp delSp modSp add mod">
        <pc:chgData name="Quentin Beraud" userId="6a419fc9c26811ab" providerId="LiveId" clId="{7E517DEC-6CEC-4D1A-96C5-99D932E77B69}" dt="2024-02-13T17:40:57.869" v="5821" actId="113"/>
        <pc:sldMkLst>
          <pc:docMk/>
          <pc:sldMk cId="2887152272" sldId="340"/>
        </pc:sldMkLst>
        <pc:spChg chg="del">
          <ac:chgData name="Quentin Beraud" userId="6a419fc9c26811ab" providerId="LiveId" clId="{7E517DEC-6CEC-4D1A-96C5-99D932E77B69}" dt="2024-02-13T15:19:59.053" v="2606" actId="478"/>
          <ac:spMkLst>
            <pc:docMk/>
            <pc:sldMk cId="2887152272" sldId="340"/>
            <ac:spMk id="13" creationId="{E3264C59-9B6E-1D84-BDAB-61036E51717A}"/>
          </ac:spMkLst>
        </pc:spChg>
        <pc:spChg chg="del mod">
          <ac:chgData name="Quentin Beraud" userId="6a419fc9c26811ab" providerId="LiveId" clId="{7E517DEC-6CEC-4D1A-96C5-99D932E77B69}" dt="2024-02-13T15:20:00.387" v="2608" actId="478"/>
          <ac:spMkLst>
            <pc:docMk/>
            <pc:sldMk cId="2887152272" sldId="340"/>
            <ac:spMk id="14" creationId="{FA0AFCA2-E850-B839-9A5F-445DB3BDFCAD}"/>
          </ac:spMkLst>
        </pc:spChg>
        <pc:spChg chg="add mod">
          <ac:chgData name="Quentin Beraud" userId="6a419fc9c26811ab" providerId="LiveId" clId="{7E517DEC-6CEC-4D1A-96C5-99D932E77B69}" dt="2024-02-13T17:40:55.899" v="5820" actId="113"/>
          <ac:spMkLst>
            <pc:docMk/>
            <pc:sldMk cId="2887152272" sldId="340"/>
            <ac:spMk id="21" creationId="{941BB1CF-B853-E12B-DE02-E1F40E627EC2}"/>
          </ac:spMkLst>
        </pc:spChg>
        <pc:spChg chg="add mod">
          <ac:chgData name="Quentin Beraud" userId="6a419fc9c26811ab" providerId="LiveId" clId="{7E517DEC-6CEC-4D1A-96C5-99D932E77B69}" dt="2024-02-13T17:40:57.869" v="5821" actId="113"/>
          <ac:spMkLst>
            <pc:docMk/>
            <pc:sldMk cId="2887152272" sldId="340"/>
            <ac:spMk id="22" creationId="{E8E45204-0045-EC1A-E048-0181B8ACEA18}"/>
          </ac:spMkLst>
        </pc:spChg>
        <pc:picChg chg="del">
          <ac:chgData name="Quentin Beraud" userId="6a419fc9c26811ab" providerId="LiveId" clId="{7E517DEC-6CEC-4D1A-96C5-99D932E77B69}" dt="2024-02-13T15:19:57.643" v="2605" actId="478"/>
          <ac:picMkLst>
            <pc:docMk/>
            <pc:sldMk cId="2887152272" sldId="340"/>
            <ac:picMk id="4" creationId="{75478F86-0ADC-8CFB-3176-59A7FFD46769}"/>
          </ac:picMkLst>
        </pc:picChg>
        <pc:picChg chg="add mod">
          <ac:chgData name="Quentin Beraud" userId="6a419fc9c26811ab" providerId="LiveId" clId="{7E517DEC-6CEC-4D1A-96C5-99D932E77B69}" dt="2024-02-13T16:40:51.552" v="4385" actId="14100"/>
          <ac:picMkLst>
            <pc:docMk/>
            <pc:sldMk cId="2887152272" sldId="340"/>
            <ac:picMk id="5" creationId="{D626E1AC-03FC-00B1-F790-CDCDED29C3DA}"/>
          </ac:picMkLst>
        </pc:picChg>
        <pc:picChg chg="del">
          <ac:chgData name="Quentin Beraud" userId="6a419fc9c26811ab" providerId="LiveId" clId="{7E517DEC-6CEC-4D1A-96C5-99D932E77B69}" dt="2024-02-13T15:20:01.086" v="2609" actId="478"/>
          <ac:picMkLst>
            <pc:docMk/>
            <pc:sldMk cId="2887152272" sldId="340"/>
            <ac:picMk id="7" creationId="{4609F966-9AE0-0A80-CECD-74DB69DBC99A}"/>
          </ac:picMkLst>
        </pc:picChg>
        <pc:picChg chg="add del mod">
          <ac:chgData name="Quentin Beraud" userId="6a419fc9c26811ab" providerId="LiveId" clId="{7E517DEC-6CEC-4D1A-96C5-99D932E77B69}" dt="2024-02-13T15:22:51.433" v="2616" actId="478"/>
          <ac:picMkLst>
            <pc:docMk/>
            <pc:sldMk cId="2887152272" sldId="340"/>
            <ac:picMk id="16" creationId="{03F5C073-7E41-1E46-E8A0-2C9D22BD77FF}"/>
          </ac:picMkLst>
        </pc:picChg>
        <pc:picChg chg="add del mod">
          <ac:chgData name="Quentin Beraud" userId="6a419fc9c26811ab" providerId="LiveId" clId="{7E517DEC-6CEC-4D1A-96C5-99D932E77B69}" dt="2024-02-13T15:23:25.763" v="2619" actId="478"/>
          <ac:picMkLst>
            <pc:docMk/>
            <pc:sldMk cId="2887152272" sldId="340"/>
            <ac:picMk id="18" creationId="{84D8F019-9616-0624-E120-B77B2813CF77}"/>
          </ac:picMkLst>
        </pc:picChg>
        <pc:picChg chg="add mod">
          <ac:chgData name="Quentin Beraud" userId="6a419fc9c26811ab" providerId="LiveId" clId="{7E517DEC-6CEC-4D1A-96C5-99D932E77B69}" dt="2024-02-13T15:23:59.503" v="2630" actId="692"/>
          <ac:picMkLst>
            <pc:docMk/>
            <pc:sldMk cId="2887152272" sldId="340"/>
            <ac:picMk id="20" creationId="{BEF624B9-5AF7-3735-B75E-26B2D276DF81}"/>
          </ac:picMkLst>
        </pc:picChg>
      </pc:sldChg>
      <pc:sldChg chg="addSp delSp modSp add mod">
        <pc:chgData name="Quentin Beraud" userId="6a419fc9c26811ab" providerId="LiveId" clId="{7E517DEC-6CEC-4D1A-96C5-99D932E77B69}" dt="2024-02-13T17:41:43.078" v="5832" actId="478"/>
        <pc:sldMkLst>
          <pc:docMk/>
          <pc:sldMk cId="1053490470" sldId="341"/>
        </pc:sldMkLst>
        <pc:spChg chg="add del mod">
          <ac:chgData name="Quentin Beraud" userId="6a419fc9c26811ab" providerId="LiveId" clId="{7E517DEC-6CEC-4D1A-96C5-99D932E77B69}" dt="2024-02-13T15:59:12.443" v="3693" actId="478"/>
          <ac:spMkLst>
            <pc:docMk/>
            <pc:sldMk cId="1053490470" sldId="341"/>
            <ac:spMk id="5" creationId="{4D179775-7622-87BF-AEF1-64DEC288F575}"/>
          </ac:spMkLst>
        </pc:spChg>
        <pc:spChg chg="del">
          <ac:chgData name="Quentin Beraud" userId="6a419fc9c26811ab" providerId="LiveId" clId="{7E517DEC-6CEC-4D1A-96C5-99D932E77B69}" dt="2024-02-13T17:24:51.454" v="5379" actId="478"/>
          <ac:spMkLst>
            <pc:docMk/>
            <pc:sldMk cId="1053490470" sldId="341"/>
            <ac:spMk id="15" creationId="{DC47AD64-9ED9-9DC1-6A76-98439C15A129}"/>
          </ac:spMkLst>
        </pc:spChg>
        <pc:spChg chg="del">
          <ac:chgData name="Quentin Beraud" userId="6a419fc9c26811ab" providerId="LiveId" clId="{7E517DEC-6CEC-4D1A-96C5-99D932E77B69}" dt="2024-02-13T15:56:22.402" v="3579" actId="478"/>
          <ac:spMkLst>
            <pc:docMk/>
            <pc:sldMk cId="1053490470" sldId="341"/>
            <ac:spMk id="17" creationId="{052C3C43-F668-E984-99D8-949A70FEB17E}"/>
          </ac:spMkLst>
        </pc:spChg>
        <pc:spChg chg="del">
          <ac:chgData name="Quentin Beraud" userId="6a419fc9c26811ab" providerId="LiveId" clId="{7E517DEC-6CEC-4D1A-96C5-99D932E77B69}" dt="2024-02-13T15:56:21.123" v="3578" actId="478"/>
          <ac:spMkLst>
            <pc:docMk/>
            <pc:sldMk cId="1053490470" sldId="341"/>
            <ac:spMk id="18" creationId="{EC01BD07-42C0-50BF-50F6-90653E87FE28}"/>
          </ac:spMkLst>
        </pc:spChg>
        <pc:spChg chg="add del mod">
          <ac:chgData name="Quentin Beraud" userId="6a419fc9c26811ab" providerId="LiveId" clId="{7E517DEC-6CEC-4D1A-96C5-99D932E77B69}" dt="2024-02-13T17:25:24.154" v="5385"/>
          <ac:spMkLst>
            <pc:docMk/>
            <pc:sldMk cId="1053490470" sldId="341"/>
            <ac:spMk id="19" creationId="{C35F374E-42B3-EC28-6D2C-8897BBD84CE1}"/>
          </ac:spMkLst>
        </pc:spChg>
        <pc:spChg chg="add mod">
          <ac:chgData name="Quentin Beraud" userId="6a419fc9c26811ab" providerId="LiveId" clId="{7E517DEC-6CEC-4D1A-96C5-99D932E77B69}" dt="2024-02-13T17:41:18.909" v="5827"/>
          <ac:spMkLst>
            <pc:docMk/>
            <pc:sldMk cId="1053490470" sldId="341"/>
            <ac:spMk id="20" creationId="{36FCDDC8-440B-C323-2682-8102D86DC44C}"/>
          </ac:spMkLst>
        </pc:spChg>
        <pc:spChg chg="add del mod">
          <ac:chgData name="Quentin Beraud" userId="6a419fc9c26811ab" providerId="LiveId" clId="{7E517DEC-6CEC-4D1A-96C5-99D932E77B69}" dt="2024-02-13T17:41:43.078" v="5832" actId="478"/>
          <ac:spMkLst>
            <pc:docMk/>
            <pc:sldMk cId="1053490470" sldId="341"/>
            <ac:spMk id="21" creationId="{00DDA8F0-986B-9664-D2A6-99CFFA1E1812}"/>
          </ac:spMkLst>
        </pc:spChg>
        <pc:picChg chg="add mod modCrop">
          <ac:chgData name="Quentin Beraud" userId="6a419fc9c26811ab" providerId="LiveId" clId="{7E517DEC-6CEC-4D1A-96C5-99D932E77B69}" dt="2024-02-13T16:19:16.972" v="3874" actId="14100"/>
          <ac:picMkLst>
            <pc:docMk/>
            <pc:sldMk cId="1053490470" sldId="341"/>
            <ac:picMk id="4" creationId="{E0BE5DBB-B710-921F-A0AB-EA260A6BE241}"/>
          </ac:picMkLst>
        </pc:picChg>
        <pc:picChg chg="add del mod">
          <ac:chgData name="Quentin Beraud" userId="6a419fc9c26811ab" providerId="LiveId" clId="{7E517DEC-6CEC-4D1A-96C5-99D932E77B69}" dt="2024-02-13T16:16:17.641" v="3698" actId="478"/>
          <ac:picMkLst>
            <pc:docMk/>
            <pc:sldMk cId="1053490470" sldId="341"/>
            <ac:picMk id="10" creationId="{84BD35CE-8D54-1D85-D59F-9494F38BC292}"/>
          </ac:picMkLst>
        </pc:picChg>
        <pc:picChg chg="add mod">
          <ac:chgData name="Quentin Beraud" userId="6a419fc9c26811ab" providerId="LiveId" clId="{7E517DEC-6CEC-4D1A-96C5-99D932E77B69}" dt="2024-02-13T17:24:40.737" v="5377" actId="1076"/>
          <ac:picMkLst>
            <pc:docMk/>
            <pc:sldMk cId="1053490470" sldId="341"/>
            <ac:picMk id="13" creationId="{1FB6B2F9-E782-A2E0-341D-95BD1155324E}"/>
          </ac:picMkLst>
        </pc:picChg>
        <pc:picChg chg="add mod">
          <ac:chgData name="Quentin Beraud" userId="6a419fc9c26811ab" providerId="LiveId" clId="{7E517DEC-6CEC-4D1A-96C5-99D932E77B69}" dt="2024-02-13T17:25:30.853" v="5386" actId="1076"/>
          <ac:picMkLst>
            <pc:docMk/>
            <pc:sldMk cId="1053490470" sldId="341"/>
            <ac:picMk id="16" creationId="{30665DA5-EDF8-2654-29D1-77EEA4A9E040}"/>
          </ac:picMkLst>
        </pc:picChg>
        <pc:picChg chg="del">
          <ac:chgData name="Quentin Beraud" userId="6a419fc9c26811ab" providerId="LiveId" clId="{7E517DEC-6CEC-4D1A-96C5-99D932E77B69}" dt="2024-02-13T15:56:20.066" v="3576" actId="478"/>
          <ac:picMkLst>
            <pc:docMk/>
            <pc:sldMk cId="1053490470" sldId="341"/>
            <ac:picMk id="31" creationId="{294D0815-8022-E5BD-9FA8-C4A28E54A401}"/>
          </ac:picMkLst>
        </pc:picChg>
        <pc:picChg chg="del">
          <ac:chgData name="Quentin Beraud" userId="6a419fc9c26811ab" providerId="LiveId" clId="{7E517DEC-6CEC-4D1A-96C5-99D932E77B69}" dt="2024-02-13T15:56:20.544" v="3577" actId="478"/>
          <ac:picMkLst>
            <pc:docMk/>
            <pc:sldMk cId="1053490470" sldId="341"/>
            <ac:picMk id="33" creationId="{99CBC44F-6CA8-C7C9-4AC0-4CC9E8A36364}"/>
          </ac:picMkLst>
        </pc:picChg>
      </pc:sldChg>
      <pc:sldChg chg="addSp delSp modSp add mod setBg">
        <pc:chgData name="Quentin Beraud" userId="6a419fc9c26811ab" providerId="LiveId" clId="{7E517DEC-6CEC-4D1A-96C5-99D932E77B69}" dt="2024-02-13T16:44:32.840" v="4555" actId="20577"/>
        <pc:sldMkLst>
          <pc:docMk/>
          <pc:sldMk cId="2127501914" sldId="342"/>
        </pc:sldMkLst>
        <pc:spChg chg="add mod">
          <ac:chgData name="Quentin Beraud" userId="6a419fc9c26811ab" providerId="LiveId" clId="{7E517DEC-6CEC-4D1A-96C5-99D932E77B69}" dt="2024-02-13T16:44:32.840" v="4555" actId="20577"/>
          <ac:spMkLst>
            <pc:docMk/>
            <pc:sldMk cId="2127501914" sldId="342"/>
            <ac:spMk id="7" creationId="{26356036-5B18-14AE-FAC8-4DBE7DAD5DC7}"/>
          </ac:spMkLst>
        </pc:spChg>
        <pc:spChg chg="del mod">
          <ac:chgData name="Quentin Beraud" userId="6a419fc9c26811ab" providerId="LiveId" clId="{7E517DEC-6CEC-4D1A-96C5-99D932E77B69}" dt="2024-02-13T16:38:45.251" v="4355" actId="478"/>
          <ac:spMkLst>
            <pc:docMk/>
            <pc:sldMk cId="2127501914" sldId="342"/>
            <ac:spMk id="13" creationId="{8FB1224C-47DD-B741-6ECB-BFDF2E5B8C60}"/>
          </ac:spMkLst>
        </pc:spChg>
        <pc:picChg chg="add mod">
          <ac:chgData name="Quentin Beraud" userId="6a419fc9c26811ab" providerId="LiveId" clId="{7E517DEC-6CEC-4D1A-96C5-99D932E77B69}" dt="2024-02-13T16:43:33.874" v="4453" actId="1076"/>
          <ac:picMkLst>
            <pc:docMk/>
            <pc:sldMk cId="2127501914" sldId="342"/>
            <ac:picMk id="6" creationId="{481D3722-3C4E-A697-D840-FC1C8D7C3FDB}"/>
          </ac:picMkLst>
        </pc:picChg>
        <pc:picChg chg="del">
          <ac:chgData name="Quentin Beraud" userId="6a419fc9c26811ab" providerId="LiveId" clId="{7E517DEC-6CEC-4D1A-96C5-99D932E77B69}" dt="2024-02-13T16:38:43.152" v="4353" actId="478"/>
          <ac:picMkLst>
            <pc:docMk/>
            <pc:sldMk cId="2127501914" sldId="342"/>
            <ac:picMk id="12" creationId="{383CAE2D-5A8A-8B80-15BA-17E334396FE9}"/>
          </ac:picMkLst>
        </pc:picChg>
      </pc:sldChg>
      <pc:sldChg chg="addSp delSp modSp add mod">
        <pc:chgData name="Quentin Beraud" userId="6a419fc9c26811ab" providerId="LiveId" clId="{7E517DEC-6CEC-4D1A-96C5-99D932E77B69}" dt="2024-02-13T17:06:59.460" v="5068" actId="1076"/>
        <pc:sldMkLst>
          <pc:docMk/>
          <pc:sldMk cId="1992097062" sldId="343"/>
        </pc:sldMkLst>
        <pc:spChg chg="del mod">
          <ac:chgData name="Quentin Beraud" userId="6a419fc9c26811ab" providerId="LiveId" clId="{7E517DEC-6CEC-4D1A-96C5-99D932E77B69}" dt="2024-02-13T17:02:10.184" v="5050" actId="478"/>
          <ac:spMkLst>
            <pc:docMk/>
            <pc:sldMk cId="1992097062" sldId="343"/>
            <ac:spMk id="7" creationId="{34848395-3033-D4EC-DA33-3A6B93BF4AE5}"/>
          </ac:spMkLst>
        </pc:spChg>
        <pc:picChg chg="del">
          <ac:chgData name="Quentin Beraud" userId="6a419fc9c26811ab" providerId="LiveId" clId="{7E517DEC-6CEC-4D1A-96C5-99D932E77B69}" dt="2024-02-13T17:02:08.144" v="5048" actId="478"/>
          <ac:picMkLst>
            <pc:docMk/>
            <pc:sldMk cId="1992097062" sldId="343"/>
            <ac:picMk id="6" creationId="{355D4036-B5BA-F7E7-B6D0-8239969F5947}"/>
          </ac:picMkLst>
        </pc:picChg>
        <pc:picChg chg="add mod">
          <ac:chgData name="Quentin Beraud" userId="6a419fc9c26811ab" providerId="LiveId" clId="{7E517DEC-6CEC-4D1A-96C5-99D932E77B69}" dt="2024-02-13T17:06:59.460" v="5068" actId="1076"/>
          <ac:picMkLst>
            <pc:docMk/>
            <pc:sldMk cId="1992097062" sldId="343"/>
            <ac:picMk id="12" creationId="{3BE3EBC9-6CE6-CC0C-761D-941A12F9E30E}"/>
          </ac:picMkLst>
        </pc:picChg>
        <pc:picChg chg="add del">
          <ac:chgData name="Quentin Beraud" userId="6a419fc9c26811ab" providerId="LiveId" clId="{7E517DEC-6CEC-4D1A-96C5-99D932E77B69}" dt="2024-02-13T17:05:11.231" v="5056" actId="22"/>
          <ac:picMkLst>
            <pc:docMk/>
            <pc:sldMk cId="1992097062" sldId="343"/>
            <ac:picMk id="14" creationId="{F8BF095B-356E-0CB5-A190-8790DD9E538A}"/>
          </ac:picMkLst>
        </pc:picChg>
      </pc:sldChg>
      <pc:sldChg chg="new del">
        <pc:chgData name="Quentin Beraud" userId="6a419fc9c26811ab" providerId="LiveId" clId="{7E517DEC-6CEC-4D1A-96C5-99D932E77B69}" dt="2024-02-13T17:02:03.179" v="5046" actId="680"/>
        <pc:sldMkLst>
          <pc:docMk/>
          <pc:sldMk cId="3976265283" sldId="343"/>
        </pc:sldMkLst>
      </pc:sldChg>
      <pc:sldChg chg="addSp delSp modSp add mod">
        <pc:chgData name="Quentin Beraud" userId="6a419fc9c26811ab" providerId="LiveId" clId="{7E517DEC-6CEC-4D1A-96C5-99D932E77B69}" dt="2024-02-13T17:10:09.667" v="5076" actId="1076"/>
        <pc:sldMkLst>
          <pc:docMk/>
          <pc:sldMk cId="2307356573" sldId="344"/>
        </pc:sldMkLst>
        <pc:picChg chg="add mod ord">
          <ac:chgData name="Quentin Beraud" userId="6a419fc9c26811ab" providerId="LiveId" clId="{7E517DEC-6CEC-4D1A-96C5-99D932E77B69}" dt="2024-02-13T17:10:09.667" v="5076" actId="1076"/>
          <ac:picMkLst>
            <pc:docMk/>
            <pc:sldMk cId="2307356573" sldId="344"/>
            <ac:picMk id="6" creationId="{A22A145B-08D5-1C3C-CDBF-87C430A887EE}"/>
          </ac:picMkLst>
        </pc:picChg>
        <pc:picChg chg="del">
          <ac:chgData name="Quentin Beraud" userId="6a419fc9c26811ab" providerId="LiveId" clId="{7E517DEC-6CEC-4D1A-96C5-99D932E77B69}" dt="2024-02-13T17:05:16.381" v="5058" actId="478"/>
          <ac:picMkLst>
            <pc:docMk/>
            <pc:sldMk cId="2307356573" sldId="344"/>
            <ac:picMk id="12" creationId="{AB3BD2A3-1774-B4C4-F2B0-4C75AC0B8B3C}"/>
          </ac:picMkLst>
        </pc:picChg>
      </pc:sldChg>
    </pc:docChg>
  </pc:docChgLst>
  <pc:docChgLst>
    <pc:chgData name="Quentin Beraud" userId="6a419fc9c26811ab" providerId="LiveId" clId="{C2938B1B-710E-4A0F-8632-811463F0BD05}"/>
    <pc:docChg chg="undo redo custSel addSld delSld modSld sldOrd">
      <pc:chgData name="Quentin Beraud" userId="6a419fc9c26811ab" providerId="LiveId" clId="{C2938B1B-710E-4A0F-8632-811463F0BD05}" dt="2023-07-26T08:28:03.583" v="12176" actId="20577"/>
      <pc:docMkLst>
        <pc:docMk/>
      </pc:docMkLst>
      <pc:sldChg chg="addSp delSp modSp mod">
        <pc:chgData name="Quentin Beraud" userId="6a419fc9c26811ab" providerId="LiveId" clId="{C2938B1B-710E-4A0F-8632-811463F0BD05}" dt="2023-07-26T08:28:03.583" v="12176" actId="20577"/>
        <pc:sldMkLst>
          <pc:docMk/>
          <pc:sldMk cId="1329746698" sldId="283"/>
        </pc:sldMkLst>
        <pc:spChg chg="mod">
          <ac:chgData name="Quentin Beraud" userId="6a419fc9c26811ab" providerId="LiveId" clId="{C2938B1B-710E-4A0F-8632-811463F0BD05}" dt="2023-07-23T15:40:53.867" v="7075" actId="14100"/>
          <ac:spMkLst>
            <pc:docMk/>
            <pc:sldMk cId="1329746698" sldId="283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8:03.326" v="7176" actId="14100"/>
          <ac:spMkLst>
            <pc:docMk/>
            <pc:sldMk cId="1329746698" sldId="283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8:28:03.583" v="12176" actId="20577"/>
          <ac:spMkLst>
            <pc:docMk/>
            <pc:sldMk cId="1329746698" sldId="283"/>
            <ac:spMk id="4" creationId="{D355C61F-C8F1-4977-8E1F-F16C0D9EA88C}"/>
          </ac:spMkLst>
        </pc:spChg>
        <pc:spChg chg="add del mod">
          <ac:chgData name="Quentin Beraud" userId="6a419fc9c26811ab" providerId="LiveId" clId="{C2938B1B-710E-4A0F-8632-811463F0BD05}" dt="2023-07-23T08:44:32.548" v="6241" actId="478"/>
          <ac:spMkLst>
            <pc:docMk/>
            <pc:sldMk cId="1329746698" sldId="283"/>
            <ac:spMk id="5" creationId="{27FEF159-16BC-9D97-C2FD-670CB3966EC7}"/>
          </ac:spMkLst>
        </pc:spChg>
        <pc:spChg chg="add del">
          <ac:chgData name="Quentin Beraud" userId="6a419fc9c26811ab" providerId="LiveId" clId="{C2938B1B-710E-4A0F-8632-811463F0BD05}" dt="2023-07-19T09:23:49.942" v="671"/>
          <ac:spMkLst>
            <pc:docMk/>
            <pc:sldMk cId="1329746698" sldId="283"/>
            <ac:spMk id="5" creationId="{7291110D-398E-D9B1-2B74-A164A9439279}"/>
          </ac:spMkLst>
        </pc:spChg>
        <pc:spChg chg="add del mod">
          <ac:chgData name="Quentin Beraud" userId="6a419fc9c26811ab" providerId="LiveId" clId="{C2938B1B-710E-4A0F-8632-811463F0BD05}" dt="2023-07-23T08:44:30.110" v="6239" actId="478"/>
          <ac:spMkLst>
            <pc:docMk/>
            <pc:sldMk cId="1329746698" sldId="283"/>
            <ac:spMk id="7" creationId="{BB2D53AB-395D-29C9-F2B9-C06312C8197C}"/>
          </ac:spMkLst>
        </pc:spChg>
        <pc:spChg chg="add del mod">
          <ac:chgData name="Quentin Beraud" userId="6a419fc9c26811ab" providerId="LiveId" clId="{C2938B1B-710E-4A0F-8632-811463F0BD05}" dt="2023-07-23T08:44:31.373" v="6240" actId="478"/>
          <ac:spMkLst>
            <pc:docMk/>
            <pc:sldMk cId="1329746698" sldId="283"/>
            <ac:spMk id="10" creationId="{76B919C2-BD78-7F05-5316-16E7582B7AFF}"/>
          </ac:spMkLst>
        </pc:spChg>
        <pc:spChg chg="add del mod">
          <ac:chgData name="Quentin Beraud" userId="6a419fc9c26811ab" providerId="LiveId" clId="{C2938B1B-710E-4A0F-8632-811463F0BD05}" dt="2023-07-23T08:44:34.008" v="6242" actId="478"/>
          <ac:spMkLst>
            <pc:docMk/>
            <pc:sldMk cId="1329746698" sldId="283"/>
            <ac:spMk id="11" creationId="{C899FDE3-73F9-8E61-4E47-141392DC9942}"/>
          </ac:spMkLst>
        </pc:spChg>
        <pc:spChg chg="del">
          <ac:chgData name="Quentin Beraud" userId="6a419fc9c26811ab" providerId="LiveId" clId="{C2938B1B-710E-4A0F-8632-811463F0BD05}" dt="2023-07-19T09:20:58.026" v="669" actId="478"/>
          <ac:spMkLst>
            <pc:docMk/>
            <pc:sldMk cId="1329746698" sldId="283"/>
            <ac:spMk id="13" creationId="{B92231D4-1A1C-C932-B40C-84B3F79B0ABC}"/>
          </ac:spMkLst>
        </pc:spChg>
        <pc:spChg chg="mod">
          <ac:chgData name="Quentin Beraud" userId="6a419fc9c26811ab" providerId="LiveId" clId="{C2938B1B-710E-4A0F-8632-811463F0BD05}" dt="2023-07-23T08:43:00.559" v="6219" actId="207"/>
          <ac:spMkLst>
            <pc:docMk/>
            <pc:sldMk cId="1329746698" sldId="283"/>
            <ac:spMk id="20" creationId="{EFA08948-2B6F-46B1-9D2D-8D7B2B3FBD56}"/>
          </ac:spMkLst>
        </pc:spChg>
        <pc:picChg chg="add mod">
          <ac:chgData name="Quentin Beraud" userId="6a419fc9c26811ab" providerId="LiveId" clId="{C2938B1B-710E-4A0F-8632-811463F0BD05}" dt="2023-07-19T17:22:23.816" v="751" actId="1076"/>
          <ac:picMkLst>
            <pc:docMk/>
            <pc:sldMk cId="1329746698" sldId="283"/>
            <ac:picMk id="9" creationId="{D1650225-92E0-951B-0F37-EC469679D3EE}"/>
          </ac:picMkLst>
        </pc:picChg>
        <pc:picChg chg="del">
          <ac:chgData name="Quentin Beraud" userId="6a419fc9c26811ab" providerId="LiveId" clId="{C2938B1B-710E-4A0F-8632-811463F0BD05}" dt="2023-07-19T09:20:55.910" v="668" actId="478"/>
          <ac:picMkLst>
            <pc:docMk/>
            <pc:sldMk cId="1329746698" sldId="283"/>
            <ac:picMk id="16" creationId="{8615CA18-20DF-2F49-DF89-2ED87972DF19}"/>
          </ac:picMkLst>
        </pc:picChg>
      </pc:sldChg>
      <pc:sldChg chg="addSp delSp modSp add del mod ord">
        <pc:chgData name="Quentin Beraud" userId="6a419fc9c26811ab" providerId="LiveId" clId="{C2938B1B-710E-4A0F-8632-811463F0BD05}" dt="2023-07-25T08:53:53.893" v="11742" actId="20577"/>
        <pc:sldMkLst>
          <pc:docMk/>
          <pc:sldMk cId="3188837873" sldId="284"/>
        </pc:sldMkLst>
        <pc:spChg chg="del mod">
          <ac:chgData name="Quentin Beraud" userId="6a419fc9c26811ab" providerId="LiveId" clId="{C2938B1B-710E-4A0F-8632-811463F0BD05}" dt="2023-07-23T08:44:58.318" v="6247" actId="478"/>
          <ac:spMkLst>
            <pc:docMk/>
            <pc:sldMk cId="3188837873" sldId="284"/>
            <ac:spMk id="2" creationId="{19304E83-A4F0-49C5-BB01-F5773509A2B3}"/>
          </ac:spMkLst>
        </pc:spChg>
        <pc:spChg chg="del mod">
          <ac:chgData name="Quentin Beraud" userId="6a419fc9c26811ab" providerId="LiveId" clId="{C2938B1B-710E-4A0F-8632-811463F0BD05}" dt="2023-07-20T08:36:24.106" v="3124" actId="478"/>
          <ac:spMkLst>
            <pc:docMk/>
            <pc:sldMk cId="3188837873" sldId="284"/>
            <ac:spMk id="3" creationId="{7CA42D59-EAD6-4F95-84F1-32A30F057856}"/>
          </ac:spMkLst>
        </pc:spChg>
        <pc:spChg chg="add mod">
          <ac:chgData name="Quentin Beraud" userId="6a419fc9c26811ab" providerId="LiveId" clId="{C2938B1B-710E-4A0F-8632-811463F0BD05}" dt="2023-07-23T15:43:02.554" v="7105" actId="1035"/>
          <ac:spMkLst>
            <pc:docMk/>
            <pc:sldMk cId="3188837873" sldId="284"/>
            <ac:spMk id="3" creationId="{7FE8AC07-FFE1-AF41-2529-8E1C13A6216D}"/>
          </ac:spMkLst>
        </pc:spChg>
        <pc:spChg chg="del mod">
          <ac:chgData name="Quentin Beraud" userId="6a419fc9c26811ab" providerId="LiveId" clId="{C2938B1B-710E-4A0F-8632-811463F0BD05}" dt="2023-07-23T08:55:00.948" v="6416" actId="478"/>
          <ac:spMkLst>
            <pc:docMk/>
            <pc:sldMk cId="3188837873" sldId="284"/>
            <ac:spMk id="4" creationId="{6AB259A0-0017-492F-A0DC-4B70C7052AE0}"/>
          </ac:spMkLst>
        </pc:spChg>
        <pc:spChg chg="mod">
          <ac:chgData name="Quentin Beraud" userId="6a419fc9c26811ab" providerId="LiveId" clId="{C2938B1B-710E-4A0F-8632-811463F0BD05}" dt="2023-07-25T08:53:53.893" v="11742" actId="20577"/>
          <ac:spMkLst>
            <pc:docMk/>
            <pc:sldMk cId="3188837873" sldId="284"/>
            <ac:spMk id="5" creationId="{CEEB3BAE-C0B2-447C-B8BE-96C6BD84D658}"/>
          </ac:spMkLst>
        </pc:spChg>
        <pc:spChg chg="del mod">
          <ac:chgData name="Quentin Beraud" userId="6a419fc9c26811ab" providerId="LiveId" clId="{C2938B1B-710E-4A0F-8632-811463F0BD05}" dt="2023-07-23T08:48:12.250" v="6318" actId="478"/>
          <ac:spMkLst>
            <pc:docMk/>
            <pc:sldMk cId="3188837873" sldId="284"/>
            <ac:spMk id="6" creationId="{B237D1CA-B91A-410E-A968-D017BBE99F99}"/>
          </ac:spMkLst>
        </pc:spChg>
        <pc:spChg chg="del mod">
          <ac:chgData name="Quentin Beraud" userId="6a419fc9c26811ab" providerId="LiveId" clId="{C2938B1B-710E-4A0F-8632-811463F0BD05}" dt="2023-07-23T08:48:24.108" v="6321" actId="478"/>
          <ac:spMkLst>
            <pc:docMk/>
            <pc:sldMk cId="3188837873" sldId="284"/>
            <ac:spMk id="7" creationId="{26A87885-D672-4CF9-A78D-CFE98385B03A}"/>
          </ac:spMkLst>
        </pc:spChg>
        <pc:spChg chg="add mod">
          <ac:chgData name="Quentin Beraud" userId="6a419fc9c26811ab" providerId="LiveId" clId="{C2938B1B-710E-4A0F-8632-811463F0BD05}" dt="2023-07-20T08:35:54.616" v="3094" actId="571"/>
          <ac:spMkLst>
            <pc:docMk/>
            <pc:sldMk cId="3188837873" sldId="284"/>
            <ac:spMk id="9" creationId="{1E6A15CA-8E06-6A0C-E4E9-F9F57E49AFE8}"/>
          </ac:spMkLst>
        </pc:spChg>
        <pc:spChg chg="add mod">
          <ac:chgData name="Quentin Beraud" userId="6a419fc9c26811ab" providerId="LiveId" clId="{C2938B1B-710E-4A0F-8632-811463F0BD05}" dt="2023-07-23T15:47:26.563" v="7170" actId="14100"/>
          <ac:spMkLst>
            <pc:docMk/>
            <pc:sldMk cId="3188837873" sldId="284"/>
            <ac:spMk id="9" creationId="{B949D507-7313-3D25-C397-ABE2F6414FD0}"/>
          </ac:spMkLst>
        </pc:spChg>
        <pc:spChg chg="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9" creationId="{E7A4863F-EA22-9F93-91A4-9EBD1EDFE71C}"/>
          </ac:spMkLst>
        </pc:spChg>
        <pc:spChg chg="add mod">
          <ac:chgData name="Quentin Beraud" userId="6a419fc9c26811ab" providerId="LiveId" clId="{C2938B1B-710E-4A0F-8632-811463F0BD05}" dt="2023-07-23T15:47:36.376" v="7172" actId="403"/>
          <ac:spMkLst>
            <pc:docMk/>
            <pc:sldMk cId="3188837873" sldId="284"/>
            <ac:spMk id="10" creationId="{0E874898-A8A6-9746-0804-4CB9F4DAB312}"/>
          </ac:spMkLst>
        </pc:spChg>
        <pc:spChg chg="add 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0" creationId="{3E51BCC3-0972-5732-DD60-6E77119FB2AD}"/>
          </ac:spMkLst>
        </pc:spChg>
        <pc:spChg chg="del mod">
          <ac:chgData name="Quentin Beraud" userId="6a419fc9c26811ab" providerId="LiveId" clId="{C2938B1B-710E-4A0F-8632-811463F0BD05}" dt="2023-07-23T08:55:03.288" v="6418" actId="478"/>
          <ac:spMkLst>
            <pc:docMk/>
            <pc:sldMk cId="3188837873" sldId="284"/>
            <ac:spMk id="12" creationId="{7F65E93D-09FF-42EE-B9DD-750638966686}"/>
          </ac:spMkLst>
        </pc:spChg>
        <pc:spChg chg="del mod">
          <ac:chgData name="Quentin Beraud" userId="6a419fc9c26811ab" providerId="LiveId" clId="{C2938B1B-710E-4A0F-8632-811463F0BD05}" dt="2023-07-23T08:48:24.947" v="6322" actId="478"/>
          <ac:spMkLst>
            <pc:docMk/>
            <pc:sldMk cId="3188837873" sldId="284"/>
            <ac:spMk id="13" creationId="{A7CD04AE-9A8B-4DED-855D-F51B510D0B69}"/>
          </ac:spMkLst>
        </pc:spChg>
        <pc:spChg chg="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4" creationId="{892B6F47-C0CD-6C92-25CF-0276223FF1DD}"/>
          </ac:spMkLst>
        </pc:spChg>
        <pc:spChg chg="add del mod">
          <ac:chgData name="Quentin Beraud" userId="6a419fc9c26811ab" providerId="LiveId" clId="{C2938B1B-710E-4A0F-8632-811463F0BD05}" dt="2023-07-23T08:46:04.509" v="6248" actId="478"/>
          <ac:spMkLst>
            <pc:docMk/>
            <pc:sldMk cId="3188837873" sldId="284"/>
            <ac:spMk id="15" creationId="{16E8ED74-3F90-AE0D-94F4-5E013DA64738}"/>
          </ac:spMkLst>
        </pc:spChg>
        <pc:spChg chg="add 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5" creationId="{351038E0-E0C6-46C8-8C4E-F777A4E07657}"/>
          </ac:spMkLst>
        </pc:spChg>
        <pc:spChg chg="add del mod">
          <ac:chgData name="Quentin Beraud" userId="6a419fc9c26811ab" providerId="LiveId" clId="{C2938B1B-710E-4A0F-8632-811463F0BD05}" dt="2023-07-23T08:48:27.448" v="6324" actId="478"/>
          <ac:spMkLst>
            <pc:docMk/>
            <pc:sldMk cId="3188837873" sldId="284"/>
            <ac:spMk id="17" creationId="{517E3402-E4E1-0894-8669-D0D48135ACDA}"/>
          </ac:spMkLst>
        </pc:spChg>
        <pc:spChg chg="del mod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7" creationId="{5D97C106-2941-3DC5-6C5A-3BE51D1A9A05}"/>
          </ac:spMkLst>
        </pc:spChg>
        <pc:spChg chg="add del mod">
          <ac:chgData name="Quentin Beraud" userId="6a419fc9c26811ab" providerId="LiveId" clId="{C2938B1B-710E-4A0F-8632-811463F0BD05}" dt="2023-07-19T22:51:16.260" v="1183" actId="478"/>
          <ac:spMkLst>
            <pc:docMk/>
            <pc:sldMk cId="3188837873" sldId="284"/>
            <ac:spMk id="18" creationId="{BCB6F96A-5F0B-11AC-AA29-A75E50D79E6A}"/>
          </ac:spMkLst>
        </pc:spChg>
        <pc:spChg chg="del">
          <ac:chgData name="Quentin Beraud" userId="6a419fc9c26811ab" providerId="LiveId" clId="{C2938B1B-710E-4A0F-8632-811463F0BD05}" dt="2023-07-19T22:55:52.540" v="1534" actId="478"/>
          <ac:spMkLst>
            <pc:docMk/>
            <pc:sldMk cId="3188837873" sldId="284"/>
            <ac:spMk id="19" creationId="{D108E792-68B8-DBA0-FBEB-6DFAE8D8BF92}"/>
          </ac:spMkLst>
        </pc:spChg>
        <pc:spChg chg="add del mod">
          <ac:chgData name="Quentin Beraud" userId="6a419fc9c26811ab" providerId="LiveId" clId="{C2938B1B-710E-4A0F-8632-811463F0BD05}" dt="2023-07-23T08:48:26.128" v="6323" actId="478"/>
          <ac:spMkLst>
            <pc:docMk/>
            <pc:sldMk cId="3188837873" sldId="284"/>
            <ac:spMk id="19" creationId="{E4CAEDA5-556F-0509-AD47-5CCA29EFD880}"/>
          </ac:spMkLst>
        </pc:spChg>
        <pc:spChg chg="add del mod">
          <ac:chgData name="Quentin Beraud" userId="6a419fc9c26811ab" providerId="LiveId" clId="{C2938B1B-710E-4A0F-8632-811463F0BD05}" dt="2023-07-23T08:55:02.108" v="6417" actId="478"/>
          <ac:spMkLst>
            <pc:docMk/>
            <pc:sldMk cId="3188837873" sldId="284"/>
            <ac:spMk id="21" creationId="{C5160569-FE33-BA50-C826-927B241D3A2B}"/>
          </ac:spMkLst>
        </pc:spChg>
        <pc:spChg chg="add del mod">
          <ac:chgData name="Quentin Beraud" userId="6a419fc9c26811ab" providerId="LiveId" clId="{C2938B1B-710E-4A0F-8632-811463F0BD05}" dt="2023-07-19T22:50:14.590" v="1164" actId="478"/>
          <ac:spMkLst>
            <pc:docMk/>
            <pc:sldMk cId="3188837873" sldId="284"/>
            <ac:spMk id="21" creationId="{D709381E-FDC5-8D5E-1BAB-B51C897D603C}"/>
          </ac:spMkLst>
        </pc:spChg>
        <pc:spChg chg="add del mod">
          <ac:chgData name="Quentin Beraud" userId="6a419fc9c26811ab" providerId="LiveId" clId="{C2938B1B-710E-4A0F-8632-811463F0BD05}" dt="2023-07-23T15:32:51.558" v="6997"/>
          <ac:spMkLst>
            <pc:docMk/>
            <pc:sldMk cId="3188837873" sldId="284"/>
            <ac:spMk id="22" creationId="{173461AA-AA0F-AFC4-6C05-DAF24A0AB579}"/>
          </ac:spMkLst>
        </pc:spChg>
        <pc:spChg chg="add del mod">
          <ac:chgData name="Quentin Beraud" userId="6a419fc9c26811ab" providerId="LiveId" clId="{C2938B1B-710E-4A0F-8632-811463F0BD05}" dt="2023-07-19T22:50:20.500" v="1165" actId="478"/>
          <ac:spMkLst>
            <pc:docMk/>
            <pc:sldMk cId="3188837873" sldId="284"/>
            <ac:spMk id="22" creationId="{C1FB0752-93CB-D1CA-D972-82D0EDFDFA24}"/>
          </ac:spMkLst>
        </pc:spChg>
        <pc:spChg chg="add del mod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23" creationId="{48E797AF-FF63-FC28-273A-149F40A1582A}"/>
          </ac:spMkLst>
        </pc:spChg>
        <pc:spChg chg="add mod">
          <ac:chgData name="Quentin Beraud" userId="6a419fc9c26811ab" providerId="LiveId" clId="{C2938B1B-710E-4A0F-8632-811463F0BD05}" dt="2023-07-25T08:24:30.974" v="11539" actId="404"/>
          <ac:spMkLst>
            <pc:docMk/>
            <pc:sldMk cId="3188837873" sldId="284"/>
            <ac:spMk id="23" creationId="{9956E95E-5728-6390-C4F3-FAB28372EC54}"/>
          </ac:spMkLst>
        </pc:spChg>
        <pc:picChg chg="del">
          <ac:chgData name="Quentin Beraud" userId="6a419fc9c26811ab" providerId="LiveId" clId="{C2938B1B-710E-4A0F-8632-811463F0BD05}" dt="2023-07-19T22:56:31.685" v="1550" actId="478"/>
          <ac:picMkLst>
            <pc:docMk/>
            <pc:sldMk cId="3188837873" sldId="284"/>
            <ac:picMk id="20" creationId="{87B28BCC-AF10-6AE2-ACBA-D06A63E822FE}"/>
          </ac:picMkLst>
        </pc:picChg>
        <pc:picChg chg="add mod">
          <ac:chgData name="Quentin Beraud" userId="6a419fc9c26811ab" providerId="LiveId" clId="{C2938B1B-710E-4A0F-8632-811463F0BD05}" dt="2023-07-19T22:56:04.300" v="1538"/>
          <ac:picMkLst>
            <pc:docMk/>
            <pc:sldMk cId="3188837873" sldId="284"/>
            <ac:picMk id="24" creationId="{BE2D9B3D-70EE-A0E4-5AB8-BCC7A89F87D9}"/>
          </ac:picMkLst>
        </pc:picChg>
        <pc:picChg chg="add del mod">
          <ac:chgData name="Quentin Beraud" userId="6a419fc9c26811ab" providerId="LiveId" clId="{C2938B1B-710E-4A0F-8632-811463F0BD05}" dt="2023-07-23T08:44:55.460" v="6246" actId="478"/>
          <ac:picMkLst>
            <pc:docMk/>
            <pc:sldMk cId="3188837873" sldId="284"/>
            <ac:picMk id="1026" creationId="{90D891C7-3A24-ABE5-A53B-30449B0B42D6}"/>
          </ac:picMkLst>
        </pc:picChg>
        <pc:cxnChg chg="mod">
          <ac:chgData name="Quentin Beraud" userId="6a419fc9c26811ab" providerId="LiveId" clId="{C2938B1B-710E-4A0F-8632-811463F0BD05}" dt="2023-07-20T08:41:19.028" v="3177" actId="1076"/>
          <ac:cxnSpMkLst>
            <pc:docMk/>
            <pc:sldMk cId="3188837873" sldId="284"/>
            <ac:cxnSpMk id="11" creationId="{5A563457-1EC8-4978-BCCB-AFD88C9ED04C}"/>
          </ac:cxnSpMkLst>
        </pc:cxnChg>
        <pc:cxnChg chg="del">
          <ac:chgData name="Quentin Beraud" userId="6a419fc9c26811ab" providerId="LiveId" clId="{C2938B1B-710E-4A0F-8632-811463F0BD05}" dt="2023-07-19T22:51:14.032" v="1180" actId="478"/>
          <ac:cxnSpMkLst>
            <pc:docMk/>
            <pc:sldMk cId="3188837873" sldId="284"/>
            <ac:cxnSpMk id="16" creationId="{E49F4035-D9A0-F5BA-6ED5-D0E0270C62CA}"/>
          </ac:cxnSpMkLst>
        </pc:cxnChg>
      </pc:sldChg>
      <pc:sldChg chg="addSp delSp modSp mod">
        <pc:chgData name="Quentin Beraud" userId="6a419fc9c26811ab" providerId="LiveId" clId="{C2938B1B-710E-4A0F-8632-811463F0BD05}" dt="2023-07-25T08:34:00.796" v="11734" actId="20577"/>
        <pc:sldMkLst>
          <pc:docMk/>
          <pc:sldMk cId="2117695413" sldId="293"/>
        </pc:sldMkLst>
        <pc:spChg chg="mod">
          <ac:chgData name="Quentin Beraud" userId="6a419fc9c26811ab" providerId="LiveId" clId="{C2938B1B-710E-4A0F-8632-811463F0BD05}" dt="2023-07-19T22:55:30.590" v="1528" actId="20577"/>
          <ac:spMkLst>
            <pc:docMk/>
            <pc:sldMk cId="2117695413" sldId="293"/>
            <ac:spMk id="3" creationId="{200B3D2B-613A-41BE-987D-E6A1324B456D}"/>
          </ac:spMkLst>
        </pc:spChg>
        <pc:spChg chg="mod">
          <ac:chgData name="Quentin Beraud" userId="6a419fc9c26811ab" providerId="LiveId" clId="{C2938B1B-710E-4A0F-8632-811463F0BD05}" dt="2023-07-25T08:34:00.796" v="11734" actId="20577"/>
          <ac:spMkLst>
            <pc:docMk/>
            <pc:sldMk cId="2117695413" sldId="293"/>
            <ac:spMk id="10" creationId="{2972F17A-D965-40B9-8ABB-C634072DBCC0}"/>
          </ac:spMkLst>
        </pc:spChg>
        <pc:spChg chg="del mod">
          <ac:chgData name="Quentin Beraud" userId="6a419fc9c26811ab" providerId="LiveId" clId="{C2938B1B-710E-4A0F-8632-811463F0BD05}" dt="2023-07-19T22:55:43.300" v="1531" actId="478"/>
          <ac:spMkLst>
            <pc:docMk/>
            <pc:sldMk cId="2117695413" sldId="293"/>
            <ac:spMk id="14" creationId="{0AB1D90E-930E-79E2-7730-E04624BE2B8D}"/>
          </ac:spMkLst>
        </pc:spChg>
        <pc:picChg chg="add del mod">
          <ac:chgData name="Quentin Beraud" userId="6a419fc9c26811ab" providerId="LiveId" clId="{C2938B1B-710E-4A0F-8632-811463F0BD05}" dt="2023-07-19T22:56:19.325" v="1544" actId="478"/>
          <ac:picMkLst>
            <pc:docMk/>
            <pc:sldMk cId="2117695413" sldId="293"/>
            <ac:picMk id="2" creationId="{58C9744B-BBDE-C5F2-2B45-917D2DBC29DD}"/>
          </ac:picMkLst>
        </pc:picChg>
        <pc:picChg chg="add mod">
          <ac:chgData name="Quentin Beraud" userId="6a419fc9c26811ab" providerId="LiveId" clId="{C2938B1B-710E-4A0F-8632-811463F0BD05}" dt="2023-07-19T22:56:17.969" v="1543" actId="571"/>
          <ac:picMkLst>
            <pc:docMk/>
            <pc:sldMk cId="2117695413" sldId="293"/>
            <ac:picMk id="4" creationId="{6917B2FD-2236-915B-BABE-AFBB939687BA}"/>
          </ac:picMkLst>
        </pc:picChg>
        <pc:picChg chg="add mod">
          <ac:chgData name="Quentin Beraud" userId="6a419fc9c26811ab" providerId="LiveId" clId="{C2938B1B-710E-4A0F-8632-811463F0BD05}" dt="2023-07-19T22:56:20.635" v="1546"/>
          <ac:picMkLst>
            <pc:docMk/>
            <pc:sldMk cId="2117695413" sldId="293"/>
            <ac:picMk id="6" creationId="{7B2F3113-E4FB-7B7E-DE82-B67BC1EC1C42}"/>
          </ac:picMkLst>
        </pc:picChg>
        <pc:picChg chg="del">
          <ac:chgData name="Quentin Beraud" userId="6a419fc9c26811ab" providerId="LiveId" clId="{C2938B1B-710E-4A0F-8632-811463F0BD05}" dt="2023-07-19T22:56:19.920" v="1545" actId="478"/>
          <ac:picMkLst>
            <pc:docMk/>
            <pc:sldMk cId="2117695413" sldId="293"/>
            <ac:picMk id="16" creationId="{11CCD80C-F51E-F9CA-00A0-A1070B3533C7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5800700" sldId="294"/>
        </pc:sldMkLst>
      </pc:sldChg>
      <pc:sldChg chg="addSp delSp modSp mod">
        <pc:chgData name="Quentin Beraud" userId="6a419fc9c26811ab" providerId="LiveId" clId="{C2938B1B-710E-4A0F-8632-811463F0BD05}" dt="2023-07-19T22:56:26.699" v="1549"/>
        <pc:sldMkLst>
          <pc:docMk/>
          <pc:sldMk cId="4153678306" sldId="296"/>
        </pc:sldMkLst>
        <pc:spChg chg="del">
          <ac:chgData name="Quentin Beraud" userId="6a419fc9c26811ab" providerId="LiveId" clId="{C2938B1B-710E-4A0F-8632-811463F0BD05}" dt="2023-07-19T22:55:47.510" v="1532" actId="478"/>
          <ac:spMkLst>
            <pc:docMk/>
            <pc:sldMk cId="4153678306" sldId="296"/>
            <ac:spMk id="15" creationId="{BFAD30A5-F56C-97EC-FE78-B1D831538D20}"/>
          </ac:spMkLst>
        </pc:spChg>
        <pc:picChg chg="add del mod">
          <ac:chgData name="Quentin Beraud" userId="6a419fc9c26811ab" providerId="LiveId" clId="{C2938B1B-710E-4A0F-8632-811463F0BD05}" dt="2023-07-19T22:56:24.723" v="1547" actId="478"/>
          <ac:picMkLst>
            <pc:docMk/>
            <pc:sldMk cId="4153678306" sldId="296"/>
            <ac:picMk id="2" creationId="{94C67C73-96BB-4E00-D3B8-0147BEAACEFB}"/>
          </ac:picMkLst>
        </pc:picChg>
        <pc:picChg chg="add mod">
          <ac:chgData name="Quentin Beraud" userId="6a419fc9c26811ab" providerId="LiveId" clId="{C2938B1B-710E-4A0F-8632-811463F0BD05}" dt="2023-07-19T22:56:26.699" v="1549"/>
          <ac:picMkLst>
            <pc:docMk/>
            <pc:sldMk cId="4153678306" sldId="296"/>
            <ac:picMk id="3" creationId="{C85DCC62-1BBD-DFD4-6A72-6FFFB54E5BBD}"/>
          </ac:picMkLst>
        </pc:picChg>
        <pc:picChg chg="del">
          <ac:chgData name="Quentin Beraud" userId="6a419fc9c26811ab" providerId="LiveId" clId="{C2938B1B-710E-4A0F-8632-811463F0BD05}" dt="2023-07-19T22:56:25.890" v="1548" actId="478"/>
          <ac:picMkLst>
            <pc:docMk/>
            <pc:sldMk cId="4153678306" sldId="296"/>
            <ac:picMk id="17" creationId="{4A4105E8-9582-C7DC-F4A4-D0C456ECAAD8}"/>
          </ac:picMkLst>
        </pc:picChg>
      </pc:sldChg>
      <pc:sldChg chg="addSp delSp modSp del mod">
        <pc:chgData name="Quentin Beraud" userId="6a419fc9c26811ab" providerId="LiveId" clId="{C2938B1B-710E-4A0F-8632-811463F0BD05}" dt="2023-07-23T15:31:47.009" v="6986" actId="47"/>
        <pc:sldMkLst>
          <pc:docMk/>
          <pc:sldMk cId="722098795" sldId="297"/>
        </pc:sldMkLst>
        <pc:spChg chg="mod">
          <ac:chgData name="Quentin Beraud" userId="6a419fc9c26811ab" providerId="LiveId" clId="{C2938B1B-710E-4A0F-8632-811463F0BD05}" dt="2023-07-20T09:27:59.022" v="3954" actId="121"/>
          <ac:spMkLst>
            <pc:docMk/>
            <pc:sldMk cId="722098795" sldId="297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0T09:28:12.283" v="3960" actId="255"/>
          <ac:spMkLst>
            <pc:docMk/>
            <pc:sldMk cId="722098795" sldId="297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0T08:15:05.321" v="2447" actId="1076"/>
          <ac:spMkLst>
            <pc:docMk/>
            <pc:sldMk cId="722098795" sldId="297"/>
            <ac:spMk id="4" creationId="{D355C61F-C8F1-4977-8E1F-F16C0D9EA88C}"/>
          </ac:spMkLst>
        </pc:spChg>
        <pc:spChg chg="del">
          <ac:chgData name="Quentin Beraud" userId="6a419fc9c26811ab" providerId="LiveId" clId="{C2938B1B-710E-4A0F-8632-811463F0BD05}" dt="2023-07-19T22:55:57.300" v="1535" actId="478"/>
          <ac:spMkLst>
            <pc:docMk/>
            <pc:sldMk cId="722098795" sldId="297"/>
            <ac:spMk id="7" creationId="{4755FA23-49FE-5F43-33E8-6B786B102CAE}"/>
          </ac:spMkLst>
        </pc:spChg>
        <pc:picChg chg="add mod">
          <ac:chgData name="Quentin Beraud" userId="6a419fc9c26811ab" providerId="LiveId" clId="{C2938B1B-710E-4A0F-8632-811463F0BD05}" dt="2023-07-19T22:56:02.519" v="1537"/>
          <ac:picMkLst>
            <pc:docMk/>
            <pc:sldMk cId="722098795" sldId="297"/>
            <ac:picMk id="5" creationId="{7C7E6C09-F249-46EF-631C-21095FB5471F}"/>
          </ac:picMkLst>
        </pc:picChg>
        <pc:picChg chg="del">
          <ac:chgData name="Quentin Beraud" userId="6a419fc9c26811ab" providerId="LiveId" clId="{C2938B1B-710E-4A0F-8632-811463F0BD05}" dt="2023-07-19T22:55:59.150" v="1536" actId="478"/>
          <ac:picMkLst>
            <pc:docMk/>
            <pc:sldMk cId="722098795" sldId="297"/>
            <ac:picMk id="8" creationId="{21CED2A4-0D78-0566-AA96-371F91D6B25C}"/>
          </ac:picMkLst>
        </pc:picChg>
      </pc:sldChg>
      <pc:sldChg chg="addSp delSp modSp mod setBg">
        <pc:chgData name="Quentin Beraud" userId="6a419fc9c26811ab" providerId="LiveId" clId="{C2938B1B-710E-4A0F-8632-811463F0BD05}" dt="2023-07-20T09:27:45.457" v="3953" actId="403"/>
        <pc:sldMkLst>
          <pc:docMk/>
          <pc:sldMk cId="3989923275" sldId="298"/>
        </pc:sldMkLst>
        <pc:spChg chg="mod">
          <ac:chgData name="Quentin Beraud" userId="6a419fc9c26811ab" providerId="LiveId" clId="{C2938B1B-710E-4A0F-8632-811463F0BD05}" dt="2023-07-19T09:08:35.513" v="169" actId="122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Quentin Beraud" userId="6a419fc9c26811ab" providerId="LiveId" clId="{C2938B1B-710E-4A0F-8632-811463F0BD05}" dt="2023-07-20T09:27:45.457" v="3953" actId="403"/>
          <ac:spMkLst>
            <pc:docMk/>
            <pc:sldMk cId="3989923275" sldId="298"/>
            <ac:spMk id="4" creationId="{4772945D-CA91-4CFE-8EB7-941C7618C994}"/>
          </ac:spMkLst>
        </pc:spChg>
        <pc:spChg chg="del mod">
          <ac:chgData name="Quentin Beraud" userId="6a419fc9c26811ab" providerId="LiveId" clId="{C2938B1B-710E-4A0F-8632-811463F0BD05}" dt="2023-07-19T09:08:54.144" v="175" actId="478"/>
          <ac:spMkLst>
            <pc:docMk/>
            <pc:sldMk cId="3989923275" sldId="298"/>
            <ac:spMk id="51" creationId="{66C1DE0A-7865-466B-B5D7-781C92357026}"/>
          </ac:spMkLst>
        </pc:spChg>
        <pc:picChg chg="add del mod">
          <ac:chgData name="Quentin Beraud" userId="6a419fc9c26811ab" providerId="LiveId" clId="{C2938B1B-710E-4A0F-8632-811463F0BD05}" dt="2023-07-19T17:22:45.719" v="756" actId="478"/>
          <ac:picMkLst>
            <pc:docMk/>
            <pc:sldMk cId="3989923275" sldId="298"/>
            <ac:picMk id="5" creationId="{14EE6F34-10B0-65E8-B647-1F80A09618D2}"/>
          </ac:picMkLst>
        </pc:picChg>
        <pc:picChg chg="del">
          <ac:chgData name="Quentin Beraud" userId="6a419fc9c26811ab" providerId="LiveId" clId="{C2938B1B-710E-4A0F-8632-811463F0BD05}" dt="2023-07-19T09:06:31.590" v="128" actId="478"/>
          <ac:picMkLst>
            <pc:docMk/>
            <pc:sldMk cId="3989923275" sldId="298"/>
            <ac:picMk id="6" creationId="{FF6137C0-19D9-71F5-6F0F-EB7E0D34032F}"/>
          </ac:picMkLst>
        </pc:picChg>
        <pc:picChg chg="add mod">
          <ac:chgData name="Quentin Beraud" userId="6a419fc9c26811ab" providerId="LiveId" clId="{C2938B1B-710E-4A0F-8632-811463F0BD05}" dt="2023-07-19T17:22:57.805" v="783" actId="1037"/>
          <ac:picMkLst>
            <pc:docMk/>
            <pc:sldMk cId="3989923275" sldId="298"/>
            <ac:picMk id="7" creationId="{F5C725A5-57C1-3BE7-89E8-4AE97B4BFC8E}"/>
          </ac:picMkLst>
        </pc:picChg>
      </pc:sldChg>
      <pc:sldChg chg="addSp delSp modSp mod">
        <pc:chgData name="Quentin Beraud" userId="6a419fc9c26811ab" providerId="LiveId" clId="{C2938B1B-710E-4A0F-8632-811463F0BD05}" dt="2023-07-26T06:55:55.112" v="12086" actId="12"/>
        <pc:sldMkLst>
          <pc:docMk/>
          <pc:sldMk cId="3062379386" sldId="299"/>
        </pc:sldMkLst>
        <pc:spChg chg="mod">
          <ac:chgData name="Quentin Beraud" userId="6a419fc9c26811ab" providerId="LiveId" clId="{C2938B1B-710E-4A0F-8632-811463F0BD05}" dt="2023-07-23T15:41:21.618" v="7082" actId="14100"/>
          <ac:spMkLst>
            <pc:docMk/>
            <pc:sldMk cId="3062379386" sldId="299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1:32.846" v="7085" actId="1076"/>
          <ac:spMkLst>
            <pc:docMk/>
            <pc:sldMk cId="3062379386" sldId="299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6:55:55.112" v="12086" actId="12"/>
          <ac:spMkLst>
            <pc:docMk/>
            <pc:sldMk cId="3062379386" sldId="299"/>
            <ac:spMk id="4" creationId="{D355C61F-C8F1-4977-8E1F-F16C0D9EA88C}"/>
          </ac:spMkLst>
        </pc:spChg>
        <pc:spChg chg="del">
          <ac:chgData name="Quentin Beraud" userId="6a419fc9c26811ab" providerId="LiveId" clId="{C2938B1B-710E-4A0F-8632-811463F0BD05}" dt="2023-07-19T22:56:43.390" v="1551" actId="478"/>
          <ac:spMkLst>
            <pc:docMk/>
            <pc:sldMk cId="3062379386" sldId="299"/>
            <ac:spMk id="7" creationId="{59F8FDFF-9142-11EC-93FD-2CE7B14DF9D9}"/>
          </ac:spMkLst>
        </pc:spChg>
        <pc:spChg chg="del">
          <ac:chgData name="Quentin Beraud" userId="6a419fc9c26811ab" providerId="LiveId" clId="{C2938B1B-710E-4A0F-8632-811463F0BD05}" dt="2023-07-19T17:22:35.492" v="755" actId="478"/>
          <ac:spMkLst>
            <pc:docMk/>
            <pc:sldMk cId="3062379386" sldId="299"/>
            <ac:spMk id="11" creationId="{3F8E4C21-D168-DECF-F40B-6BB976FC51AF}"/>
          </ac:spMkLst>
        </pc:spChg>
        <pc:spChg chg="del">
          <ac:chgData name="Quentin Beraud" userId="6a419fc9c26811ab" providerId="LiveId" clId="{C2938B1B-710E-4A0F-8632-811463F0BD05}" dt="2023-07-19T22:45:12.544" v="931" actId="478"/>
          <ac:spMkLst>
            <pc:docMk/>
            <pc:sldMk cId="3062379386" sldId="299"/>
            <ac:spMk id="13" creationId="{5C1A7B4B-0017-45D4-DC09-E714D6F8F896}"/>
          </ac:spMkLst>
        </pc:spChg>
        <pc:picChg chg="add del mod">
          <ac:chgData name="Quentin Beraud" userId="6a419fc9c26811ab" providerId="LiveId" clId="{C2938B1B-710E-4A0F-8632-811463F0BD05}" dt="2023-07-19T22:56:46.210" v="1552" actId="478"/>
          <ac:picMkLst>
            <pc:docMk/>
            <pc:sldMk cId="3062379386" sldId="299"/>
            <ac:picMk id="5" creationId="{4C9B94CB-0531-1FF9-2547-0D1989218F73}"/>
          </ac:picMkLst>
        </pc:picChg>
        <pc:picChg chg="add mod">
          <ac:chgData name="Quentin Beraud" userId="6a419fc9c26811ab" providerId="LiveId" clId="{C2938B1B-710E-4A0F-8632-811463F0BD05}" dt="2023-07-19T22:56:47.640" v="1554"/>
          <ac:picMkLst>
            <pc:docMk/>
            <pc:sldMk cId="3062379386" sldId="299"/>
            <ac:picMk id="8" creationId="{DAEA73A1-3CA1-18F8-7681-D2C138CCDFDD}"/>
          </ac:picMkLst>
        </pc:picChg>
        <pc:picChg chg="mod">
          <ac:chgData name="Quentin Beraud" userId="6a419fc9c26811ab" providerId="LiveId" clId="{C2938B1B-710E-4A0F-8632-811463F0BD05}" dt="2023-07-23T15:41:26.759" v="7084" actId="1076"/>
          <ac:picMkLst>
            <pc:docMk/>
            <pc:sldMk cId="3062379386" sldId="299"/>
            <ac:picMk id="9" creationId="{A9A75888-22E3-1D43-9112-DA02186070B5}"/>
          </ac:picMkLst>
        </pc:picChg>
        <pc:picChg chg="del">
          <ac:chgData name="Quentin Beraud" userId="6a419fc9c26811ab" providerId="LiveId" clId="{C2938B1B-710E-4A0F-8632-811463F0BD05}" dt="2023-07-19T22:56:46.855" v="1553" actId="478"/>
          <ac:picMkLst>
            <pc:docMk/>
            <pc:sldMk cId="3062379386" sldId="299"/>
            <ac:picMk id="12" creationId="{0568915A-6B6D-0FE7-750E-0BB7F2231899}"/>
          </ac:picMkLst>
        </pc:picChg>
      </pc:sldChg>
      <pc:sldChg chg="addSp delSp modSp add mod">
        <pc:chgData name="Quentin Beraud" userId="6a419fc9c26811ab" providerId="LiveId" clId="{C2938B1B-710E-4A0F-8632-811463F0BD05}" dt="2023-07-25T08:27:03.818" v="11594" actId="20577"/>
        <pc:sldMkLst>
          <pc:docMk/>
          <pc:sldMk cId="164381913" sldId="300"/>
        </pc:sldMkLst>
        <pc:spChg chg="del mod">
          <ac:chgData name="Quentin Beraud" userId="6a419fc9c26811ab" providerId="LiveId" clId="{C2938B1B-710E-4A0F-8632-811463F0BD05}" dt="2023-07-20T09:17:33.650" v="3564" actId="478"/>
          <ac:spMkLst>
            <pc:docMk/>
            <pc:sldMk cId="164381913" sldId="300"/>
            <ac:spMk id="2" creationId="{19304E83-A4F0-49C5-BB01-F5773509A2B3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2" creationId="{E96F2742-0340-816A-34CB-7A20B29276BA}"/>
          </ac:spMkLst>
        </pc:spChg>
        <pc:spChg chg="add del mod">
          <ac:chgData name="Quentin Beraud" userId="6a419fc9c26811ab" providerId="LiveId" clId="{C2938B1B-710E-4A0F-8632-811463F0BD05}" dt="2023-07-24T14:32:04.609" v="7990" actId="21"/>
          <ac:spMkLst>
            <pc:docMk/>
            <pc:sldMk cId="164381913" sldId="300"/>
            <ac:spMk id="2" creationId="{F2F9FFB0-A7E3-8B17-5A68-761FBE006D38}"/>
          </ac:spMkLst>
        </pc:spChg>
        <pc:spChg chg="add del mod">
          <ac:chgData name="Quentin Beraud" userId="6a419fc9c26811ab" providerId="LiveId" clId="{C2938B1B-710E-4A0F-8632-811463F0BD05}" dt="2023-07-24T14:32:51.899" v="7999" actId="478"/>
          <ac:spMkLst>
            <pc:docMk/>
            <pc:sldMk cId="164381913" sldId="300"/>
            <ac:spMk id="3" creationId="{42819802-79F8-4237-367C-BBF884396421}"/>
          </ac:spMkLst>
        </pc:spChg>
        <pc:spChg chg="del mod">
          <ac:chgData name="Quentin Beraud" userId="6a419fc9c26811ab" providerId="LiveId" clId="{C2938B1B-710E-4A0F-8632-811463F0BD05}" dt="2023-07-20T09:17:32.247" v="3563" actId="478"/>
          <ac:spMkLst>
            <pc:docMk/>
            <pc:sldMk cId="164381913" sldId="300"/>
            <ac:spMk id="3" creationId="{7CA42D59-EAD6-4F95-84F1-32A30F057856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3" creationId="{EA850FA5-B4F3-0646-0E7E-208176828E1D}"/>
          </ac:spMkLst>
        </pc:spChg>
        <pc:spChg chg="del">
          <ac:chgData name="Quentin Beraud" userId="6a419fc9c26811ab" providerId="LiveId" clId="{C2938B1B-710E-4A0F-8632-811463F0BD05}" dt="2023-07-19T22:54:44.520" v="1474" actId="478"/>
          <ac:spMkLst>
            <pc:docMk/>
            <pc:sldMk cId="164381913" sldId="300"/>
            <ac:spMk id="4" creationId="{6AB259A0-0017-492F-A0DC-4B70C7052AE0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4" creationId="{7480D4B2-F5D9-49EE-DC0F-1B360A487D4B}"/>
          </ac:spMkLst>
        </pc:spChg>
        <pc:spChg chg="add del mod">
          <ac:chgData name="Quentin Beraud" userId="6a419fc9c26811ab" providerId="LiveId" clId="{C2938B1B-710E-4A0F-8632-811463F0BD05}" dt="2023-07-24T14:33:57.989" v="8037" actId="478"/>
          <ac:spMkLst>
            <pc:docMk/>
            <pc:sldMk cId="164381913" sldId="300"/>
            <ac:spMk id="4" creationId="{972A361C-5455-5652-3BFE-24446596AE4B}"/>
          </ac:spMkLst>
        </pc:spChg>
        <pc:spChg chg="add mod">
          <ac:chgData name="Quentin Beraud" userId="6a419fc9c26811ab" providerId="LiveId" clId="{C2938B1B-710E-4A0F-8632-811463F0BD05}" dt="2023-07-23T15:45:11.114" v="7150" actId="108"/>
          <ac:spMkLst>
            <pc:docMk/>
            <pc:sldMk cId="164381913" sldId="300"/>
            <ac:spMk id="5" creationId="{A381EF80-08AC-115C-86AA-57891C861E3E}"/>
          </ac:spMkLst>
        </pc:spChg>
        <pc:spChg chg="del">
          <ac:chgData name="Quentin Beraud" userId="6a419fc9c26811ab" providerId="LiveId" clId="{C2938B1B-710E-4A0F-8632-811463F0BD05}" dt="2023-07-19T22:54:46.980" v="1476" actId="478"/>
          <ac:spMkLst>
            <pc:docMk/>
            <pc:sldMk cId="164381913" sldId="300"/>
            <ac:spMk id="5" creationId="{CEEB3BAE-C0B2-447C-B8BE-96C6BD84D658}"/>
          </ac:spMkLst>
        </pc:spChg>
        <pc:spChg chg="add del">
          <ac:chgData name="Quentin Beraud" userId="6a419fc9c26811ab" providerId="LiveId" clId="{C2938B1B-710E-4A0F-8632-811463F0BD05}" dt="2023-07-20T09:13:24.352" v="3472" actId="22"/>
          <ac:spMkLst>
            <pc:docMk/>
            <pc:sldMk cId="164381913" sldId="300"/>
            <ac:spMk id="5" creationId="{D8EA9988-BD9F-C9CA-3BE4-505BC07E2BE9}"/>
          </ac:spMkLst>
        </pc:spChg>
        <pc:spChg chg="add del mod">
          <ac:chgData name="Quentin Beraud" userId="6a419fc9c26811ab" providerId="LiveId" clId="{C2938B1B-710E-4A0F-8632-811463F0BD05}" dt="2023-07-20T09:42:09.892" v="4271" actId="478"/>
          <ac:spMkLst>
            <pc:docMk/>
            <pc:sldMk cId="164381913" sldId="300"/>
            <ac:spMk id="6" creationId="{1B1FECD5-DB5D-91D0-C534-94A35E1CE4BB}"/>
          </ac:spMkLst>
        </pc:spChg>
        <pc:spChg chg="add mod">
          <ac:chgData name="Quentin Beraud" userId="6a419fc9c26811ab" providerId="LiveId" clId="{C2938B1B-710E-4A0F-8632-811463F0BD05}" dt="2023-07-24T14:33:56.280" v="8036" actId="14100"/>
          <ac:spMkLst>
            <pc:docMk/>
            <pc:sldMk cId="164381913" sldId="300"/>
            <ac:spMk id="6" creationId="{95F9D72E-4494-8691-73E7-5BF12AEAB2D9}"/>
          </ac:spMkLst>
        </pc:spChg>
        <pc:spChg chg="del">
          <ac:chgData name="Quentin Beraud" userId="6a419fc9c26811ab" providerId="LiveId" clId="{C2938B1B-710E-4A0F-8632-811463F0BD05}" dt="2023-07-19T22:54:54.720" v="1479" actId="478"/>
          <ac:spMkLst>
            <pc:docMk/>
            <pc:sldMk cId="164381913" sldId="300"/>
            <ac:spMk id="6" creationId="{B237D1CA-B91A-410E-A968-D017BBE99F99}"/>
          </ac:spMkLst>
        </pc:spChg>
        <pc:spChg chg="add mod">
          <ac:chgData name="Quentin Beraud" userId="6a419fc9c26811ab" providerId="LiveId" clId="{C2938B1B-710E-4A0F-8632-811463F0BD05}" dt="2023-07-24T14:33:53.579" v="8035" actId="14100"/>
          <ac:spMkLst>
            <pc:docMk/>
            <pc:sldMk cId="164381913" sldId="300"/>
            <ac:spMk id="7" creationId="{061CD901-111A-5F13-0415-B53CCB8927D2}"/>
          </ac:spMkLst>
        </pc:spChg>
        <pc:spChg chg="del">
          <ac:chgData name="Quentin Beraud" userId="6a419fc9c26811ab" providerId="LiveId" clId="{C2938B1B-710E-4A0F-8632-811463F0BD05}" dt="2023-07-19T22:54:58.570" v="1482" actId="478"/>
          <ac:spMkLst>
            <pc:docMk/>
            <pc:sldMk cId="164381913" sldId="300"/>
            <ac:spMk id="7" creationId="{26A87885-D672-4CF9-A78D-CFE98385B03A}"/>
          </ac:spMkLst>
        </pc:spChg>
        <pc:spChg chg="add del mod">
          <ac:chgData name="Quentin Beraud" userId="6a419fc9c26811ab" providerId="LiveId" clId="{C2938B1B-710E-4A0F-8632-811463F0BD05}" dt="2023-07-20T09:42:08.458" v="4270" actId="478"/>
          <ac:spMkLst>
            <pc:docMk/>
            <pc:sldMk cId="164381913" sldId="300"/>
            <ac:spMk id="7" creationId="{37B86E0E-FE7F-FE75-5ED1-7829EAA4B605}"/>
          </ac:spMkLst>
        </pc:spChg>
        <pc:spChg chg="add del mod">
          <ac:chgData name="Quentin Beraud" userId="6a419fc9c26811ab" providerId="LiveId" clId="{C2938B1B-710E-4A0F-8632-811463F0BD05}" dt="2023-07-19T22:54:49.962" v="1477" actId="478"/>
          <ac:spMkLst>
            <pc:docMk/>
            <pc:sldMk cId="164381913" sldId="300"/>
            <ac:spMk id="10" creationId="{24FB6FFE-22D8-69EF-56D5-037F2136AEE6}"/>
          </ac:spMkLst>
        </pc:spChg>
        <pc:spChg chg="add del mod">
          <ac:chgData name="Quentin Beraud" userId="6a419fc9c26811ab" providerId="LiveId" clId="{C2938B1B-710E-4A0F-8632-811463F0BD05}" dt="2023-07-20T09:17:34.457" v="3565" actId="478"/>
          <ac:spMkLst>
            <pc:docMk/>
            <pc:sldMk cId="164381913" sldId="300"/>
            <ac:spMk id="10" creationId="{D8A09733-F971-EA74-F74E-B90216C6C482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11" creationId="{48113959-3561-F73B-B3F6-2E6A44157E4E}"/>
          </ac:spMkLst>
        </pc:spChg>
        <pc:spChg chg="del">
          <ac:chgData name="Quentin Beraud" userId="6a419fc9c26811ab" providerId="LiveId" clId="{C2938B1B-710E-4A0F-8632-811463F0BD05}" dt="2023-07-19T22:54:45.307" v="1475" actId="478"/>
          <ac:spMkLst>
            <pc:docMk/>
            <pc:sldMk cId="164381913" sldId="300"/>
            <ac:spMk id="12" creationId="{7F65E93D-09FF-42EE-B9DD-750638966686}"/>
          </ac:spMkLst>
        </pc:spChg>
        <pc:spChg chg="add del mod">
          <ac:chgData name="Quentin Beraud" userId="6a419fc9c26811ab" providerId="LiveId" clId="{C2938B1B-710E-4A0F-8632-811463F0BD05}" dt="2023-07-20T09:17:35.990" v="3566" actId="478"/>
          <ac:spMkLst>
            <pc:docMk/>
            <pc:sldMk cId="164381913" sldId="300"/>
            <ac:spMk id="12" creationId="{9F3DB213-9392-842E-EF2F-7BE9236F4243}"/>
          </ac:spMkLst>
        </pc:spChg>
        <pc:spChg chg="add mod">
          <ac:chgData name="Quentin Beraud" userId="6a419fc9c26811ab" providerId="LiveId" clId="{C2938B1B-710E-4A0F-8632-811463F0BD05}" dt="2023-07-25T08:27:03.818" v="11594" actId="20577"/>
          <ac:spMkLst>
            <pc:docMk/>
            <pc:sldMk cId="164381913" sldId="300"/>
            <ac:spMk id="12" creationId="{F178226F-7412-2EC2-BEF7-02BA13F495E3}"/>
          </ac:spMkLst>
        </pc:spChg>
        <pc:spChg chg="add del">
          <ac:chgData name="Quentin Beraud" userId="6a419fc9c26811ab" providerId="LiveId" clId="{C2938B1B-710E-4A0F-8632-811463F0BD05}" dt="2023-07-24T14:34:15.059" v="8045" actId="478"/>
          <ac:spMkLst>
            <pc:docMk/>
            <pc:sldMk cId="164381913" sldId="300"/>
            <ac:spMk id="13" creationId="{16281892-F9FD-4EB8-065C-C1B4AF629FED}"/>
          </ac:spMkLst>
        </pc:spChg>
        <pc:spChg chg="add del mod">
          <ac:chgData name="Quentin Beraud" userId="6a419fc9c26811ab" providerId="LiveId" clId="{C2938B1B-710E-4A0F-8632-811463F0BD05}" dt="2023-07-20T09:22:14.167" v="3696" actId="478"/>
          <ac:spMkLst>
            <pc:docMk/>
            <pc:sldMk cId="164381913" sldId="300"/>
            <ac:spMk id="13" creationId="{85E4609E-BC33-4DF7-71F8-9A9E223A9F3B}"/>
          </ac:spMkLst>
        </pc:spChg>
        <pc:spChg chg="del">
          <ac:chgData name="Quentin Beraud" userId="6a419fc9c26811ab" providerId="LiveId" clId="{C2938B1B-710E-4A0F-8632-811463F0BD05}" dt="2023-07-19T22:54:56.670" v="1480" actId="478"/>
          <ac:spMkLst>
            <pc:docMk/>
            <pc:sldMk cId="164381913" sldId="300"/>
            <ac:spMk id="13" creationId="{A7CD04AE-9A8B-4DED-855D-F51B510D0B69}"/>
          </ac:spMkLst>
        </pc:spChg>
        <pc:spChg chg="add del mod">
          <ac:chgData name="Quentin Beraud" userId="6a419fc9c26811ab" providerId="LiveId" clId="{C2938B1B-710E-4A0F-8632-811463F0BD05}" dt="2023-07-23T16:09:21.931" v="7306" actId="478"/>
          <ac:spMkLst>
            <pc:docMk/>
            <pc:sldMk cId="164381913" sldId="300"/>
            <ac:spMk id="13" creationId="{D691A744-873F-3E77-090B-FF60F69508F6}"/>
          </ac:spMkLst>
        </pc:spChg>
        <pc:spChg chg="add del mod">
          <ac:chgData name="Quentin Beraud" userId="6a419fc9c26811ab" providerId="LiveId" clId="{C2938B1B-710E-4A0F-8632-811463F0BD05}" dt="2023-07-20T09:22:15.868" v="3697" actId="478"/>
          <ac:spMkLst>
            <pc:docMk/>
            <pc:sldMk cId="164381913" sldId="300"/>
            <ac:spMk id="14" creationId="{DF76454F-D144-8F9B-BBC6-A6EECC66E518}"/>
          </ac:spMkLst>
        </pc:spChg>
        <pc:spChg chg="add del mod">
          <ac:chgData name="Quentin Beraud" userId="6a419fc9c26811ab" providerId="LiveId" clId="{C2938B1B-710E-4A0F-8632-811463F0BD05}" dt="2023-07-19T22:54:52.680" v="1478" actId="478"/>
          <ac:spMkLst>
            <pc:docMk/>
            <pc:sldMk cId="164381913" sldId="300"/>
            <ac:spMk id="15" creationId="{2E9B647D-82F3-5A3E-0008-364D630BDB74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15" creationId="{36EA62CF-377C-4B51-17FA-F6BA85969E85}"/>
          </ac:spMkLst>
        </pc:spChg>
        <pc:spChg chg="add del mod">
          <ac:chgData name="Quentin Beraud" userId="6a419fc9c26811ab" providerId="LiveId" clId="{C2938B1B-710E-4A0F-8632-811463F0BD05}" dt="2023-07-20T09:30:11.813" v="3969"/>
          <ac:spMkLst>
            <pc:docMk/>
            <pc:sldMk cId="164381913" sldId="300"/>
            <ac:spMk id="16" creationId="{DE839487-70D4-F1ED-14E1-4F837DED72DB}"/>
          </ac:spMkLst>
        </pc:spChg>
        <pc:spChg chg="add del mod">
          <ac:chgData name="Quentin Beraud" userId="6a419fc9c26811ab" providerId="LiveId" clId="{C2938B1B-710E-4A0F-8632-811463F0BD05}" dt="2023-07-20T09:30:11.813" v="3969"/>
          <ac:spMkLst>
            <pc:docMk/>
            <pc:sldMk cId="164381913" sldId="300"/>
            <ac:spMk id="17" creationId="{66499615-D67D-C0F3-06B2-A04E1885C59C}"/>
          </ac:spMkLst>
        </pc:spChg>
        <pc:spChg chg="add del mod">
          <ac:chgData name="Quentin Beraud" userId="6a419fc9c26811ab" providerId="LiveId" clId="{C2938B1B-710E-4A0F-8632-811463F0BD05}" dt="2023-07-19T22:54:57.810" v="1481" actId="478"/>
          <ac:spMkLst>
            <pc:docMk/>
            <pc:sldMk cId="164381913" sldId="300"/>
            <ac:spMk id="17" creationId="{A4C6972B-7680-A49A-05B2-8A423DEBFF19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18" creationId="{46603A5B-0F17-F6CA-2981-C8936E9F5F29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19" creationId="{6C2018A8-ADC6-F4F0-DBE1-F5761740BCDA}"/>
          </ac:spMkLst>
        </pc:spChg>
        <pc:spChg chg="del">
          <ac:chgData name="Quentin Beraud" userId="6a419fc9c26811ab" providerId="LiveId" clId="{C2938B1B-710E-4A0F-8632-811463F0BD05}" dt="2023-07-19T22:55:50.411" v="1533" actId="478"/>
          <ac:spMkLst>
            <pc:docMk/>
            <pc:sldMk cId="164381913" sldId="300"/>
            <ac:spMk id="19" creationId="{D108E792-68B8-DBA0-FBEB-6DFAE8D8BF92}"/>
          </ac:spMkLst>
        </pc:spChg>
        <pc:spChg chg="add del mod">
          <ac:chgData name="Quentin Beraud" userId="6a419fc9c26811ab" providerId="LiveId" clId="{C2938B1B-710E-4A0F-8632-811463F0BD05}" dt="2023-07-23T16:13:16.953" v="7435" actId="478"/>
          <ac:spMkLst>
            <pc:docMk/>
            <pc:sldMk cId="164381913" sldId="300"/>
            <ac:spMk id="19" creationId="{D966351A-66B4-1C63-D444-42928A3DD284}"/>
          </ac:spMkLst>
        </pc:spChg>
        <pc:spChg chg="add del mod">
          <ac:chgData name="Quentin Beraud" userId="6a419fc9c26811ab" providerId="LiveId" clId="{C2938B1B-710E-4A0F-8632-811463F0BD05}" dt="2023-07-19T22:54:59.690" v="1483" actId="478"/>
          <ac:spMkLst>
            <pc:docMk/>
            <pc:sldMk cId="164381913" sldId="300"/>
            <ac:spMk id="21" creationId="{4D7B80C9-9E30-0E16-88F1-BCF8FCD17823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21" creationId="{5BEEB060-31B9-6EF8-AF1B-C6DF36044645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3" creationId="{6FBD8686-8364-A879-8533-2C247CF73BF8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4" creationId="{19AD48A4-1D84-CF4E-3564-B4FCA5A046BF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5" creationId="{A732389B-E45E-84E0-B592-8D3561BB78C0}"/>
          </ac:spMkLst>
        </pc:spChg>
        <pc:spChg chg="add del mod">
          <ac:chgData name="Quentin Beraud" userId="6a419fc9c26811ab" providerId="LiveId" clId="{C2938B1B-710E-4A0F-8632-811463F0BD05}" dt="2023-07-24T14:34:54.759" v="8054" actId="478"/>
          <ac:spMkLst>
            <pc:docMk/>
            <pc:sldMk cId="164381913" sldId="300"/>
            <ac:spMk id="26" creationId="{E9E117D5-683C-9614-6036-E79A24B63227}"/>
          </ac:spMkLst>
        </pc:spChg>
        <pc:spChg chg="add mod">
          <ac:chgData name="Quentin Beraud" userId="6a419fc9c26811ab" providerId="LiveId" clId="{C2938B1B-710E-4A0F-8632-811463F0BD05}" dt="2023-07-24T14:57:38.168" v="8218" actId="20577"/>
          <ac:spMkLst>
            <pc:docMk/>
            <pc:sldMk cId="164381913" sldId="300"/>
            <ac:spMk id="27" creationId="{8B82578F-0504-A5D3-A798-BA891E68CC70}"/>
          </ac:spMkLst>
        </pc:spChg>
        <pc:spChg chg="add del mod">
          <ac:chgData name="Quentin Beraud" userId="6a419fc9c26811ab" providerId="LiveId" clId="{C2938B1B-710E-4A0F-8632-811463F0BD05}" dt="2023-07-23T16:09:20.675" v="7305" actId="478"/>
          <ac:spMkLst>
            <pc:docMk/>
            <pc:sldMk cId="164381913" sldId="300"/>
            <ac:spMk id="28" creationId="{26217E41-CF70-E6A8-FFC6-6C997ABAB889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29" creationId="{D445614A-D5DA-53CF-E2C4-E561E25E6F89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30" creationId="{2CE2368A-8056-1CAB-EBB0-C04378BD29F1}"/>
          </ac:spMkLst>
        </pc:spChg>
        <pc:spChg chg="add del mod">
          <ac:chgData name="Quentin Beraud" userId="6a419fc9c26811ab" providerId="LiveId" clId="{C2938B1B-710E-4A0F-8632-811463F0BD05}" dt="2023-07-23T15:55:25.971" v="7217" actId="478"/>
          <ac:spMkLst>
            <pc:docMk/>
            <pc:sldMk cId="164381913" sldId="300"/>
            <ac:spMk id="31" creationId="{D9712A5E-58A0-6556-F462-D32ACE57405A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32" creationId="{FF6A919F-4C70-3792-6D8C-EE876E26586F}"/>
          </ac:spMkLst>
        </pc:spChg>
        <pc:spChg chg="add del mod">
          <ac:chgData name="Quentin Beraud" userId="6a419fc9c26811ab" providerId="LiveId" clId="{C2938B1B-710E-4A0F-8632-811463F0BD05}" dt="2023-07-23T15:55:27.761" v="7218" actId="478"/>
          <ac:spMkLst>
            <pc:docMk/>
            <pc:sldMk cId="164381913" sldId="300"/>
            <ac:spMk id="33" creationId="{F797580D-F402-97F7-9528-65454467DD02}"/>
          </ac:spMkLst>
        </pc:spChg>
        <pc:spChg chg="add del mod">
          <ac:chgData name="Quentin Beraud" userId="6a419fc9c26811ab" providerId="LiveId" clId="{C2938B1B-710E-4A0F-8632-811463F0BD05}" dt="2023-07-23T16:09:22.904" v="7307" actId="478"/>
          <ac:spMkLst>
            <pc:docMk/>
            <pc:sldMk cId="164381913" sldId="300"/>
            <ac:spMk id="39" creationId="{B4183F05-D5DC-30DF-D007-C4E0350D0896}"/>
          </ac:spMkLst>
        </pc:spChg>
        <pc:spChg chg="add del mod">
          <ac:chgData name="Quentin Beraud" userId="6a419fc9c26811ab" providerId="LiveId" clId="{C2938B1B-710E-4A0F-8632-811463F0BD05}" dt="2023-07-23T16:09:25.604" v="7309" actId="478"/>
          <ac:spMkLst>
            <pc:docMk/>
            <pc:sldMk cId="164381913" sldId="300"/>
            <ac:spMk id="40" creationId="{5388B4F8-07A3-5BC3-C1FC-9BD1804294C4}"/>
          </ac:spMkLst>
        </pc:spChg>
        <pc:picChg chg="add del mod modCrop">
          <ac:chgData name="Quentin Beraud" userId="6a419fc9c26811ab" providerId="LiveId" clId="{C2938B1B-710E-4A0F-8632-811463F0BD05}" dt="2023-07-24T14:36:52.214" v="8098" actId="478"/>
          <ac:picMkLst>
            <pc:docMk/>
            <pc:sldMk cId="164381913" sldId="300"/>
            <ac:picMk id="10" creationId="{0732E3D9-EA91-E7A0-AC3C-85740C7638FF}"/>
          </ac:picMkLst>
        </pc:picChg>
        <pc:picChg chg="add del mod">
          <ac:chgData name="Quentin Beraud" userId="6a419fc9c26811ab" providerId="LiveId" clId="{C2938B1B-710E-4A0F-8632-811463F0BD05}" dt="2023-07-23T16:09:26.781" v="7311" actId="478"/>
          <ac:picMkLst>
            <pc:docMk/>
            <pc:sldMk cId="164381913" sldId="300"/>
            <ac:picMk id="16" creationId="{0071BF43-AEAF-B8F2-9729-64B7AFF31369}"/>
          </ac:picMkLst>
        </pc:picChg>
        <pc:picChg chg="add mod">
          <ac:chgData name="Quentin Beraud" userId="6a419fc9c26811ab" providerId="LiveId" clId="{C2938B1B-710E-4A0F-8632-811463F0BD05}" dt="2023-07-24T14:38:22.279" v="8155" actId="1076"/>
          <ac:picMkLst>
            <pc:docMk/>
            <pc:sldMk cId="164381913" sldId="300"/>
            <ac:picMk id="16" creationId="{B8F32D0C-01BB-0709-DEC4-E71DE956412E}"/>
          </ac:picMkLst>
        </pc:picChg>
        <pc:picChg chg="add del">
          <ac:chgData name="Quentin Beraud" userId="6a419fc9c26811ab" providerId="LiveId" clId="{C2938B1B-710E-4A0F-8632-811463F0BD05}" dt="2023-07-23T16:09:11.544" v="7303" actId="22"/>
          <ac:picMkLst>
            <pc:docMk/>
            <pc:sldMk cId="164381913" sldId="300"/>
            <ac:picMk id="18" creationId="{29077114-E563-3874-8D43-0F50770EE9A7}"/>
          </ac:picMkLst>
        </pc:picChg>
        <pc:picChg chg="del">
          <ac:chgData name="Quentin Beraud" userId="6a419fc9c26811ab" providerId="LiveId" clId="{C2938B1B-710E-4A0F-8632-811463F0BD05}" dt="2023-07-20T09:12:37.971" v="3464" actId="478"/>
          <ac:picMkLst>
            <pc:docMk/>
            <pc:sldMk cId="164381913" sldId="300"/>
            <ac:picMk id="20" creationId="{87B28BCC-AF10-6AE2-ACBA-D06A63E822FE}"/>
          </ac:picMkLst>
        </pc:picChg>
        <pc:picChg chg="add mod">
          <ac:chgData name="Quentin Beraud" userId="6a419fc9c26811ab" providerId="LiveId" clId="{C2938B1B-710E-4A0F-8632-811463F0BD05}" dt="2023-07-19T22:56:06.050" v="1539"/>
          <ac:picMkLst>
            <pc:docMk/>
            <pc:sldMk cId="164381913" sldId="300"/>
            <ac:picMk id="22" creationId="{11834383-B9DF-84E2-7168-8E2589344CCD}"/>
          </ac:picMkLst>
        </pc:picChg>
        <pc:picChg chg="add del mod">
          <ac:chgData name="Quentin Beraud" userId="6a419fc9c26811ab" providerId="LiveId" clId="{C2938B1B-710E-4A0F-8632-811463F0BD05}" dt="2023-07-23T16:09:23.610" v="7308" actId="478"/>
          <ac:picMkLst>
            <pc:docMk/>
            <pc:sldMk cId="164381913" sldId="300"/>
            <ac:picMk id="35" creationId="{56B28D36-3BC1-3DDE-B041-3EC1372D4753}"/>
          </ac:picMkLst>
        </pc:picChg>
        <pc:picChg chg="add del mod">
          <ac:chgData name="Quentin Beraud" userId="6a419fc9c26811ab" providerId="LiveId" clId="{C2938B1B-710E-4A0F-8632-811463F0BD05}" dt="2023-07-23T16:09:26.169" v="7310" actId="478"/>
          <ac:picMkLst>
            <pc:docMk/>
            <pc:sldMk cId="164381913" sldId="300"/>
            <ac:picMk id="42" creationId="{C1D92941-ED55-1B22-5B56-8F5E5982D378}"/>
          </ac:picMkLst>
        </pc:picChg>
        <pc:cxnChg chg="del">
          <ac:chgData name="Quentin Beraud" userId="6a419fc9c26811ab" providerId="LiveId" clId="{C2938B1B-710E-4A0F-8632-811463F0BD05}" dt="2023-07-19T22:55:00.343" v="1484" actId="478"/>
          <ac:cxnSpMkLst>
            <pc:docMk/>
            <pc:sldMk cId="164381913" sldId="300"/>
            <ac:cxnSpMk id="11" creationId="{5A563457-1EC8-4978-BCCB-AFD88C9ED04C}"/>
          </ac:cxnSpMkLst>
        </pc:cxnChg>
        <pc:cxnChg chg="add del mod">
          <ac:chgData name="Quentin Beraud" userId="6a419fc9c26811ab" providerId="LiveId" clId="{C2938B1B-710E-4A0F-8632-811463F0BD05}" dt="2023-07-23T16:09:29.079" v="7312" actId="478"/>
          <ac:cxnSpMkLst>
            <pc:docMk/>
            <pc:sldMk cId="164381913" sldId="300"/>
            <ac:cxnSpMk id="36" creationId="{1C10B7ED-190D-D4EA-1218-14E5EBD3312F}"/>
          </ac:cxnSpMkLst>
        </pc:cxnChg>
        <pc:cxnChg chg="add del mod">
          <ac:chgData name="Quentin Beraud" userId="6a419fc9c26811ab" providerId="LiveId" clId="{C2938B1B-710E-4A0F-8632-811463F0BD05}" dt="2023-07-23T16:09:29.856" v="7313" actId="478"/>
          <ac:cxnSpMkLst>
            <pc:docMk/>
            <pc:sldMk cId="164381913" sldId="300"/>
            <ac:cxnSpMk id="37" creationId="{A4E6CD8D-C242-CBA0-1625-8A524BEE49F9}"/>
          </ac:cxnSpMkLst>
        </pc:cxnChg>
        <pc:cxnChg chg="add del mod">
          <ac:chgData name="Quentin Beraud" userId="6a419fc9c26811ab" providerId="LiveId" clId="{C2938B1B-710E-4A0F-8632-811463F0BD05}" dt="2023-07-20T09:51:13.408" v="4450"/>
          <ac:cxnSpMkLst>
            <pc:docMk/>
            <pc:sldMk cId="164381913" sldId="300"/>
            <ac:cxnSpMk id="38" creationId="{6B46A941-23BA-8B58-F9AF-892E045A0293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449900807" sldId="300"/>
        </pc:sldMkLst>
      </pc:sldChg>
      <pc:sldChg chg="addSp delSp modSp add del mod">
        <pc:chgData name="Quentin Beraud" userId="6a419fc9c26811ab" providerId="LiveId" clId="{C2938B1B-710E-4A0F-8632-811463F0BD05}" dt="2023-07-25T09:09:18.529" v="11747" actId="47"/>
        <pc:sldMkLst>
          <pc:docMk/>
          <pc:sldMk cId="3142956365" sldId="301"/>
        </pc:sldMkLst>
        <pc:spChg chg="mod">
          <ac:chgData name="Quentin Beraud" userId="6a419fc9c26811ab" providerId="LiveId" clId="{C2938B1B-710E-4A0F-8632-811463F0BD05}" dt="2023-07-20T09:27:24.692" v="3947" actId="121"/>
          <ac:spMkLst>
            <pc:docMk/>
            <pc:sldMk cId="3142956365" sldId="301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5T08:24:59.095" v="11541" actId="6549"/>
          <ac:spMkLst>
            <pc:docMk/>
            <pc:sldMk cId="3142956365" sldId="301"/>
            <ac:spMk id="3" creationId="{611DC577-0A95-47D0-95D9-5F8DA763D46B}"/>
          </ac:spMkLst>
        </pc:spChg>
        <pc:spChg chg="add mod">
          <ac:chgData name="Quentin Beraud" userId="6a419fc9c26811ab" providerId="LiveId" clId="{C2938B1B-710E-4A0F-8632-811463F0BD05}" dt="2023-07-25T08:25:57.718" v="11551" actId="6549"/>
          <ac:spMkLst>
            <pc:docMk/>
            <pc:sldMk cId="3142956365" sldId="301"/>
            <ac:spMk id="4" creationId="{70579F42-C8DD-A2A4-DA68-5C94EFE9341A}"/>
          </ac:spMkLst>
        </pc:spChg>
        <pc:spChg chg="del mod">
          <ac:chgData name="Quentin Beraud" userId="6a419fc9c26811ab" providerId="LiveId" clId="{C2938B1B-710E-4A0F-8632-811463F0BD05}" dt="2023-07-20T09:10:23.627" v="3461" actId="478"/>
          <ac:spMkLst>
            <pc:docMk/>
            <pc:sldMk cId="3142956365" sldId="301"/>
            <ac:spMk id="4" creationId="{D355C61F-C8F1-4977-8E1F-F16C0D9EA88C}"/>
          </ac:spMkLst>
        </pc:spChg>
        <pc:spChg chg="add del mod">
          <ac:chgData name="Quentin Beraud" userId="6a419fc9c26811ab" providerId="LiveId" clId="{C2938B1B-710E-4A0F-8632-811463F0BD05}" dt="2023-07-25T08:24:56.802" v="11540" actId="478"/>
          <ac:spMkLst>
            <pc:docMk/>
            <pc:sldMk cId="3142956365" sldId="301"/>
            <ac:spMk id="7" creationId="{EA2FD129-B0C9-8529-4DB8-3B13929A30BD}"/>
          </ac:spMkLst>
        </pc:spChg>
        <pc:spChg chg="add del mod">
          <ac:chgData name="Quentin Beraud" userId="6a419fc9c26811ab" providerId="LiveId" clId="{C2938B1B-710E-4A0F-8632-811463F0BD05}" dt="2023-07-20T09:10:25.357" v="3462" actId="478"/>
          <ac:spMkLst>
            <pc:docMk/>
            <pc:sldMk cId="3142956365" sldId="301"/>
            <ac:spMk id="11" creationId="{E7347A81-49DA-1C3B-953C-D164EADCC613}"/>
          </ac:spMkLst>
        </pc:spChg>
        <pc:spChg chg="mod">
          <ac:chgData name="Quentin Beraud" userId="6a419fc9c26811ab" providerId="LiveId" clId="{C2938B1B-710E-4A0F-8632-811463F0BD05}" dt="2023-07-23T15:45:01.723" v="7149" actId="207"/>
          <ac:spMkLst>
            <pc:docMk/>
            <pc:sldMk cId="3142956365" sldId="301"/>
            <ac:spMk id="20" creationId="{EFA08948-2B6F-46B1-9D2D-8D7B2B3FBD56}"/>
          </ac:spMkLst>
        </pc:spChg>
        <pc:picChg chg="mod">
          <ac:chgData name="Quentin Beraud" userId="6a419fc9c26811ab" providerId="LiveId" clId="{C2938B1B-710E-4A0F-8632-811463F0BD05}" dt="2023-07-25T08:25:35.705" v="11544" actId="1076"/>
          <ac:picMkLst>
            <pc:docMk/>
            <pc:sldMk cId="3142956365" sldId="301"/>
            <ac:picMk id="10" creationId="{8295D108-591A-D671-C8A8-DA8BA6B30A1D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4175018578" sldId="301"/>
        </pc:sldMkLst>
      </pc:sldChg>
      <pc:sldChg chg="addSp delSp modSp add mod">
        <pc:chgData name="Quentin Beraud" userId="6a419fc9c26811ab" providerId="LiveId" clId="{C2938B1B-710E-4A0F-8632-811463F0BD05}" dt="2023-07-24T15:00:41.288" v="8304" actId="1076"/>
        <pc:sldMkLst>
          <pc:docMk/>
          <pc:sldMk cId="2093368306" sldId="302"/>
        </pc:sldMkLst>
        <pc:spChg chg="add mod">
          <ac:chgData name="Quentin Beraud" userId="6a419fc9c26811ab" providerId="LiveId" clId="{C2938B1B-710E-4A0F-8632-811463F0BD05}" dt="2023-07-23T16:22:17.686" v="7566"/>
          <ac:spMkLst>
            <pc:docMk/>
            <pc:sldMk cId="2093368306" sldId="302"/>
            <ac:spMk id="2" creationId="{8CC6E9B4-B6DC-1593-53BA-DE1764AFC1CB}"/>
          </ac:spMkLst>
        </pc:spChg>
        <pc:spChg chg="add del mod">
          <ac:chgData name="Quentin Beraud" userId="6a419fc9c26811ab" providerId="LiveId" clId="{C2938B1B-710E-4A0F-8632-811463F0BD05}" dt="2023-07-20T09:54:23.559" v="4548" actId="478"/>
          <ac:spMkLst>
            <pc:docMk/>
            <pc:sldMk cId="2093368306" sldId="302"/>
            <ac:spMk id="3" creationId="{574A8676-FEF8-2634-122E-96C9826F62C5}"/>
          </ac:spMkLst>
        </pc:spChg>
        <pc:spChg chg="add mod">
          <ac:chgData name="Quentin Beraud" userId="6a419fc9c26811ab" providerId="LiveId" clId="{C2938B1B-710E-4A0F-8632-811463F0BD05}" dt="2023-07-24T14:30:40.359" v="7977" actId="14100"/>
          <ac:spMkLst>
            <pc:docMk/>
            <pc:sldMk cId="2093368306" sldId="302"/>
            <ac:spMk id="3" creationId="{66FABBBB-1C53-3470-48D0-B8664CDF07F1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4" creationId="{4D26A80E-BA62-BECD-5470-8EABF543B34E}"/>
          </ac:spMkLst>
        </pc:spChg>
        <pc:spChg chg="add mod">
          <ac:chgData name="Quentin Beraud" userId="6a419fc9c26811ab" providerId="LiveId" clId="{C2938B1B-710E-4A0F-8632-811463F0BD05}" dt="2023-07-24T14:30:52.979" v="7981" actId="14100"/>
          <ac:spMkLst>
            <pc:docMk/>
            <pc:sldMk cId="2093368306" sldId="302"/>
            <ac:spMk id="4" creationId="{A8148315-06E1-6AEC-B499-A66924F3E2A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5" creationId="{1F1C3B9E-AE17-7D52-53BF-398E44963C92}"/>
          </ac:spMkLst>
        </pc:spChg>
        <pc:spChg chg="add mod">
          <ac:chgData name="Quentin Beraud" userId="6a419fc9c26811ab" providerId="LiveId" clId="{C2938B1B-710E-4A0F-8632-811463F0BD05}" dt="2023-07-24T15:00:36.889" v="8303" actId="1076"/>
          <ac:spMkLst>
            <pc:docMk/>
            <pc:sldMk cId="2093368306" sldId="302"/>
            <ac:spMk id="6" creationId="{2BF2D120-2F62-B029-2997-2020ADCECD2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7" creationId="{CE537376-FABC-96AD-6D38-D16483C192D1}"/>
          </ac:spMkLst>
        </pc:spChg>
        <pc:spChg chg="add mod">
          <ac:chgData name="Quentin Beraud" userId="6a419fc9c26811ab" providerId="LiveId" clId="{C2938B1B-710E-4A0F-8632-811463F0BD05}" dt="2023-07-23T16:29:38.094" v="7679" actId="1076"/>
          <ac:spMkLst>
            <pc:docMk/>
            <pc:sldMk cId="2093368306" sldId="302"/>
            <ac:spMk id="9" creationId="{724DA83C-33E7-113D-C393-CE8C8A541F13}"/>
          </ac:spMkLst>
        </pc:spChg>
        <pc:spChg chg="add mod">
          <ac:chgData name="Quentin Beraud" userId="6a419fc9c26811ab" providerId="LiveId" clId="{C2938B1B-710E-4A0F-8632-811463F0BD05}" dt="2023-07-24T15:00:31.570" v="8302" actId="1076"/>
          <ac:spMkLst>
            <pc:docMk/>
            <pc:sldMk cId="2093368306" sldId="302"/>
            <ac:spMk id="10" creationId="{313E92D5-CD46-2CDA-AC9F-9180C12246C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10" creationId="{F9A6BF8A-4117-2892-8985-1150FC8051F6}"/>
          </ac:spMkLst>
        </pc:spChg>
        <pc:spChg chg="del">
          <ac:chgData name="Quentin Beraud" userId="6a419fc9c26811ab" providerId="LiveId" clId="{C2938B1B-710E-4A0F-8632-811463F0BD05}" dt="2023-07-20T09:54:11.838" v="4539" actId="478"/>
          <ac:spMkLst>
            <pc:docMk/>
            <pc:sldMk cId="2093368306" sldId="302"/>
            <ac:spMk id="15" creationId="{36EA62CF-377C-4B51-17FA-F6BA85969E85}"/>
          </ac:spMkLst>
        </pc:spChg>
        <pc:spChg chg="add mod">
          <ac:chgData name="Quentin Beraud" userId="6a419fc9c26811ab" providerId="LiveId" clId="{C2938B1B-710E-4A0F-8632-811463F0BD05}" dt="2023-07-24T15:00:12.338" v="8297" actId="1076"/>
          <ac:spMkLst>
            <pc:docMk/>
            <pc:sldMk cId="2093368306" sldId="302"/>
            <ac:spMk id="17" creationId="{82CEF2BF-BBB2-5DE9-A4FE-82FFFBD46EE6}"/>
          </ac:spMkLst>
        </pc:spChg>
        <pc:spChg chg="add mod">
          <ac:chgData name="Quentin Beraud" userId="6a419fc9c26811ab" providerId="LiveId" clId="{C2938B1B-710E-4A0F-8632-811463F0BD05}" dt="2023-07-24T15:00:10.308" v="8296" actId="1076"/>
          <ac:spMkLst>
            <pc:docMk/>
            <pc:sldMk cId="2093368306" sldId="302"/>
            <ac:spMk id="19" creationId="{BB66A4ED-63A8-CD8A-BE50-7F5F5141707A}"/>
          </ac:spMkLst>
        </pc:spChg>
        <pc:spChg chg="del">
          <ac:chgData name="Quentin Beraud" userId="6a419fc9c26811ab" providerId="LiveId" clId="{C2938B1B-710E-4A0F-8632-811463F0BD05}" dt="2023-07-20T09:54:24.958" v="4550" actId="478"/>
          <ac:spMkLst>
            <pc:docMk/>
            <pc:sldMk cId="2093368306" sldId="302"/>
            <ac:spMk id="26" creationId="{E9E117D5-683C-9614-6036-E79A24B63227}"/>
          </ac:spMkLst>
        </pc:spChg>
        <pc:spChg chg="del">
          <ac:chgData name="Quentin Beraud" userId="6a419fc9c26811ab" providerId="LiveId" clId="{C2938B1B-710E-4A0F-8632-811463F0BD05}" dt="2023-07-20T09:54:24.274" v="4549" actId="478"/>
          <ac:spMkLst>
            <pc:docMk/>
            <pc:sldMk cId="2093368306" sldId="302"/>
            <ac:spMk id="27" creationId="{8B82578F-0504-A5D3-A798-BA891E68CC70}"/>
          </ac:spMkLst>
        </pc:spChg>
        <pc:spChg chg="del">
          <ac:chgData name="Quentin Beraud" userId="6a419fc9c26811ab" providerId="LiveId" clId="{C2938B1B-710E-4A0F-8632-811463F0BD05}" dt="2023-07-20T09:54:26.018" v="4551" actId="478"/>
          <ac:spMkLst>
            <pc:docMk/>
            <pc:sldMk cId="2093368306" sldId="302"/>
            <ac:spMk id="28" creationId="{26217E41-CF70-E6A8-FFC6-6C997ABAB889}"/>
          </ac:spMkLst>
        </pc:spChg>
        <pc:spChg chg="mod">
          <ac:chgData name="Quentin Beraud" userId="6a419fc9c26811ab" providerId="LiveId" clId="{C2938B1B-710E-4A0F-8632-811463F0BD05}" dt="2023-07-24T15:00:41.288" v="8304" actId="1076"/>
          <ac:spMkLst>
            <pc:docMk/>
            <pc:sldMk cId="2093368306" sldId="302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00:41.288" v="8304" actId="1076"/>
          <ac:spMkLst>
            <pc:docMk/>
            <pc:sldMk cId="2093368306" sldId="302"/>
            <ac:spMk id="30" creationId="{2CE2368A-8056-1CAB-EBB0-C04378BD29F1}"/>
          </ac:spMkLst>
        </pc:spChg>
        <pc:spChg chg="del">
          <ac:chgData name="Quentin Beraud" userId="6a419fc9c26811ab" providerId="LiveId" clId="{C2938B1B-710E-4A0F-8632-811463F0BD05}" dt="2023-07-20T09:54:14.988" v="4541" actId="478"/>
          <ac:spMkLst>
            <pc:docMk/>
            <pc:sldMk cId="2093368306" sldId="302"/>
            <ac:spMk id="31" creationId="{D9712A5E-58A0-6556-F462-D32ACE57405A}"/>
          </ac:spMkLst>
        </pc:spChg>
        <pc:spChg chg="del mod">
          <ac:chgData name="Quentin Beraud" userId="6a419fc9c26811ab" providerId="LiveId" clId="{C2938B1B-710E-4A0F-8632-811463F0BD05}" dt="2023-07-20T09:54:16.498" v="4543" actId="478"/>
          <ac:spMkLst>
            <pc:docMk/>
            <pc:sldMk cId="2093368306" sldId="302"/>
            <ac:spMk id="32" creationId="{FF6A919F-4C70-3792-6D8C-EE876E26586F}"/>
          </ac:spMkLst>
        </pc:spChg>
        <pc:spChg chg="del">
          <ac:chgData name="Quentin Beraud" userId="6a419fc9c26811ab" providerId="LiveId" clId="{C2938B1B-710E-4A0F-8632-811463F0BD05}" dt="2023-07-20T09:54:13.889" v="4540" actId="478"/>
          <ac:spMkLst>
            <pc:docMk/>
            <pc:sldMk cId="2093368306" sldId="302"/>
            <ac:spMk id="33" creationId="{F797580D-F402-97F7-9528-65454467DD02}"/>
          </ac:spMkLst>
        </pc:spChg>
        <pc:spChg chg="del">
          <ac:chgData name="Quentin Beraud" userId="6a419fc9c26811ab" providerId="LiveId" clId="{C2938B1B-710E-4A0F-8632-811463F0BD05}" dt="2023-07-20T09:54:19.361" v="4544" actId="478"/>
          <ac:spMkLst>
            <pc:docMk/>
            <pc:sldMk cId="2093368306" sldId="302"/>
            <ac:spMk id="39" creationId="{B4183F05-D5DC-30DF-D007-C4E0350D0896}"/>
          </ac:spMkLst>
        </pc:spChg>
        <pc:spChg chg="del">
          <ac:chgData name="Quentin Beraud" userId="6a419fc9c26811ab" providerId="LiveId" clId="{C2938B1B-710E-4A0F-8632-811463F0BD05}" dt="2023-07-20T09:54:21.541" v="4546" actId="478"/>
          <ac:spMkLst>
            <pc:docMk/>
            <pc:sldMk cId="2093368306" sldId="302"/>
            <ac:spMk id="40" creationId="{5388B4F8-07A3-5BC3-C1FC-9BD1804294C4}"/>
          </ac:spMkLst>
        </pc:spChg>
        <pc:picChg chg="add del mod modCrop">
          <ac:chgData name="Quentin Beraud" userId="6a419fc9c26811ab" providerId="LiveId" clId="{C2938B1B-710E-4A0F-8632-811463F0BD05}" dt="2023-07-23T16:32:15.308" v="7705" actId="478"/>
          <ac:picMkLst>
            <pc:docMk/>
            <pc:sldMk cId="2093368306" sldId="302"/>
            <ac:picMk id="7" creationId="{D06D9B42-2872-7570-91BC-F84DAA850668}"/>
          </ac:picMkLst>
        </pc:picChg>
        <pc:picChg chg="add del mod">
          <ac:chgData name="Quentin Beraud" userId="6a419fc9c26811ab" providerId="LiveId" clId="{C2938B1B-710E-4A0F-8632-811463F0BD05}" dt="2023-07-24T14:17:58.919" v="7814" actId="478"/>
          <ac:picMkLst>
            <pc:docMk/>
            <pc:sldMk cId="2093368306" sldId="302"/>
            <ac:picMk id="7" creationId="{D8B6188C-550E-346A-930A-2A62D5123F71}"/>
          </ac:picMkLst>
        </pc:picChg>
        <pc:picChg chg="add del mod modCrop">
          <ac:chgData name="Quentin Beraud" userId="6a419fc9c26811ab" providerId="LiveId" clId="{C2938B1B-710E-4A0F-8632-811463F0BD05}" dt="2023-07-24T14:13:30.969" v="7743" actId="478"/>
          <ac:picMkLst>
            <pc:docMk/>
            <pc:sldMk cId="2093368306" sldId="302"/>
            <ac:picMk id="11" creationId="{CCE86EF2-0612-00D3-3BFA-34725DA46778}"/>
          </ac:picMkLst>
        </pc:picChg>
        <pc:picChg chg="add del mod">
          <ac:chgData name="Quentin Beraud" userId="6a419fc9c26811ab" providerId="LiveId" clId="{C2938B1B-710E-4A0F-8632-811463F0BD05}" dt="2023-07-24T14:20:05.380" v="7817" actId="478"/>
          <ac:picMkLst>
            <pc:docMk/>
            <pc:sldMk cId="2093368306" sldId="302"/>
            <ac:picMk id="12" creationId="{AECB3DC7-9EA9-08CD-4F9A-CB0BD656C209}"/>
          </ac:picMkLst>
        </pc:picChg>
        <pc:picChg chg="add del mod modCrop">
          <ac:chgData name="Quentin Beraud" userId="6a419fc9c26811ab" providerId="LiveId" clId="{C2938B1B-710E-4A0F-8632-811463F0BD05}" dt="2023-07-24T14:17:58.389" v="7813" actId="478"/>
          <ac:picMkLst>
            <pc:docMk/>
            <pc:sldMk cId="2093368306" sldId="302"/>
            <ac:picMk id="13" creationId="{D831A07B-6076-3CAF-CA1E-34C8E9AD6795}"/>
          </ac:picMkLst>
        </pc:picChg>
        <pc:picChg chg="add del mod modCrop">
          <ac:chgData name="Quentin Beraud" userId="6a419fc9c26811ab" providerId="LiveId" clId="{C2938B1B-710E-4A0F-8632-811463F0BD05}" dt="2023-07-23T16:33:19.346" v="7726" actId="22"/>
          <ac:picMkLst>
            <pc:docMk/>
            <pc:sldMk cId="2093368306" sldId="302"/>
            <ac:picMk id="14" creationId="{C08A2A90-B020-3F94-1C27-2C3F10E4A522}"/>
          </ac:picMkLst>
        </pc:picChg>
        <pc:picChg chg="add del mod">
          <ac:chgData name="Quentin Beraud" userId="6a419fc9c26811ab" providerId="LiveId" clId="{C2938B1B-710E-4A0F-8632-811463F0BD05}" dt="2023-07-20T10:09:28.269" v="4829" actId="478"/>
          <ac:picMkLst>
            <pc:docMk/>
            <pc:sldMk cId="2093368306" sldId="302"/>
            <ac:picMk id="14" creationId="{D80F6489-56B6-187D-D6C8-AB5742547FE7}"/>
          </ac:picMkLst>
        </pc:picChg>
        <pc:picChg chg="add del mod">
          <ac:chgData name="Quentin Beraud" userId="6a419fc9c26811ab" providerId="LiveId" clId="{C2938B1B-710E-4A0F-8632-811463F0BD05}" dt="2023-07-24T14:25:50.009" v="7952" actId="478"/>
          <ac:picMkLst>
            <pc:docMk/>
            <pc:sldMk cId="2093368306" sldId="302"/>
            <ac:picMk id="15" creationId="{E12D58CE-297E-8689-316B-85AD3127095B}"/>
          </ac:picMkLst>
        </pc:picChg>
        <pc:picChg chg="add del mod">
          <ac:chgData name="Quentin Beraud" userId="6a419fc9c26811ab" providerId="LiveId" clId="{C2938B1B-710E-4A0F-8632-811463F0BD05}" dt="2023-07-20T10:08:58.149" v="4816"/>
          <ac:picMkLst>
            <pc:docMk/>
            <pc:sldMk cId="2093368306" sldId="302"/>
            <ac:picMk id="16" creationId="{183169C1-72E7-D236-8749-A3E1ADBC7584}"/>
          </ac:picMkLst>
        </pc:picChg>
        <pc:picChg chg="add mod modCrop">
          <ac:chgData name="Quentin Beraud" userId="6a419fc9c26811ab" providerId="LiveId" clId="{C2938B1B-710E-4A0F-8632-811463F0BD05}" dt="2023-07-24T15:00:24.098" v="8300" actId="1076"/>
          <ac:picMkLst>
            <pc:docMk/>
            <pc:sldMk cId="2093368306" sldId="302"/>
            <ac:picMk id="18" creationId="{83345C6F-C29C-AB0B-1613-50955CD543DE}"/>
          </ac:picMkLst>
        </pc:picChg>
        <pc:picChg chg="add mod">
          <ac:chgData name="Quentin Beraud" userId="6a419fc9c26811ab" providerId="LiveId" clId="{C2938B1B-710E-4A0F-8632-811463F0BD05}" dt="2023-07-24T15:00:14.500" v="8298" actId="1076"/>
          <ac:picMkLst>
            <pc:docMk/>
            <pc:sldMk cId="2093368306" sldId="302"/>
            <ac:picMk id="21" creationId="{F9E5F8FB-7F89-709B-A739-55C78322DCE2}"/>
          </ac:picMkLst>
        </pc:picChg>
        <pc:picChg chg="add del mod">
          <ac:chgData name="Quentin Beraud" userId="6a419fc9c26811ab" providerId="LiveId" clId="{C2938B1B-710E-4A0F-8632-811463F0BD05}" dt="2023-07-24T14:26:32.386" v="7960" actId="478"/>
          <ac:picMkLst>
            <pc:docMk/>
            <pc:sldMk cId="2093368306" sldId="302"/>
            <ac:picMk id="24" creationId="{2FBDE932-7B4F-0EC9-9D0D-71CA269FF997}"/>
          </ac:picMkLst>
        </pc:picChg>
        <pc:picChg chg="add mod">
          <ac:chgData name="Quentin Beraud" userId="6a419fc9c26811ab" providerId="LiveId" clId="{C2938B1B-710E-4A0F-8632-811463F0BD05}" dt="2023-07-24T14:28:22.789" v="7974" actId="1076"/>
          <ac:picMkLst>
            <pc:docMk/>
            <pc:sldMk cId="2093368306" sldId="302"/>
            <ac:picMk id="26" creationId="{C1B62906-B0F6-53E8-6813-C36656F32FF4}"/>
          </ac:picMkLst>
        </pc:picChg>
        <pc:picChg chg="add mod">
          <ac:chgData name="Quentin Beraud" userId="6a419fc9c26811ab" providerId="LiveId" clId="{C2938B1B-710E-4A0F-8632-811463F0BD05}" dt="2023-07-24T15:00:26.986" v="8301" actId="1076"/>
          <ac:picMkLst>
            <pc:docMk/>
            <pc:sldMk cId="2093368306" sldId="302"/>
            <ac:picMk id="28" creationId="{42AA75B5-A9A5-4211-A91D-4E4EEB36F6C4}"/>
          </ac:picMkLst>
        </pc:picChg>
        <pc:picChg chg="del">
          <ac:chgData name="Quentin Beraud" userId="6a419fc9c26811ab" providerId="LiveId" clId="{C2938B1B-710E-4A0F-8632-811463F0BD05}" dt="2023-07-20T09:54:19.975" v="4545" actId="478"/>
          <ac:picMkLst>
            <pc:docMk/>
            <pc:sldMk cId="2093368306" sldId="302"/>
            <ac:picMk id="35" creationId="{56B28D36-3BC1-3DDE-B041-3EC1372D4753}"/>
          </ac:picMkLst>
        </pc:picChg>
        <pc:picChg chg="del">
          <ac:chgData name="Quentin Beraud" userId="6a419fc9c26811ab" providerId="LiveId" clId="{C2938B1B-710E-4A0F-8632-811463F0BD05}" dt="2023-07-20T09:54:22.100" v="4547" actId="478"/>
          <ac:picMkLst>
            <pc:docMk/>
            <pc:sldMk cId="2093368306" sldId="302"/>
            <ac:picMk id="42" creationId="{C1D92941-ED55-1B22-5B56-8F5E5982D378}"/>
          </ac:picMkLst>
        </pc:picChg>
        <pc:cxnChg chg="del">
          <ac:chgData name="Quentin Beraud" userId="6a419fc9c26811ab" providerId="LiveId" clId="{C2938B1B-710E-4A0F-8632-811463F0BD05}" dt="2023-07-20T10:09:28.269" v="4829" actId="478"/>
          <ac:cxnSpMkLst>
            <pc:docMk/>
            <pc:sldMk cId="2093368306" sldId="302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10:09:28.269" v="4829" actId="478"/>
          <ac:cxnSpMkLst>
            <pc:docMk/>
            <pc:sldMk cId="2093368306" sldId="302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350148065" sldId="302"/>
        </pc:sldMkLst>
      </pc:sldChg>
      <pc:sldChg chg="add del">
        <pc:chgData name="Quentin Beraud" userId="6a419fc9c26811ab" providerId="LiveId" clId="{C2938B1B-710E-4A0F-8632-811463F0BD05}" dt="2023-07-20T07:56:17.969" v="2101"/>
        <pc:sldMkLst>
          <pc:docMk/>
          <pc:sldMk cId="2876900706" sldId="302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814448655" sldId="303"/>
        </pc:sldMkLst>
      </pc:sldChg>
      <pc:sldChg chg="addSp delSp modSp add mod">
        <pc:chgData name="Quentin Beraud" userId="6a419fc9c26811ab" providerId="LiveId" clId="{C2938B1B-710E-4A0F-8632-811463F0BD05}" dt="2023-07-25T09:11:12.479" v="11917" actId="20577"/>
        <pc:sldMkLst>
          <pc:docMk/>
          <pc:sldMk cId="2204522520" sldId="303"/>
        </pc:sldMkLst>
        <pc:spChg chg="add del mod">
          <ac:chgData name="Quentin Beraud" userId="6a419fc9c26811ab" providerId="LiveId" clId="{C2938B1B-710E-4A0F-8632-811463F0BD05}" dt="2023-07-24T15:03:32.240" v="8568" actId="21"/>
          <ac:spMkLst>
            <pc:docMk/>
            <pc:sldMk cId="2204522520" sldId="303"/>
            <ac:spMk id="2" creationId="{380D7409-4A12-B414-E4CA-3356D88B67E4}"/>
          </ac:spMkLst>
        </pc:spChg>
        <pc:spChg chg="add mod">
          <ac:chgData name="Quentin Beraud" userId="6a419fc9c26811ab" providerId="LiveId" clId="{C2938B1B-710E-4A0F-8632-811463F0BD05}" dt="2023-07-24T15:14:13.796" v="8642"/>
          <ac:spMkLst>
            <pc:docMk/>
            <pc:sldMk cId="2204522520" sldId="303"/>
            <ac:spMk id="3" creationId="{B21DD868-8A06-829F-241B-CFEFB5036863}"/>
          </ac:spMkLst>
        </pc:spChg>
        <pc:spChg chg="del">
          <ac:chgData name="Quentin Beraud" userId="6a419fc9c26811ab" providerId="LiveId" clId="{C2938B1B-710E-4A0F-8632-811463F0BD05}" dt="2023-07-20T09:56:03.578" v="4579" actId="478"/>
          <ac:spMkLst>
            <pc:docMk/>
            <pc:sldMk cId="2204522520" sldId="303"/>
            <ac:spMk id="4" creationId="{4D26A80E-BA62-BECD-5470-8EABF543B34E}"/>
          </ac:spMkLst>
        </pc:spChg>
        <pc:spChg chg="add mod">
          <ac:chgData name="Quentin Beraud" userId="6a419fc9c26811ab" providerId="LiveId" clId="{C2938B1B-710E-4A0F-8632-811463F0BD05}" dt="2023-07-24T15:14:13.796" v="8642"/>
          <ac:spMkLst>
            <pc:docMk/>
            <pc:sldMk cId="2204522520" sldId="303"/>
            <ac:spMk id="4" creationId="{E97B85FD-E2E9-4438-0E20-CB1F84ECD67B}"/>
          </ac:spMkLst>
        </pc:spChg>
        <pc:spChg chg="add mod">
          <ac:chgData name="Quentin Beraud" userId="6a419fc9c26811ab" providerId="LiveId" clId="{C2938B1B-710E-4A0F-8632-811463F0BD05}" dt="2023-07-25T09:11:12.479" v="11917" actId="20577"/>
          <ac:spMkLst>
            <pc:docMk/>
            <pc:sldMk cId="2204522520" sldId="303"/>
            <ac:spMk id="5" creationId="{10BD1A2F-1E3A-0D33-BE24-D7F0BD109DE5}"/>
          </ac:spMkLst>
        </pc:spChg>
        <pc:spChg chg="del">
          <ac:chgData name="Quentin Beraud" userId="6a419fc9c26811ab" providerId="LiveId" clId="{C2938B1B-710E-4A0F-8632-811463F0BD05}" dt="2023-07-20T09:56:05.398" v="4580" actId="478"/>
          <ac:spMkLst>
            <pc:docMk/>
            <pc:sldMk cId="2204522520" sldId="303"/>
            <ac:spMk id="5" creationId="{1F1C3B9E-AE17-7D52-53BF-398E44963C92}"/>
          </ac:spMkLst>
        </pc:spChg>
        <pc:spChg chg="add del mod">
          <ac:chgData name="Quentin Beraud" userId="6a419fc9c26811ab" providerId="LiveId" clId="{C2938B1B-710E-4A0F-8632-811463F0BD05}" dt="2023-07-24T15:16:40.288" v="8728" actId="478"/>
          <ac:spMkLst>
            <pc:docMk/>
            <pc:sldMk cId="2204522520" sldId="303"/>
            <ac:spMk id="6" creationId="{96E955C5-1B4B-D967-5CF8-F86DFA1C3C3C}"/>
          </ac:spMkLst>
        </pc:spChg>
        <pc:spChg chg="add del mod">
          <ac:chgData name="Quentin Beraud" userId="6a419fc9c26811ab" providerId="LiveId" clId="{C2938B1B-710E-4A0F-8632-811463F0BD05}" dt="2023-07-24T15:17:40.116" v="8785" actId="478"/>
          <ac:spMkLst>
            <pc:docMk/>
            <pc:sldMk cId="2204522520" sldId="303"/>
            <ac:spMk id="7" creationId="{C53CB358-78AC-E28D-1845-B44D249595AD}"/>
          </ac:spMkLst>
        </pc:spChg>
        <pc:spChg chg="add mod">
          <ac:chgData name="Quentin Beraud" userId="6a419fc9c26811ab" providerId="LiveId" clId="{C2938B1B-710E-4A0F-8632-811463F0BD05}" dt="2023-07-24T15:25:33.339" v="8996" actId="20577"/>
          <ac:spMkLst>
            <pc:docMk/>
            <pc:sldMk cId="2204522520" sldId="303"/>
            <ac:spMk id="9" creationId="{4880559B-CF09-1C86-92BE-EF0B6DE6DCD0}"/>
          </ac:spMkLst>
        </pc:spChg>
        <pc:spChg chg="add mod">
          <ac:chgData name="Quentin Beraud" userId="6a419fc9c26811ab" providerId="LiveId" clId="{C2938B1B-710E-4A0F-8632-811463F0BD05}" dt="2023-07-24T15:28:15.798" v="9115" actId="113"/>
          <ac:spMkLst>
            <pc:docMk/>
            <pc:sldMk cId="2204522520" sldId="303"/>
            <ac:spMk id="14" creationId="{067DF1A1-E4A1-6D90-373D-8D630A16F6DE}"/>
          </ac:spMkLst>
        </pc:spChg>
        <pc:spChg chg="add mod">
          <ac:chgData name="Quentin Beraud" userId="6a419fc9c26811ab" providerId="LiveId" clId="{C2938B1B-710E-4A0F-8632-811463F0BD05}" dt="2023-07-24T15:28:30.629" v="9140" actId="20577"/>
          <ac:spMkLst>
            <pc:docMk/>
            <pc:sldMk cId="2204522520" sldId="303"/>
            <ac:spMk id="17" creationId="{FEEFBC35-3929-8FD3-8EBF-90319A67AF27}"/>
          </ac:spMkLst>
        </pc:spChg>
        <pc:spChg chg="mod">
          <ac:chgData name="Quentin Beraud" userId="6a419fc9c26811ab" providerId="LiveId" clId="{C2938B1B-710E-4A0F-8632-811463F0BD05}" dt="2023-07-24T15:17:53.782" v="8786" actId="1076"/>
          <ac:spMkLst>
            <pc:docMk/>
            <pc:sldMk cId="2204522520" sldId="303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17:25.648" v="8781" actId="20577"/>
          <ac:spMkLst>
            <pc:docMk/>
            <pc:sldMk cId="2204522520" sldId="303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4T15:25:12.109" v="8991" actId="1076"/>
          <ac:picMkLst>
            <pc:docMk/>
            <pc:sldMk cId="2204522520" sldId="303"/>
            <ac:picMk id="11" creationId="{CA539D7E-F1E7-99E4-7DE1-E62B98223887}"/>
          </ac:picMkLst>
        </pc:picChg>
        <pc:picChg chg="add mod">
          <ac:chgData name="Quentin Beraud" userId="6a419fc9c26811ab" providerId="LiveId" clId="{C2938B1B-710E-4A0F-8632-811463F0BD05}" dt="2023-07-24T15:26:38.827" v="8998" actId="1076"/>
          <ac:picMkLst>
            <pc:docMk/>
            <pc:sldMk cId="2204522520" sldId="303"/>
            <ac:picMk id="13" creationId="{20E92710-340E-D913-E58A-0AB9F5D73CA4}"/>
          </ac:picMkLst>
        </pc:picChg>
        <pc:picChg chg="add mod">
          <ac:chgData name="Quentin Beraud" userId="6a419fc9c26811ab" providerId="LiveId" clId="{C2938B1B-710E-4A0F-8632-811463F0BD05}" dt="2023-07-24T15:28:11.757" v="9114" actId="1076"/>
          <ac:picMkLst>
            <pc:docMk/>
            <pc:sldMk cId="2204522520" sldId="303"/>
            <ac:picMk id="16" creationId="{E0C3F3D3-3287-5A52-4B73-AAE56822E50B}"/>
          </ac:picMkLst>
        </pc:picChg>
        <pc:cxnChg chg="del">
          <ac:chgData name="Quentin Beraud" userId="6a419fc9c26811ab" providerId="LiveId" clId="{C2938B1B-710E-4A0F-8632-811463F0BD05}" dt="2023-07-20T09:56:02.188" v="4577" actId="478"/>
          <ac:cxnSpMkLst>
            <pc:docMk/>
            <pc:sldMk cId="2204522520" sldId="303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09:56:02.928" v="4578" actId="478"/>
          <ac:cxnSpMkLst>
            <pc:docMk/>
            <pc:sldMk cId="2204522520" sldId="303"/>
            <ac:cxnSpMk id="37" creationId="{A4E6CD8D-C242-CBA0-1625-8A524BEE49F9}"/>
          </ac:cxnSpMkLst>
        </pc:cxnChg>
      </pc:sldChg>
      <pc:sldChg chg="add del">
        <pc:chgData name="Quentin Beraud" userId="6a419fc9c26811ab" providerId="LiveId" clId="{C2938B1B-710E-4A0F-8632-811463F0BD05}" dt="2023-07-20T09:55:57.397" v="4575" actId="47"/>
        <pc:sldMkLst>
          <pc:docMk/>
          <pc:sldMk cId="2323906929" sldId="303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669551016" sldId="304"/>
        </pc:sldMkLst>
      </pc:sldChg>
      <pc:sldChg chg="addSp delSp modSp add mod">
        <pc:chgData name="Quentin Beraud" userId="6a419fc9c26811ab" providerId="LiveId" clId="{C2938B1B-710E-4A0F-8632-811463F0BD05}" dt="2023-07-25T07:12:25.416" v="10488" actId="20577"/>
        <pc:sldMkLst>
          <pc:docMk/>
          <pc:sldMk cId="3357069051" sldId="304"/>
        </pc:sldMkLst>
        <pc:spChg chg="add mod">
          <ac:chgData name="Quentin Beraud" userId="6a419fc9c26811ab" providerId="LiveId" clId="{C2938B1B-710E-4A0F-8632-811463F0BD05}" dt="2023-07-24T15:43:07.518" v="9334" actId="14100"/>
          <ac:spMkLst>
            <pc:docMk/>
            <pc:sldMk cId="3357069051" sldId="304"/>
            <ac:spMk id="2" creationId="{8B4D5C50-E54B-8B53-7B22-1BF070280D4E}"/>
          </ac:spMkLst>
        </pc:spChg>
        <pc:spChg chg="del">
          <ac:chgData name="Quentin Beraud" userId="6a419fc9c26811ab" providerId="LiveId" clId="{C2938B1B-710E-4A0F-8632-811463F0BD05}" dt="2023-07-20T09:56:29.758" v="4612" actId="478"/>
          <ac:spMkLst>
            <pc:docMk/>
            <pc:sldMk cId="3357069051" sldId="304"/>
            <ac:spMk id="4" creationId="{4D26A80E-BA62-BECD-5470-8EABF543B34E}"/>
          </ac:spMkLst>
        </pc:spChg>
        <pc:spChg chg="add del">
          <ac:chgData name="Quentin Beraud" userId="6a419fc9c26811ab" providerId="LiveId" clId="{C2938B1B-710E-4A0F-8632-811463F0BD05}" dt="2023-07-25T06:55:10.102" v="9560" actId="478"/>
          <ac:spMkLst>
            <pc:docMk/>
            <pc:sldMk cId="3357069051" sldId="304"/>
            <ac:spMk id="4" creationId="{B314F36E-FB35-AF12-C729-53C86628B75E}"/>
          </ac:spMkLst>
        </pc:spChg>
        <pc:spChg chg="del">
          <ac:chgData name="Quentin Beraud" userId="6a419fc9c26811ab" providerId="LiveId" clId="{C2938B1B-710E-4A0F-8632-811463F0BD05}" dt="2023-07-20T09:56:30.918" v="4613" actId="478"/>
          <ac:spMkLst>
            <pc:docMk/>
            <pc:sldMk cId="3357069051" sldId="304"/>
            <ac:spMk id="5" creationId="{1F1C3B9E-AE17-7D52-53BF-398E44963C92}"/>
          </ac:spMkLst>
        </pc:spChg>
        <pc:spChg chg="add mod">
          <ac:chgData name="Quentin Beraud" userId="6a419fc9c26811ab" providerId="LiveId" clId="{C2938B1B-710E-4A0F-8632-811463F0BD05}" dt="2023-07-25T07:12:25.416" v="10488" actId="20577"/>
          <ac:spMkLst>
            <pc:docMk/>
            <pc:sldMk cId="3357069051" sldId="304"/>
            <ac:spMk id="5" creationId="{4EF23D50-0C37-FCAB-168E-73D1F273905B}"/>
          </ac:spMkLst>
        </pc:spChg>
        <pc:spChg chg="add del mod">
          <ac:chgData name="Quentin Beraud" userId="6a419fc9c26811ab" providerId="LiveId" clId="{C2938B1B-710E-4A0F-8632-811463F0BD05}" dt="2023-07-25T06:56:44.616" v="9577" actId="478"/>
          <ac:spMkLst>
            <pc:docMk/>
            <pc:sldMk cId="3357069051" sldId="304"/>
            <ac:spMk id="6" creationId="{7C6FA71D-EF5E-9BF8-912F-E38ED7735729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7" creationId="{99DA0984-FB77-A423-49B4-97B81F2D67EE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9" creationId="{FF6D27D3-0E50-B632-6A34-A45115C32C18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10" creationId="{24089F94-0B70-9F5D-9565-AAEBF68E7168}"/>
          </ac:spMkLst>
        </pc:spChg>
        <pc:spChg chg="del mod">
          <ac:chgData name="Quentin Beraud" userId="6a419fc9c26811ab" providerId="LiveId" clId="{C2938B1B-710E-4A0F-8632-811463F0BD05}" dt="2023-07-24T15:43:04.457" v="9333" actId="478"/>
          <ac:spMkLst>
            <pc:docMk/>
            <pc:sldMk cId="3357069051" sldId="304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0T09:56:42.577" v="4632" actId="20577"/>
          <ac:spMkLst>
            <pc:docMk/>
            <pc:sldMk cId="3357069051" sldId="304"/>
            <ac:spMk id="30" creationId="{2CE2368A-8056-1CAB-EBB0-C04378BD29F1}"/>
          </ac:spMkLst>
        </pc:spChg>
        <pc:cxnChg chg="del">
          <ac:chgData name="Quentin Beraud" userId="6a419fc9c26811ab" providerId="LiveId" clId="{C2938B1B-710E-4A0F-8632-811463F0BD05}" dt="2023-07-20T09:56:29.758" v="4612" actId="478"/>
          <ac:cxnSpMkLst>
            <pc:docMk/>
            <pc:sldMk cId="3357069051" sldId="304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09:56:29.758" v="4612" actId="478"/>
          <ac:cxnSpMkLst>
            <pc:docMk/>
            <pc:sldMk cId="3357069051" sldId="304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34877451" sldId="305"/>
        </pc:sldMkLst>
      </pc:sldChg>
      <pc:sldChg chg="addSp delSp modSp add del mod">
        <pc:chgData name="Quentin Beraud" userId="6a419fc9c26811ab" providerId="LiveId" clId="{C2938B1B-710E-4A0F-8632-811463F0BD05}" dt="2023-07-24T15:00:53.698" v="8305" actId="47"/>
        <pc:sldMkLst>
          <pc:docMk/>
          <pc:sldMk cId="4155555406" sldId="305"/>
        </pc:sldMkLst>
        <pc:spChg chg="add mod">
          <ac:chgData name="Quentin Beraud" userId="6a419fc9c26811ab" providerId="LiveId" clId="{C2938B1B-710E-4A0F-8632-811463F0BD05}" dt="2023-07-20T10:11:26.937" v="4893" actId="1076"/>
          <ac:spMkLst>
            <pc:docMk/>
            <pc:sldMk cId="4155555406" sldId="305"/>
            <ac:spMk id="2" creationId="{1E6A4AB2-D881-647D-01ED-48233B352EDC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4" creationId="{4D26A80E-BA62-BECD-5470-8EABF543B34E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5" creationId="{1F1C3B9E-AE17-7D52-53BF-398E44963C92}"/>
          </ac:spMkLst>
        </pc:spChg>
        <pc:spChg chg="del">
          <ac:chgData name="Quentin Beraud" userId="6a419fc9c26811ab" providerId="LiveId" clId="{C2938B1B-710E-4A0F-8632-811463F0BD05}" dt="2023-07-20T10:09:07.770" v="4821" actId="478"/>
          <ac:spMkLst>
            <pc:docMk/>
            <pc:sldMk cId="4155555406" sldId="305"/>
            <ac:spMk id="6" creationId="{2BF2D120-2F62-B029-2997-2020ADCECD28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7" creationId="{CE537376-FABC-96AD-6D38-D16483C192D1}"/>
          </ac:spMkLst>
        </pc:spChg>
        <pc:spChg chg="del">
          <ac:chgData name="Quentin Beraud" userId="6a419fc9c26811ab" providerId="LiveId" clId="{C2938B1B-710E-4A0F-8632-811463F0BD05}" dt="2023-07-20T10:09:07.770" v="4821" actId="478"/>
          <ac:spMkLst>
            <pc:docMk/>
            <pc:sldMk cId="4155555406" sldId="305"/>
            <ac:spMk id="9" creationId="{724DA83C-33E7-113D-C393-CE8C8A541F13}"/>
          </ac:spMkLst>
        </pc:spChg>
        <pc:spChg chg="mod">
          <ac:chgData name="Quentin Beraud" userId="6a419fc9c26811ab" providerId="LiveId" clId="{C2938B1B-710E-4A0F-8632-811463F0BD05}" dt="2023-07-20T10:15:47.044" v="4896" actId="5793"/>
          <ac:spMkLst>
            <pc:docMk/>
            <pc:sldMk cId="4155555406" sldId="305"/>
            <ac:spMk id="10" creationId="{F9A6BF8A-4117-2892-8985-1150FC8051F6}"/>
          </ac:spMkLst>
        </pc:spChg>
        <pc:spChg chg="del">
          <ac:chgData name="Quentin Beraud" userId="6a419fc9c26811ab" providerId="LiveId" clId="{C2938B1B-710E-4A0F-8632-811463F0BD05}" dt="2023-07-20T10:09:03.675" v="4819" actId="478"/>
          <ac:spMkLst>
            <pc:docMk/>
            <pc:sldMk cId="4155555406" sldId="305"/>
            <ac:spMk id="29" creationId="{D445614A-D5DA-53CF-E2C4-E561E25E6F89}"/>
          </ac:spMkLst>
        </pc:spChg>
        <pc:spChg chg="del mod">
          <ac:chgData name="Quentin Beraud" userId="6a419fc9c26811ab" providerId="LiveId" clId="{C2938B1B-710E-4A0F-8632-811463F0BD05}" dt="2023-07-20T10:09:05.289" v="4820" actId="478"/>
          <ac:spMkLst>
            <pc:docMk/>
            <pc:sldMk cId="4155555406" sldId="305"/>
            <ac:spMk id="30" creationId="{2CE2368A-8056-1CAB-EBB0-C04378BD29F1}"/>
          </ac:spMkLst>
        </pc:spChg>
        <pc:picChg chg="del">
          <ac:chgData name="Quentin Beraud" userId="6a419fc9c26811ab" providerId="LiveId" clId="{C2938B1B-710E-4A0F-8632-811463F0BD05}" dt="2023-07-20T10:09:08.674" v="4822" actId="478"/>
          <ac:picMkLst>
            <pc:docMk/>
            <pc:sldMk cId="4155555406" sldId="305"/>
            <ac:picMk id="12" creationId="{AECB3DC7-9EA9-08CD-4F9A-CB0BD656C209}"/>
          </ac:picMkLst>
        </pc:picChg>
        <pc:picChg chg="mod">
          <ac:chgData name="Quentin Beraud" userId="6a419fc9c26811ab" providerId="LiveId" clId="{C2938B1B-710E-4A0F-8632-811463F0BD05}" dt="2023-07-20T10:15:29.392" v="4894" actId="1076"/>
          <ac:picMkLst>
            <pc:docMk/>
            <pc:sldMk cId="4155555406" sldId="305"/>
            <ac:picMk id="14" creationId="{D80F6489-56B6-187D-D6C8-AB5742547FE7}"/>
          </ac:picMkLst>
        </pc:picChg>
        <pc:cxnChg chg="del mod">
          <ac:chgData name="Quentin Beraud" userId="6a419fc9c26811ab" providerId="LiveId" clId="{C2938B1B-710E-4A0F-8632-811463F0BD05}" dt="2023-07-20T10:09:10.170" v="4824" actId="478"/>
          <ac:cxnSpMkLst>
            <pc:docMk/>
            <pc:sldMk cId="4155555406" sldId="305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10:09:07.770" v="4821" actId="478"/>
          <ac:cxnSpMkLst>
            <pc:docMk/>
            <pc:sldMk cId="4155555406" sldId="305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50891702" sldId="306"/>
        </pc:sldMkLst>
      </pc:sldChg>
      <pc:sldChg chg="add del">
        <pc:chgData name="Quentin Beraud" userId="6a419fc9c26811ab" providerId="LiveId" clId="{C2938B1B-710E-4A0F-8632-811463F0BD05}" dt="2023-07-20T10:09:51.656" v="4832"/>
        <pc:sldMkLst>
          <pc:docMk/>
          <pc:sldMk cId="1118226069" sldId="306"/>
        </pc:sldMkLst>
      </pc:sldChg>
      <pc:sldChg chg="modSp add mod">
        <pc:chgData name="Quentin Beraud" userId="6a419fc9c26811ab" providerId="LiveId" clId="{C2938B1B-710E-4A0F-8632-811463F0BD05}" dt="2023-07-26T06:56:49.662" v="12092" actId="20577"/>
        <pc:sldMkLst>
          <pc:docMk/>
          <pc:sldMk cId="1940535381" sldId="306"/>
        </pc:sldMkLst>
        <pc:spChg chg="mod">
          <ac:chgData name="Quentin Beraud" userId="6a419fc9c26811ab" providerId="LiveId" clId="{C2938B1B-710E-4A0F-8632-811463F0BD05}" dt="2023-07-23T15:41:38.701" v="7086" actId="14100"/>
          <ac:spMkLst>
            <pc:docMk/>
            <pc:sldMk cId="1940535381" sldId="306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1:44.842" v="7088" actId="1076"/>
          <ac:spMkLst>
            <pc:docMk/>
            <pc:sldMk cId="1940535381" sldId="306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6:56:49.662" v="12092" actId="20577"/>
          <ac:spMkLst>
            <pc:docMk/>
            <pc:sldMk cId="1940535381" sldId="306"/>
            <ac:spMk id="4" creationId="{D355C61F-C8F1-4977-8E1F-F16C0D9EA88C}"/>
          </ac:spMkLst>
        </pc:spChg>
      </pc:sldChg>
      <pc:sldChg chg="modSp add mod">
        <pc:chgData name="Quentin Beraud" userId="6a419fc9c26811ab" providerId="LiveId" clId="{C2938B1B-710E-4A0F-8632-811463F0BD05}" dt="2023-07-26T07:03:25.902" v="12115" actId="20577"/>
        <pc:sldMkLst>
          <pc:docMk/>
          <pc:sldMk cId="2249982744" sldId="307"/>
        </pc:sldMkLst>
        <pc:spChg chg="mod">
          <ac:chgData name="Quentin Beraud" userId="6a419fc9c26811ab" providerId="LiveId" clId="{C2938B1B-710E-4A0F-8632-811463F0BD05}" dt="2023-07-26T07:03:11.022" v="12101" actId="20577"/>
          <ac:spMkLst>
            <pc:docMk/>
            <pc:sldMk cId="2249982744" sldId="307"/>
            <ac:spMk id="5" creationId="{CEEB3BAE-C0B2-447C-B8BE-96C6BD84D658}"/>
          </ac:spMkLst>
        </pc:spChg>
        <pc:spChg chg="mod">
          <ac:chgData name="Quentin Beraud" userId="6a419fc9c26811ab" providerId="LiveId" clId="{C2938B1B-710E-4A0F-8632-811463F0BD05}" dt="2023-07-26T07:03:25.902" v="12115" actId="20577"/>
          <ac:spMkLst>
            <pc:docMk/>
            <pc:sldMk cId="2249982744" sldId="307"/>
            <ac:spMk id="7" creationId="{26A87885-D672-4CF9-A78D-CFE98385B03A}"/>
          </ac:spMkLst>
        </pc:spChg>
        <pc:spChg chg="mod">
          <ac:chgData name="Quentin Beraud" userId="6a419fc9c26811ab" providerId="LiveId" clId="{C2938B1B-710E-4A0F-8632-811463F0BD05}" dt="2023-07-23T15:47:51.091" v="7174" actId="14100"/>
          <ac:spMkLst>
            <pc:docMk/>
            <pc:sldMk cId="2249982744" sldId="307"/>
            <ac:spMk id="9" creationId="{B949D507-7313-3D25-C397-ABE2F6414FD0}"/>
          </ac:spMkLst>
        </pc:spChg>
        <pc:spChg chg="mod">
          <ac:chgData name="Quentin Beraud" userId="6a419fc9c26811ab" providerId="LiveId" clId="{C2938B1B-710E-4A0F-8632-811463F0BD05}" dt="2023-07-25T09:09:59.579" v="11823" actId="313"/>
          <ac:spMkLst>
            <pc:docMk/>
            <pc:sldMk cId="2249982744" sldId="307"/>
            <ac:spMk id="10" creationId="{0E874898-A8A6-9746-0804-4CB9F4DAB312}"/>
          </ac:spMkLst>
        </pc:sp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583762512" sldId="307"/>
        </pc:sldMkLst>
      </pc:sldChg>
      <pc:sldChg chg="addSp delSp modSp add mod">
        <pc:chgData name="Quentin Beraud" userId="6a419fc9c26811ab" providerId="LiveId" clId="{C2938B1B-710E-4A0F-8632-811463F0BD05}" dt="2023-07-24T14:59:10.128" v="8269" actId="20577"/>
        <pc:sldMkLst>
          <pc:docMk/>
          <pc:sldMk cId="966764380" sldId="308"/>
        </pc:sldMkLst>
        <pc:spChg chg="add del mod">
          <ac:chgData name="Quentin Beraud" userId="6a419fc9c26811ab" providerId="LiveId" clId="{C2938B1B-710E-4A0F-8632-811463F0BD05}" dt="2023-07-24T14:32:11.863" v="7994" actId="478"/>
          <ac:spMkLst>
            <pc:docMk/>
            <pc:sldMk cId="966764380" sldId="308"/>
            <ac:spMk id="2" creationId="{81156301-EF5B-6F9E-2948-153E1FA66370}"/>
          </ac:spMkLst>
        </pc:spChg>
        <pc:spChg chg="add del mod">
          <ac:chgData name="Quentin Beraud" userId="6a419fc9c26811ab" providerId="LiveId" clId="{C2938B1B-710E-4A0F-8632-811463F0BD05}" dt="2023-07-23T16:12:44.998" v="7423" actId="478"/>
          <ac:spMkLst>
            <pc:docMk/>
            <pc:sldMk cId="966764380" sldId="308"/>
            <ac:spMk id="3" creationId="{2631CC17-7738-9234-7BFB-1C0E5823FE89}"/>
          </ac:spMkLst>
        </pc:spChg>
        <pc:spChg chg="add del mod">
          <ac:chgData name="Quentin Beraud" userId="6a419fc9c26811ab" providerId="LiveId" clId="{C2938B1B-710E-4A0F-8632-811463F0BD05}" dt="2023-07-24T14:33:48.169" v="8033" actId="21"/>
          <ac:spMkLst>
            <pc:docMk/>
            <pc:sldMk cId="966764380" sldId="308"/>
            <ac:spMk id="3" creationId="{332B937B-875F-817D-C9A1-EF25068A36C2}"/>
          </ac:spMkLst>
        </pc:spChg>
        <pc:spChg chg="add 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4" creationId="{12ADAC51-32D6-E9EB-82DE-C9808CDC4743}"/>
          </ac:spMkLst>
        </pc:spChg>
        <pc:spChg chg="mod">
          <ac:chgData name="Quentin Beraud" userId="6a419fc9c26811ab" providerId="LiveId" clId="{C2938B1B-710E-4A0F-8632-811463F0BD05}" dt="2023-07-24T14:33:46.379" v="8032" actId="14100"/>
          <ac:spMkLst>
            <pc:docMk/>
            <pc:sldMk cId="966764380" sldId="308"/>
            <ac:spMk id="6" creationId="{95F9D72E-4494-8691-73E7-5BF12AEAB2D9}"/>
          </ac:spMkLst>
        </pc:spChg>
        <pc:spChg chg="mod">
          <ac:chgData name="Quentin Beraud" userId="6a419fc9c26811ab" providerId="LiveId" clId="{C2938B1B-710E-4A0F-8632-811463F0BD05}" dt="2023-07-24T14:33:44.683" v="8031" actId="14100"/>
          <ac:spMkLst>
            <pc:docMk/>
            <pc:sldMk cId="966764380" sldId="308"/>
            <ac:spMk id="7" creationId="{061CD901-111A-5F13-0415-B53CCB8927D2}"/>
          </ac:spMkLst>
        </pc:spChg>
        <pc:spChg chg="add del mod">
          <ac:chgData name="Quentin Beraud" userId="6a419fc9c26811ab" providerId="LiveId" clId="{C2938B1B-710E-4A0F-8632-811463F0BD05}" dt="2023-07-23T16:14:25.121" v="7454"/>
          <ac:spMkLst>
            <pc:docMk/>
            <pc:sldMk cId="966764380" sldId="308"/>
            <ac:spMk id="9" creationId="{719459CE-9436-D233-44D3-D72CFA3DA7BB}"/>
          </ac:spMkLst>
        </pc:spChg>
        <pc:spChg chg="del">
          <ac:chgData name="Quentin Beraud" userId="6a419fc9c26811ab" providerId="LiveId" clId="{C2938B1B-710E-4A0F-8632-811463F0BD05}" dt="2023-07-23T16:12:50.557" v="7428" actId="478"/>
          <ac:spMkLst>
            <pc:docMk/>
            <pc:sldMk cId="966764380" sldId="308"/>
            <ac:spMk id="11" creationId="{48113959-3561-F73B-B3F6-2E6A44157E4E}"/>
          </ac:spMkLst>
        </pc:spChg>
        <pc:spChg chg="del">
          <ac:chgData name="Quentin Beraud" userId="6a419fc9c26811ab" providerId="LiveId" clId="{C2938B1B-710E-4A0F-8632-811463F0BD05}" dt="2023-07-23T16:12:51.859" v="7429" actId="478"/>
          <ac:spMkLst>
            <pc:docMk/>
            <pc:sldMk cId="966764380" sldId="308"/>
            <ac:spMk id="12" creationId="{F178226F-7412-2EC2-BEF7-02BA13F495E3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13" creationId="{D691A744-873F-3E77-090B-FF60F69508F6}"/>
          </ac:spMkLst>
        </pc:spChg>
        <pc:spChg chg="add del mod">
          <ac:chgData name="Quentin Beraud" userId="6a419fc9c26811ab" providerId="LiveId" clId="{C2938B1B-710E-4A0F-8632-811463F0BD05}" dt="2023-07-23T16:14:28.922" v="7456"/>
          <ac:spMkLst>
            <pc:docMk/>
            <pc:sldMk cId="966764380" sldId="308"/>
            <ac:spMk id="14" creationId="{30B28E7A-CEF1-E257-7458-BF21D439A179}"/>
          </ac:spMkLst>
        </pc:spChg>
        <pc:spChg chg="del mod">
          <ac:chgData name="Quentin Beraud" userId="6a419fc9c26811ab" providerId="LiveId" clId="{C2938B1B-710E-4A0F-8632-811463F0BD05}" dt="2023-07-23T16:12:42.580" v="7421" actId="478"/>
          <ac:spMkLst>
            <pc:docMk/>
            <pc:sldMk cId="966764380" sldId="308"/>
            <ac:spMk id="15" creationId="{36EA62CF-377C-4B51-17FA-F6BA85969E85}"/>
          </ac:spMkLst>
        </pc:spChg>
        <pc:spChg chg="add mod">
          <ac:chgData name="Quentin Beraud" userId="6a419fc9c26811ab" providerId="LiveId" clId="{C2938B1B-710E-4A0F-8632-811463F0BD05}" dt="2023-07-24T14:59:10.128" v="8269" actId="20577"/>
          <ac:spMkLst>
            <pc:docMk/>
            <pc:sldMk cId="966764380" sldId="308"/>
            <ac:spMk id="17" creationId="{40C7AE76-7819-206A-C58E-8CD909661555}"/>
          </ac:spMkLst>
        </pc:spChg>
        <pc:spChg chg="del">
          <ac:chgData name="Quentin Beraud" userId="6a419fc9c26811ab" providerId="LiveId" clId="{C2938B1B-710E-4A0F-8632-811463F0BD05}" dt="2023-07-23T16:12:45.815" v="7424" actId="478"/>
          <ac:spMkLst>
            <pc:docMk/>
            <pc:sldMk cId="966764380" sldId="308"/>
            <ac:spMk id="26" creationId="{E9E117D5-683C-9614-6036-E79A24B63227}"/>
          </ac:spMkLst>
        </pc:spChg>
        <pc:spChg chg="del">
          <ac:chgData name="Quentin Beraud" userId="6a419fc9c26811ab" providerId="LiveId" clId="{C2938B1B-710E-4A0F-8632-811463F0BD05}" dt="2023-07-23T16:12:44.276" v="7422" actId="478"/>
          <ac:spMkLst>
            <pc:docMk/>
            <pc:sldMk cId="966764380" sldId="308"/>
            <ac:spMk id="27" creationId="{8B82578F-0504-A5D3-A798-BA891E68CC70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28" creationId="{26217E41-CF70-E6A8-FFC6-6C997ABAB889}"/>
          </ac:spMkLst>
        </pc:spChg>
        <pc:spChg chg="del">
          <ac:chgData name="Quentin Beraud" userId="6a419fc9c26811ab" providerId="LiveId" clId="{C2938B1B-710E-4A0F-8632-811463F0BD05}" dt="2023-07-23T16:12:41.325" v="7419" actId="478"/>
          <ac:spMkLst>
            <pc:docMk/>
            <pc:sldMk cId="966764380" sldId="308"/>
            <ac:spMk id="29" creationId="{D445614A-D5DA-53CF-E2C4-E561E25E6F89}"/>
          </ac:spMkLst>
        </pc:spChg>
        <pc:spChg chg="del mod">
          <ac:chgData name="Quentin Beraud" userId="6a419fc9c26811ab" providerId="LiveId" clId="{C2938B1B-710E-4A0F-8632-811463F0BD05}" dt="2023-07-23T16:12:40.358" v="7418" actId="478"/>
          <ac:spMkLst>
            <pc:docMk/>
            <pc:sldMk cId="966764380" sldId="308"/>
            <ac:spMk id="30" creationId="{2CE2368A-8056-1CAB-EBB0-C04378BD29F1}"/>
          </ac:spMkLst>
        </pc:spChg>
        <pc:spChg chg="del mod">
          <ac:chgData name="Quentin Beraud" userId="6a419fc9c26811ab" providerId="LiveId" clId="{C2938B1B-710E-4A0F-8632-811463F0BD05}" dt="2023-07-23T16:12:50.008" v="7427" actId="478"/>
          <ac:spMkLst>
            <pc:docMk/>
            <pc:sldMk cId="966764380" sldId="308"/>
            <ac:spMk id="32" creationId="{FF6A919F-4C70-3792-6D8C-EE876E26586F}"/>
          </ac:spMkLst>
        </pc:spChg>
        <pc:spChg chg="add del 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39" creationId="{B4183F05-D5DC-30DF-D007-C4E0350D0896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40" creationId="{5388B4F8-07A3-5BC3-C1FC-9BD1804294C4}"/>
          </ac:spMkLst>
        </pc:spChg>
        <pc:picChg chg="del">
          <ac:chgData name="Quentin Beraud" userId="6a419fc9c26811ab" providerId="LiveId" clId="{C2938B1B-710E-4A0F-8632-811463F0BD05}" dt="2023-07-23T16:12:46.333" v="7425" actId="478"/>
          <ac:picMkLst>
            <pc:docMk/>
            <pc:sldMk cId="966764380" sldId="308"/>
            <ac:picMk id="10" creationId="{0732E3D9-EA91-E7A0-AC3C-85740C7638FF}"/>
          </ac:picMkLst>
        </pc:picChg>
        <pc:picChg chg="mod">
          <ac:chgData name="Quentin Beraud" userId="6a419fc9c26811ab" providerId="LiveId" clId="{C2938B1B-710E-4A0F-8632-811463F0BD05}" dt="2023-07-24T14:41:36.979" v="8201" actId="1076"/>
          <ac:picMkLst>
            <pc:docMk/>
            <pc:sldMk cId="966764380" sldId="308"/>
            <ac:picMk id="16" creationId="{0071BF43-AEAF-B8F2-9729-64B7AFF31369}"/>
          </ac:picMkLst>
        </pc:picChg>
        <pc:picChg chg="mod">
          <ac:chgData name="Quentin Beraud" userId="6a419fc9c26811ab" providerId="LiveId" clId="{C2938B1B-710E-4A0F-8632-811463F0BD05}" dt="2023-07-24T14:42:01.255" v="8204" actId="1076"/>
          <ac:picMkLst>
            <pc:docMk/>
            <pc:sldMk cId="966764380" sldId="308"/>
            <ac:picMk id="35" creationId="{56B28D36-3BC1-3DDE-B041-3EC1372D4753}"/>
          </ac:picMkLst>
        </pc:picChg>
        <pc:picChg chg="mod">
          <ac:chgData name="Quentin Beraud" userId="6a419fc9c26811ab" providerId="LiveId" clId="{C2938B1B-710E-4A0F-8632-811463F0BD05}" dt="2023-07-24T14:42:01.255" v="8204" actId="1076"/>
          <ac:picMkLst>
            <pc:docMk/>
            <pc:sldMk cId="966764380" sldId="308"/>
            <ac:picMk id="42" creationId="{C1D92941-ED55-1B22-5B56-8F5E5982D378}"/>
          </ac:picMkLst>
        </pc:picChg>
        <pc:cxnChg chg="del mod">
          <ac:chgData name="Quentin Beraud" userId="6a419fc9c26811ab" providerId="LiveId" clId="{C2938B1B-710E-4A0F-8632-811463F0BD05}" dt="2023-07-24T14:33:17.147" v="8002" actId="478"/>
          <ac:cxnSpMkLst>
            <pc:docMk/>
            <pc:sldMk cId="966764380" sldId="308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4T14:33:18.069" v="8003" actId="478"/>
          <ac:cxnSpMkLst>
            <pc:docMk/>
            <pc:sldMk cId="966764380" sldId="308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518372824" sldId="308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696836633" sldId="309"/>
        </pc:sldMkLst>
      </pc:sldChg>
      <pc:sldChg chg="addSp delSp modSp add mod">
        <pc:chgData name="Quentin Beraud" userId="6a419fc9c26811ab" providerId="LiveId" clId="{C2938B1B-710E-4A0F-8632-811463F0BD05}" dt="2023-07-25T09:01:18.997" v="11743" actId="1076"/>
        <pc:sldMkLst>
          <pc:docMk/>
          <pc:sldMk cId="2135528037" sldId="309"/>
        </pc:sldMkLst>
        <pc:spChg chg="add mod ord">
          <ac:chgData name="Quentin Beraud" userId="6a419fc9c26811ab" providerId="LiveId" clId="{C2938B1B-710E-4A0F-8632-811463F0BD05}" dt="2023-07-25T08:30:17.887" v="11726" actId="1076"/>
          <ac:spMkLst>
            <pc:docMk/>
            <pc:sldMk cId="2135528037" sldId="309"/>
            <ac:spMk id="5" creationId="{F6DE2DC8-92F9-3537-4D14-66FF1B37D0DB}"/>
          </ac:spMkLst>
        </pc:spChg>
        <pc:spChg chg="del mod">
          <ac:chgData name="Quentin Beraud" userId="6a419fc9c26811ab" providerId="LiveId" clId="{C2938B1B-710E-4A0F-8632-811463F0BD05}" dt="2023-07-24T15:02:56.188" v="8517" actId="21"/>
          <ac:spMkLst>
            <pc:docMk/>
            <pc:sldMk cId="2135528037" sldId="309"/>
            <ac:spMk id="6" creationId="{2BF2D120-2F62-B029-2997-2020ADCECD28}"/>
          </ac:spMkLst>
        </pc:spChg>
        <pc:spChg chg="mod">
          <ac:chgData name="Quentin Beraud" userId="6a419fc9c26811ab" providerId="LiveId" clId="{C2938B1B-710E-4A0F-8632-811463F0BD05}" dt="2023-07-25T08:30:09.344" v="11725" actId="1076"/>
          <ac:spMkLst>
            <pc:docMk/>
            <pc:sldMk cId="2135528037" sldId="309"/>
            <ac:spMk id="10" creationId="{313E92D5-CD46-2CDA-AC9F-9180C12246C8}"/>
          </ac:spMkLst>
        </pc:spChg>
        <pc:spChg chg="mod">
          <ac:chgData name="Quentin Beraud" userId="6a419fc9c26811ab" providerId="LiveId" clId="{C2938B1B-710E-4A0F-8632-811463F0BD05}" dt="2023-07-24T15:09:01.210" v="8612" actId="1076"/>
          <ac:spMkLst>
            <pc:docMk/>
            <pc:sldMk cId="2135528037" sldId="309"/>
            <ac:spMk id="17" creationId="{82CEF2BF-BBB2-5DE9-A4FE-82FFFBD46EE6}"/>
          </ac:spMkLst>
        </pc:spChg>
        <pc:spChg chg="mod">
          <ac:chgData name="Quentin Beraud" userId="6a419fc9c26811ab" providerId="LiveId" clId="{C2938B1B-710E-4A0F-8632-811463F0BD05}" dt="2023-07-25T09:01:18.997" v="11743" actId="1076"/>
          <ac:spMkLst>
            <pc:docMk/>
            <pc:sldMk cId="2135528037" sldId="309"/>
            <ac:spMk id="19" creationId="{BB66A4ED-63A8-CD8A-BE50-7F5F5141707A}"/>
          </ac:spMkLst>
        </pc:spChg>
        <pc:spChg chg="mod">
          <ac:chgData name="Quentin Beraud" userId="6a419fc9c26811ab" providerId="LiveId" clId="{C2938B1B-710E-4A0F-8632-811463F0BD05}" dt="2023-07-24T15:03:48.518" v="8571" actId="1076"/>
          <ac:spMkLst>
            <pc:docMk/>
            <pc:sldMk cId="2135528037" sldId="309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03:48.518" v="8571" actId="1076"/>
          <ac:spMkLst>
            <pc:docMk/>
            <pc:sldMk cId="2135528037" sldId="309"/>
            <ac:spMk id="30" creationId="{2CE2368A-8056-1CAB-EBB0-C04378BD29F1}"/>
          </ac:spMkLst>
        </pc:spChg>
        <pc:picChg chg="add mod modCrop">
          <ac:chgData name="Quentin Beraud" userId="6a419fc9c26811ab" providerId="LiveId" clId="{C2938B1B-710E-4A0F-8632-811463F0BD05}" dt="2023-07-25T08:30:26.693" v="11727" actId="1076"/>
          <ac:picMkLst>
            <pc:docMk/>
            <pc:sldMk cId="2135528037" sldId="309"/>
            <ac:picMk id="11" creationId="{8832274A-598D-9AA5-145D-DA1F1610AA02}"/>
          </ac:picMkLst>
        </pc:picChg>
        <pc:picChg chg="add mod">
          <ac:chgData name="Quentin Beraud" userId="6a419fc9c26811ab" providerId="LiveId" clId="{C2938B1B-710E-4A0F-8632-811463F0BD05}" dt="2023-07-25T08:29:20.771" v="11716" actId="1076"/>
          <ac:picMkLst>
            <pc:docMk/>
            <pc:sldMk cId="2135528037" sldId="309"/>
            <ac:picMk id="13" creationId="{D3D934A5-E658-7BD1-6D27-22291673DC01}"/>
          </ac:picMkLst>
        </pc:picChg>
        <pc:picChg chg="add del mod">
          <ac:chgData name="Quentin Beraud" userId="6a419fc9c26811ab" providerId="LiveId" clId="{C2938B1B-710E-4A0F-8632-811463F0BD05}" dt="2023-07-24T15:08:30.174" v="8609" actId="478"/>
          <ac:picMkLst>
            <pc:docMk/>
            <pc:sldMk cId="2135528037" sldId="309"/>
            <ac:picMk id="15" creationId="{E5E080E5-1176-E582-A723-1E42944D656B}"/>
          </ac:picMkLst>
        </pc:picChg>
        <pc:picChg chg="del mod">
          <ac:chgData name="Quentin Beraud" userId="6a419fc9c26811ab" providerId="LiveId" clId="{C2938B1B-710E-4A0F-8632-811463F0BD05}" dt="2023-07-24T15:06:32.171" v="8601" actId="478"/>
          <ac:picMkLst>
            <pc:docMk/>
            <pc:sldMk cId="2135528037" sldId="309"/>
            <ac:picMk id="18" creationId="{83345C6F-C29C-AB0B-1613-50955CD543DE}"/>
          </ac:picMkLst>
        </pc:picChg>
        <pc:picChg chg="add mod">
          <ac:chgData name="Quentin Beraud" userId="6a419fc9c26811ab" providerId="LiveId" clId="{C2938B1B-710E-4A0F-8632-811463F0BD05}" dt="2023-07-24T15:09:02.778" v="8613" actId="1076"/>
          <ac:picMkLst>
            <pc:docMk/>
            <pc:sldMk cId="2135528037" sldId="309"/>
            <ac:picMk id="20" creationId="{A2237F2E-86AE-5CFC-1378-C6BB9C558F42}"/>
          </ac:picMkLst>
        </pc:picChg>
        <pc:picChg chg="del mod">
          <ac:chgData name="Quentin Beraud" userId="6a419fc9c26811ab" providerId="LiveId" clId="{C2938B1B-710E-4A0F-8632-811463F0BD05}" dt="2023-07-24T15:09:07.215" v="8615" actId="478"/>
          <ac:picMkLst>
            <pc:docMk/>
            <pc:sldMk cId="2135528037" sldId="309"/>
            <ac:picMk id="21" creationId="{F9E5F8FB-7F89-709B-A739-55C78322DCE2}"/>
          </ac:picMkLst>
        </pc:picChg>
        <pc:picChg chg="add mod modCrop">
          <ac:chgData name="Quentin Beraud" userId="6a419fc9c26811ab" providerId="LiveId" clId="{C2938B1B-710E-4A0F-8632-811463F0BD05}" dt="2023-07-24T15:10:17.538" v="8619" actId="732"/>
          <ac:picMkLst>
            <pc:docMk/>
            <pc:sldMk cId="2135528037" sldId="309"/>
            <ac:picMk id="24" creationId="{90AAACBC-16F9-B0AB-9690-5A7976575A15}"/>
          </ac:picMkLst>
        </pc:picChg>
        <pc:picChg chg="del">
          <ac:chgData name="Quentin Beraud" userId="6a419fc9c26811ab" providerId="LiveId" clId="{C2938B1B-710E-4A0F-8632-811463F0BD05}" dt="2023-07-24T15:07:42.478" v="8606" actId="478"/>
          <ac:picMkLst>
            <pc:docMk/>
            <pc:sldMk cId="2135528037" sldId="309"/>
            <ac:picMk id="26" creationId="{C1B62906-B0F6-53E8-6813-C36656F32FF4}"/>
          </ac:picMkLst>
        </pc:picChg>
        <pc:picChg chg="del mod">
          <ac:chgData name="Quentin Beraud" userId="6a419fc9c26811ab" providerId="LiveId" clId="{C2938B1B-710E-4A0F-8632-811463F0BD05}" dt="2023-07-24T15:06:05.818" v="8596" actId="478"/>
          <ac:picMkLst>
            <pc:docMk/>
            <pc:sldMk cId="2135528037" sldId="309"/>
            <ac:picMk id="28" creationId="{42AA75B5-A9A5-4211-A91D-4E4EEB36F6C4}"/>
          </ac:picMkLst>
        </pc:picChg>
      </pc:sldChg>
      <pc:sldChg chg="addSp delSp modSp add mod">
        <pc:chgData name="Quentin Beraud" userId="6a419fc9c26811ab" providerId="LiveId" clId="{C2938B1B-710E-4A0F-8632-811463F0BD05}" dt="2023-07-25T09:12:14.731" v="11947" actId="108"/>
        <pc:sldMkLst>
          <pc:docMk/>
          <pc:sldMk cId="3744198589" sldId="310"/>
        </pc:sldMkLst>
        <pc:spChg chg="mod">
          <ac:chgData name="Quentin Beraud" userId="6a419fc9c26811ab" providerId="LiveId" clId="{C2938B1B-710E-4A0F-8632-811463F0BD05}" dt="2023-07-25T09:11:38.039" v="11924"/>
          <ac:spMkLst>
            <pc:docMk/>
            <pc:sldMk cId="3744198589" sldId="310"/>
            <ac:spMk id="5" creationId="{10BD1A2F-1E3A-0D33-BE24-D7F0BD109DE5}"/>
          </ac:spMkLst>
        </pc:spChg>
        <pc:spChg chg="add mod">
          <ac:chgData name="Quentin Beraud" userId="6a419fc9c26811ab" providerId="LiveId" clId="{C2938B1B-710E-4A0F-8632-811463F0BD05}" dt="2023-07-25T09:12:14.731" v="11947" actId="108"/>
          <ac:spMkLst>
            <pc:docMk/>
            <pc:sldMk cId="3744198589" sldId="310"/>
            <ac:spMk id="7" creationId="{9440B412-5533-D6A6-D7FB-F7B78E951A9C}"/>
          </ac:spMkLst>
        </pc:spChg>
        <pc:spChg chg="del mod">
          <ac:chgData name="Quentin Beraud" userId="6a419fc9c26811ab" providerId="LiveId" clId="{C2938B1B-710E-4A0F-8632-811463F0BD05}" dt="2023-07-24T15:29:01.750" v="9144" actId="478"/>
          <ac:spMkLst>
            <pc:docMk/>
            <pc:sldMk cId="3744198589" sldId="310"/>
            <ac:spMk id="9" creationId="{4880559B-CF09-1C86-92BE-EF0B6DE6DCD0}"/>
          </ac:spMkLst>
        </pc:spChg>
        <pc:spChg chg="del">
          <ac:chgData name="Quentin Beraud" userId="6a419fc9c26811ab" providerId="LiveId" clId="{C2938B1B-710E-4A0F-8632-811463F0BD05}" dt="2023-07-24T15:29:04.432" v="9147" actId="478"/>
          <ac:spMkLst>
            <pc:docMk/>
            <pc:sldMk cId="3744198589" sldId="310"/>
            <ac:spMk id="14" creationId="{067DF1A1-E4A1-6D90-373D-8D630A16F6DE}"/>
          </ac:spMkLst>
        </pc:spChg>
        <pc:spChg chg="mod">
          <ac:chgData name="Quentin Beraud" userId="6a419fc9c26811ab" providerId="LiveId" clId="{C2938B1B-710E-4A0F-8632-811463F0BD05}" dt="2023-07-24T15:31:51.098" v="9153" actId="21"/>
          <ac:spMkLst>
            <pc:docMk/>
            <pc:sldMk cId="3744198589" sldId="310"/>
            <ac:spMk id="17" creationId="{FEEFBC35-3929-8FD3-8EBF-90319A67AF27}"/>
          </ac:spMkLst>
        </pc:spChg>
        <pc:spChg chg="add mod">
          <ac:chgData name="Quentin Beraud" userId="6a419fc9c26811ab" providerId="LiveId" clId="{C2938B1B-710E-4A0F-8632-811463F0BD05}" dt="2023-07-25T08:32:21.763" v="11733" actId="20577"/>
          <ac:spMkLst>
            <pc:docMk/>
            <pc:sldMk cId="3744198589" sldId="310"/>
            <ac:spMk id="19" creationId="{A04ACA24-72B9-DF60-FF38-1E750687E9BB}"/>
          </ac:spMkLst>
        </pc:spChg>
        <pc:spChg chg="add mod">
          <ac:chgData name="Quentin Beraud" userId="6a419fc9c26811ab" providerId="LiveId" clId="{C2938B1B-710E-4A0F-8632-811463F0BD05}" dt="2023-07-25T08:32:13.278" v="11728" actId="113"/>
          <ac:spMkLst>
            <pc:docMk/>
            <pc:sldMk cId="3744198589" sldId="310"/>
            <ac:spMk id="20" creationId="{D9929B30-F6FE-4C80-5D23-ED37714FD001}"/>
          </ac:spMkLst>
        </pc:spChg>
        <pc:spChg chg="add del">
          <ac:chgData name="Quentin Beraud" userId="6a419fc9c26811ab" providerId="LiveId" clId="{C2938B1B-710E-4A0F-8632-811463F0BD05}" dt="2023-07-24T15:40:45.148" v="9298" actId="478"/>
          <ac:spMkLst>
            <pc:docMk/>
            <pc:sldMk cId="3744198589" sldId="310"/>
            <ac:spMk id="23" creationId="{3CFD50D7-0A11-CA63-72E1-78F6EE4C7ECA}"/>
          </ac:spMkLst>
        </pc:spChg>
        <pc:spChg chg="mod">
          <ac:chgData name="Quentin Beraud" userId="6a419fc9c26811ab" providerId="LiveId" clId="{C2938B1B-710E-4A0F-8632-811463F0BD05}" dt="2023-07-24T15:40:24.542" v="9292" actId="1076"/>
          <ac:spMkLst>
            <pc:docMk/>
            <pc:sldMk cId="3744198589" sldId="310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40:24.542" v="9292" actId="1076"/>
          <ac:spMkLst>
            <pc:docMk/>
            <pc:sldMk cId="3744198589" sldId="310"/>
            <ac:spMk id="30" creationId="{2CE2368A-8056-1CAB-EBB0-C04378BD29F1}"/>
          </ac:spMkLst>
        </pc:spChg>
        <pc:picChg chg="add del mod">
          <ac:chgData name="Quentin Beraud" userId="6a419fc9c26811ab" providerId="LiveId" clId="{C2938B1B-710E-4A0F-8632-811463F0BD05}" dt="2023-07-24T15:36:58.078" v="9185" actId="478"/>
          <ac:picMkLst>
            <pc:docMk/>
            <pc:sldMk cId="3744198589" sldId="310"/>
            <ac:picMk id="6" creationId="{BB9F6E10-A514-C9BF-E46D-27C87D820004}"/>
          </ac:picMkLst>
        </pc:picChg>
        <pc:picChg chg="del">
          <ac:chgData name="Quentin Beraud" userId="6a419fc9c26811ab" providerId="LiveId" clId="{C2938B1B-710E-4A0F-8632-811463F0BD05}" dt="2023-07-24T15:28:58.767" v="9142" actId="478"/>
          <ac:picMkLst>
            <pc:docMk/>
            <pc:sldMk cId="3744198589" sldId="310"/>
            <ac:picMk id="11" creationId="{CA539D7E-F1E7-99E4-7DE1-E62B98223887}"/>
          </ac:picMkLst>
        </pc:picChg>
        <pc:picChg chg="add mod">
          <ac:chgData name="Quentin Beraud" userId="6a419fc9c26811ab" providerId="LiveId" clId="{C2938B1B-710E-4A0F-8632-811463F0BD05}" dt="2023-07-24T15:37:31.518" v="9193" actId="1076"/>
          <ac:picMkLst>
            <pc:docMk/>
            <pc:sldMk cId="3744198589" sldId="310"/>
            <ac:picMk id="12" creationId="{20EC56DD-6D47-8853-05E7-4D8E93439DF3}"/>
          </ac:picMkLst>
        </pc:picChg>
        <pc:picChg chg="del">
          <ac:chgData name="Quentin Beraud" userId="6a419fc9c26811ab" providerId="LiveId" clId="{C2938B1B-710E-4A0F-8632-811463F0BD05}" dt="2023-07-24T15:29:03.269" v="9146" actId="478"/>
          <ac:picMkLst>
            <pc:docMk/>
            <pc:sldMk cId="3744198589" sldId="310"/>
            <ac:picMk id="13" creationId="{20E92710-340E-D913-E58A-0AB9F5D73CA4}"/>
          </ac:picMkLst>
        </pc:picChg>
        <pc:picChg chg="del">
          <ac:chgData name="Quentin Beraud" userId="6a419fc9c26811ab" providerId="LiveId" clId="{C2938B1B-710E-4A0F-8632-811463F0BD05}" dt="2023-07-24T15:29:02.358" v="9145" actId="478"/>
          <ac:picMkLst>
            <pc:docMk/>
            <pc:sldMk cId="3744198589" sldId="310"/>
            <ac:picMk id="16" creationId="{E0C3F3D3-3287-5A52-4B73-AAE56822E50B}"/>
          </ac:picMkLst>
        </pc:picChg>
        <pc:picChg chg="add mod">
          <ac:chgData name="Quentin Beraud" userId="6a419fc9c26811ab" providerId="LiveId" clId="{C2938B1B-710E-4A0F-8632-811463F0BD05}" dt="2023-07-24T15:37:03.033" v="9187" actId="1076"/>
          <ac:picMkLst>
            <pc:docMk/>
            <pc:sldMk cId="3744198589" sldId="310"/>
            <ac:picMk id="18" creationId="{67A0D972-F259-B6E0-1867-1CBAB236824C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851609362" sldId="311"/>
        </pc:sldMkLst>
      </pc:sldChg>
      <pc:sldChg chg="addSp delSp modSp add mod">
        <pc:chgData name="Quentin Beraud" userId="6a419fc9c26811ab" providerId="LiveId" clId="{C2938B1B-710E-4A0F-8632-811463F0BD05}" dt="2023-07-24T15:50:01.303" v="9553" actId="14100"/>
        <pc:sldMkLst>
          <pc:docMk/>
          <pc:sldMk cId="3652409288" sldId="311"/>
        </pc:sldMkLst>
        <pc:spChg chg="del">
          <ac:chgData name="Quentin Beraud" userId="6a419fc9c26811ab" providerId="LiveId" clId="{C2938B1B-710E-4A0F-8632-811463F0BD05}" dt="2023-07-24T15:43:56.042" v="9339" actId="478"/>
          <ac:spMkLst>
            <pc:docMk/>
            <pc:sldMk cId="3652409288" sldId="311"/>
            <ac:spMk id="7" creationId="{9440B412-5533-D6A6-D7FB-F7B78E951A9C}"/>
          </ac:spMkLst>
        </pc:spChg>
        <pc:spChg chg="add mod">
          <ac:chgData name="Quentin Beraud" userId="6a419fc9c26811ab" providerId="LiveId" clId="{C2938B1B-710E-4A0F-8632-811463F0BD05}" dt="2023-07-24T15:49:39.929" v="9528" actId="1076"/>
          <ac:spMkLst>
            <pc:docMk/>
            <pc:sldMk cId="3652409288" sldId="311"/>
            <ac:spMk id="9" creationId="{9BCC286D-1350-93AB-922D-A9D2A46CC6A2}"/>
          </ac:spMkLst>
        </pc:spChg>
        <pc:spChg chg="del">
          <ac:chgData name="Quentin Beraud" userId="6a419fc9c26811ab" providerId="LiveId" clId="{C2938B1B-710E-4A0F-8632-811463F0BD05}" dt="2023-07-24T15:43:54.377" v="9338" actId="478"/>
          <ac:spMkLst>
            <pc:docMk/>
            <pc:sldMk cId="3652409288" sldId="311"/>
            <ac:spMk id="19" creationId="{A04ACA24-72B9-DF60-FF38-1E750687E9BB}"/>
          </ac:spMkLst>
        </pc:spChg>
        <pc:spChg chg="del">
          <ac:chgData name="Quentin Beraud" userId="6a419fc9c26811ab" providerId="LiveId" clId="{C2938B1B-710E-4A0F-8632-811463F0BD05}" dt="2023-07-24T15:43:58.427" v="9340" actId="478"/>
          <ac:spMkLst>
            <pc:docMk/>
            <pc:sldMk cId="3652409288" sldId="311"/>
            <ac:spMk id="20" creationId="{D9929B30-F6FE-4C80-5D23-ED37714FD001}"/>
          </ac:spMkLst>
        </pc:spChg>
        <pc:spChg chg="mod">
          <ac:chgData name="Quentin Beraud" userId="6a419fc9c26811ab" providerId="LiveId" clId="{C2938B1B-710E-4A0F-8632-811463F0BD05}" dt="2023-07-24T15:50:01.303" v="9553" actId="14100"/>
          <ac:spMkLst>
            <pc:docMk/>
            <pc:sldMk cId="3652409288" sldId="311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49:52.982" v="9549" actId="20577"/>
          <ac:spMkLst>
            <pc:docMk/>
            <pc:sldMk cId="3652409288" sldId="311"/>
            <ac:spMk id="30" creationId="{2CE2368A-8056-1CAB-EBB0-C04378BD29F1}"/>
          </ac:spMkLst>
        </pc:spChg>
        <pc:picChg chg="add mod modCrop">
          <ac:chgData name="Quentin Beraud" userId="6a419fc9c26811ab" providerId="LiveId" clId="{C2938B1B-710E-4A0F-8632-811463F0BD05}" dt="2023-07-24T15:49:41.423" v="9529" actId="1076"/>
          <ac:picMkLst>
            <pc:docMk/>
            <pc:sldMk cId="3652409288" sldId="311"/>
            <ac:picMk id="6" creationId="{54772992-9BD0-CBEC-4256-2547A4B4C71A}"/>
          </ac:picMkLst>
        </pc:picChg>
        <pc:picChg chg="del">
          <ac:chgData name="Quentin Beraud" userId="6a419fc9c26811ab" providerId="LiveId" clId="{C2938B1B-710E-4A0F-8632-811463F0BD05}" dt="2023-07-24T15:43:52.137" v="9337" actId="478"/>
          <ac:picMkLst>
            <pc:docMk/>
            <pc:sldMk cId="3652409288" sldId="311"/>
            <ac:picMk id="12" creationId="{20EC56DD-6D47-8853-05E7-4D8E93439DF3}"/>
          </ac:picMkLst>
        </pc:picChg>
        <pc:picChg chg="del">
          <ac:chgData name="Quentin Beraud" userId="6a419fc9c26811ab" providerId="LiveId" clId="{C2938B1B-710E-4A0F-8632-811463F0BD05}" dt="2023-07-24T15:43:51.621" v="9336" actId="478"/>
          <ac:picMkLst>
            <pc:docMk/>
            <pc:sldMk cId="3652409288" sldId="311"/>
            <ac:picMk id="18" creationId="{67A0D972-F259-B6E0-1867-1CBAB236824C}"/>
          </ac:picMkLst>
        </pc:picChg>
      </pc:sldChg>
      <pc:sldChg chg="addSp delSp modSp add mod">
        <pc:chgData name="Quentin Beraud" userId="6a419fc9c26811ab" providerId="LiveId" clId="{C2938B1B-710E-4A0F-8632-811463F0BD05}" dt="2023-07-25T07:19:51.722" v="10605" actId="478"/>
        <pc:sldMkLst>
          <pc:docMk/>
          <pc:sldMk cId="231483436" sldId="312"/>
        </pc:sldMkLst>
        <pc:spChg chg="mod">
          <ac:chgData name="Quentin Beraud" userId="6a419fc9c26811ab" providerId="LiveId" clId="{C2938B1B-710E-4A0F-8632-811463F0BD05}" dt="2023-07-25T07:02:00.213" v="9875" actId="1036"/>
          <ac:spMkLst>
            <pc:docMk/>
            <pc:sldMk cId="231483436" sldId="312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08:59.242" v="10323" actId="1076"/>
          <ac:spMkLst>
            <pc:docMk/>
            <pc:sldMk cId="231483436" sldId="312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01:38.333" v="9859" actId="20577"/>
          <ac:spMkLst>
            <pc:docMk/>
            <pc:sldMk cId="231483436" sldId="312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07:25.037" v="10322" actId="1076"/>
          <ac:picMkLst>
            <pc:docMk/>
            <pc:sldMk cId="231483436" sldId="312"/>
            <ac:picMk id="4" creationId="{610F971E-C46A-87FB-8307-EC114DC0D91B}"/>
          </ac:picMkLst>
        </pc:picChg>
        <pc:picChg chg="add del mod">
          <ac:chgData name="Quentin Beraud" userId="6a419fc9c26811ab" providerId="LiveId" clId="{C2938B1B-710E-4A0F-8632-811463F0BD05}" dt="2023-07-25T07:19:51.722" v="10605" actId="478"/>
          <ac:picMkLst>
            <pc:docMk/>
            <pc:sldMk cId="231483436" sldId="312"/>
            <ac:picMk id="11" creationId="{97AAFD43-9E94-58D3-BB6A-3FCE9469F840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269620357" sldId="312"/>
        </pc:sldMkLst>
      </pc:sldChg>
      <pc:sldChg chg="addSp delSp modSp add mod">
        <pc:chgData name="Quentin Beraud" userId="6a419fc9c26811ab" providerId="LiveId" clId="{C2938B1B-710E-4A0F-8632-811463F0BD05}" dt="2023-07-25T07:15:17.382" v="10500" actId="1076"/>
        <pc:sldMkLst>
          <pc:docMk/>
          <pc:sldMk cId="2230687730" sldId="313"/>
        </pc:sldMkLst>
        <pc:spChg chg="mod">
          <ac:chgData name="Quentin Beraud" userId="6a419fc9c26811ab" providerId="LiveId" clId="{C2938B1B-710E-4A0F-8632-811463F0BD05}" dt="2023-07-25T07:09:24.252" v="10326" actId="14100"/>
          <ac:spMkLst>
            <pc:docMk/>
            <pc:sldMk cId="2230687730" sldId="313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15:16.852" v="10499" actId="1076"/>
          <ac:spMkLst>
            <pc:docMk/>
            <pc:sldMk cId="2230687730" sldId="313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09:19.342" v="10325"/>
          <ac:spMkLst>
            <pc:docMk/>
            <pc:sldMk cId="2230687730" sldId="313"/>
            <ac:spMk id="30" creationId="{2CE2368A-8056-1CAB-EBB0-C04378BD29F1}"/>
          </ac:spMkLst>
        </pc:spChg>
        <pc:picChg chg="del mod">
          <ac:chgData name="Quentin Beraud" userId="6a419fc9c26811ab" providerId="LiveId" clId="{C2938B1B-710E-4A0F-8632-811463F0BD05}" dt="2023-07-25T07:12:51.252" v="10489" actId="478"/>
          <ac:picMkLst>
            <pc:docMk/>
            <pc:sldMk cId="2230687730" sldId="313"/>
            <ac:picMk id="4" creationId="{610F971E-C46A-87FB-8307-EC114DC0D91B}"/>
          </ac:picMkLst>
        </pc:picChg>
        <pc:picChg chg="add mod">
          <ac:chgData name="Quentin Beraud" userId="6a419fc9c26811ab" providerId="LiveId" clId="{C2938B1B-710E-4A0F-8632-811463F0BD05}" dt="2023-07-25T07:15:17.382" v="10500" actId="1076"/>
          <ac:picMkLst>
            <pc:docMk/>
            <pc:sldMk cId="2230687730" sldId="313"/>
            <ac:picMk id="6" creationId="{84AC660F-460E-161B-234C-E2CB793A3D0F}"/>
          </ac:picMkLst>
        </pc:picChg>
      </pc:sldChg>
      <pc:sldChg chg="addSp delSp modSp add mod">
        <pc:chgData name="Quentin Beraud" userId="6a419fc9c26811ab" providerId="LiveId" clId="{C2938B1B-710E-4A0F-8632-811463F0BD05}" dt="2023-07-25T07:17:42.072" v="10602" actId="313"/>
        <pc:sldMkLst>
          <pc:docMk/>
          <pc:sldMk cId="1673121908" sldId="314"/>
        </pc:sldMkLst>
        <pc:spChg chg="mod">
          <ac:chgData name="Quentin Beraud" userId="6a419fc9c26811ab" providerId="LiveId" clId="{C2938B1B-710E-4A0F-8632-811463F0BD05}" dt="2023-07-25T07:15:53.782" v="10506" actId="14100"/>
          <ac:spMkLst>
            <pc:docMk/>
            <pc:sldMk cId="1673121908" sldId="314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17:42.072" v="10602" actId="313"/>
          <ac:spMkLst>
            <pc:docMk/>
            <pc:sldMk cId="1673121908" sldId="314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15:46.329" v="10503" actId="14100"/>
          <ac:spMkLst>
            <pc:docMk/>
            <pc:sldMk cId="1673121908" sldId="314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16:42.622" v="10511" actId="1076"/>
          <ac:picMkLst>
            <pc:docMk/>
            <pc:sldMk cId="1673121908" sldId="314"/>
            <ac:picMk id="4" creationId="{83F12C75-1A22-1A04-9F2A-369A175E7C3E}"/>
          </ac:picMkLst>
        </pc:picChg>
        <pc:picChg chg="del mod">
          <ac:chgData name="Quentin Beraud" userId="6a419fc9c26811ab" providerId="LiveId" clId="{C2938B1B-710E-4A0F-8632-811463F0BD05}" dt="2023-07-25T07:16:38.277" v="10509" actId="478"/>
          <ac:picMkLst>
            <pc:docMk/>
            <pc:sldMk cId="1673121908" sldId="314"/>
            <ac:picMk id="6" creationId="{84AC660F-460E-161B-234C-E2CB793A3D0F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018054260" sldId="314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247943456" sldId="315"/>
        </pc:sldMkLst>
      </pc:sldChg>
      <pc:sldChg chg="addSp delSp modSp add mod">
        <pc:chgData name="Quentin Beraud" userId="6a419fc9c26811ab" providerId="LiveId" clId="{C2938B1B-710E-4A0F-8632-811463F0BD05}" dt="2023-07-25T07:26:20.271" v="10707" actId="1036"/>
        <pc:sldMkLst>
          <pc:docMk/>
          <pc:sldMk cId="3990532675" sldId="315"/>
        </pc:sldMkLst>
        <pc:spChg chg="del">
          <ac:chgData name="Quentin Beraud" userId="6a419fc9c26811ab" providerId="LiveId" clId="{C2938B1B-710E-4A0F-8632-811463F0BD05}" dt="2023-07-25T07:20:06.473" v="10607" actId="478"/>
          <ac:spMkLst>
            <pc:docMk/>
            <pc:sldMk cId="3990532675" sldId="315"/>
            <ac:spMk id="5" creationId="{4EF23D50-0C37-FCAB-168E-73D1F273905B}"/>
          </ac:spMkLst>
        </pc:spChg>
        <pc:spChg chg="add mod">
          <ac:chgData name="Quentin Beraud" userId="6a419fc9c26811ab" providerId="LiveId" clId="{C2938B1B-710E-4A0F-8632-811463F0BD05}" dt="2023-07-25T07:22:07.092" v="10653" actId="20577"/>
          <ac:spMkLst>
            <pc:docMk/>
            <pc:sldMk cId="3990532675" sldId="315"/>
            <ac:spMk id="6" creationId="{17D556A0-AD88-D61E-3E2C-6AABD9AAE90F}"/>
          </ac:spMkLst>
        </pc:spChg>
        <pc:spChg chg="add mod">
          <ac:chgData name="Quentin Beraud" userId="6a419fc9c26811ab" providerId="LiveId" clId="{C2938B1B-710E-4A0F-8632-811463F0BD05}" dt="2023-07-25T07:26:13.954" v="10691" actId="1076"/>
          <ac:spMkLst>
            <pc:docMk/>
            <pc:sldMk cId="3990532675" sldId="315"/>
            <ac:spMk id="13" creationId="{32720F54-A43D-F1F2-5537-A20CD011639D}"/>
          </ac:spMkLst>
        </pc:spChg>
        <pc:spChg chg="add mod">
          <ac:chgData name="Quentin Beraud" userId="6a419fc9c26811ab" providerId="LiveId" clId="{C2938B1B-710E-4A0F-8632-811463F0BD05}" dt="2023-07-25T07:26:05.382" v="10688" actId="1076"/>
          <ac:spMkLst>
            <pc:docMk/>
            <pc:sldMk cId="3990532675" sldId="315"/>
            <ac:spMk id="16" creationId="{549C787F-7952-2209-F522-2B27DA8390A4}"/>
          </ac:spMkLst>
        </pc:spChg>
        <pc:picChg chg="add mod">
          <ac:chgData name="Quentin Beraud" userId="6a419fc9c26811ab" providerId="LiveId" clId="{C2938B1B-710E-4A0F-8632-811463F0BD05}" dt="2023-07-25T07:26:20.271" v="10707" actId="1036"/>
          <ac:picMkLst>
            <pc:docMk/>
            <pc:sldMk cId="3990532675" sldId="315"/>
            <ac:picMk id="4" creationId="{DDAD0513-30AA-5556-A6B6-0B0F36FC9669}"/>
          </ac:picMkLst>
        </pc:picChg>
        <pc:picChg chg="add mod">
          <ac:chgData name="Quentin Beraud" userId="6a419fc9c26811ab" providerId="LiveId" clId="{C2938B1B-710E-4A0F-8632-811463F0BD05}" dt="2023-07-25T07:26:08.407" v="10690" actId="1076"/>
          <ac:picMkLst>
            <pc:docMk/>
            <pc:sldMk cId="3990532675" sldId="315"/>
            <ac:picMk id="12" creationId="{C725561F-7D08-EC2C-AA77-5859B6B8C2D3}"/>
          </ac:picMkLst>
        </pc:picChg>
        <pc:picChg chg="add mod">
          <ac:chgData name="Quentin Beraud" userId="6a419fc9c26811ab" providerId="LiveId" clId="{C2938B1B-710E-4A0F-8632-811463F0BD05}" dt="2023-07-25T07:26:02.182" v="10687" actId="1076"/>
          <ac:picMkLst>
            <pc:docMk/>
            <pc:sldMk cId="3990532675" sldId="315"/>
            <ac:picMk id="15" creationId="{086121B5-4BA0-6E51-329E-16B025D0CA83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91636060" sldId="316"/>
        </pc:sldMkLst>
      </pc:sldChg>
      <pc:sldChg chg="addSp delSp modSp add mod">
        <pc:chgData name="Quentin Beraud" userId="6a419fc9c26811ab" providerId="LiveId" clId="{C2938B1B-710E-4A0F-8632-811463F0BD05}" dt="2023-07-25T07:28:37.962" v="10778" actId="20577"/>
        <pc:sldMkLst>
          <pc:docMk/>
          <pc:sldMk cId="3396809656" sldId="316"/>
        </pc:sldMkLst>
        <pc:spChg chg="mod">
          <ac:chgData name="Quentin Beraud" userId="6a419fc9c26811ab" providerId="LiveId" clId="{C2938B1B-710E-4A0F-8632-811463F0BD05}" dt="2023-07-25T07:28:37.962" v="10778" actId="20577"/>
          <ac:spMkLst>
            <pc:docMk/>
            <pc:sldMk cId="3396809656" sldId="316"/>
            <ac:spMk id="6" creationId="{17D556A0-AD88-D61E-3E2C-6AABD9AAE90F}"/>
          </ac:spMkLst>
        </pc:spChg>
        <pc:spChg chg="del">
          <ac:chgData name="Quentin Beraud" userId="6a419fc9c26811ab" providerId="LiveId" clId="{C2938B1B-710E-4A0F-8632-811463F0BD05}" dt="2023-07-25T07:26:44.432" v="10710" actId="478"/>
          <ac:spMkLst>
            <pc:docMk/>
            <pc:sldMk cId="3396809656" sldId="316"/>
            <ac:spMk id="13" creationId="{32720F54-A43D-F1F2-5537-A20CD011639D}"/>
          </ac:spMkLst>
        </pc:spChg>
        <pc:spChg chg="del">
          <ac:chgData name="Quentin Beraud" userId="6a419fc9c26811ab" providerId="LiveId" clId="{C2938B1B-710E-4A0F-8632-811463F0BD05}" dt="2023-07-25T07:26:47.541" v="10712" actId="478"/>
          <ac:spMkLst>
            <pc:docMk/>
            <pc:sldMk cId="3396809656" sldId="316"/>
            <ac:spMk id="16" creationId="{549C787F-7952-2209-F522-2B27DA8390A4}"/>
          </ac:spMkLst>
        </pc:spChg>
        <pc:picChg chg="del">
          <ac:chgData name="Quentin Beraud" userId="6a419fc9c26811ab" providerId="LiveId" clId="{C2938B1B-710E-4A0F-8632-811463F0BD05}" dt="2023-07-25T07:26:41.902" v="10709" actId="478"/>
          <ac:picMkLst>
            <pc:docMk/>
            <pc:sldMk cId="3396809656" sldId="316"/>
            <ac:picMk id="4" creationId="{DDAD0513-30AA-5556-A6B6-0B0F36FC9669}"/>
          </ac:picMkLst>
        </pc:picChg>
        <pc:picChg chg="add del mod">
          <ac:chgData name="Quentin Beraud" userId="6a419fc9c26811ab" providerId="LiveId" clId="{C2938B1B-710E-4A0F-8632-811463F0BD05}" dt="2023-07-25T07:27:38.316" v="10716" actId="478"/>
          <ac:picMkLst>
            <pc:docMk/>
            <pc:sldMk cId="3396809656" sldId="316"/>
            <ac:picMk id="5" creationId="{3EB25F8C-830E-774C-7125-072A363302E9}"/>
          </ac:picMkLst>
        </pc:picChg>
        <pc:picChg chg="del">
          <ac:chgData name="Quentin Beraud" userId="6a419fc9c26811ab" providerId="LiveId" clId="{C2938B1B-710E-4A0F-8632-811463F0BD05}" dt="2023-07-25T07:26:46.081" v="10711" actId="478"/>
          <ac:picMkLst>
            <pc:docMk/>
            <pc:sldMk cId="3396809656" sldId="316"/>
            <ac:picMk id="12" creationId="{C725561F-7D08-EC2C-AA77-5859B6B8C2D3}"/>
          </ac:picMkLst>
        </pc:picChg>
        <pc:picChg chg="add mod">
          <ac:chgData name="Quentin Beraud" userId="6a419fc9c26811ab" providerId="LiveId" clId="{C2938B1B-710E-4A0F-8632-811463F0BD05}" dt="2023-07-25T07:27:58.612" v="10718" actId="1076"/>
          <ac:picMkLst>
            <pc:docMk/>
            <pc:sldMk cId="3396809656" sldId="316"/>
            <ac:picMk id="14" creationId="{5829F5C7-17F3-7549-1FC1-03A86293DFD8}"/>
          </ac:picMkLst>
        </pc:picChg>
        <pc:picChg chg="del">
          <ac:chgData name="Quentin Beraud" userId="6a419fc9c26811ab" providerId="LiveId" clId="{C2938B1B-710E-4A0F-8632-811463F0BD05}" dt="2023-07-25T07:26:48.181" v="10713" actId="478"/>
          <ac:picMkLst>
            <pc:docMk/>
            <pc:sldMk cId="3396809656" sldId="316"/>
            <ac:picMk id="15" creationId="{086121B5-4BA0-6E51-329E-16B025D0CA83}"/>
          </ac:picMkLst>
        </pc:picChg>
      </pc:sldChg>
      <pc:sldChg chg="add del">
        <pc:chgData name="Quentin Beraud" userId="6a419fc9c26811ab" providerId="LiveId" clId="{C2938B1B-710E-4A0F-8632-811463F0BD05}" dt="2023-07-25T07:20:08.532" v="10609"/>
        <pc:sldMkLst>
          <pc:docMk/>
          <pc:sldMk cId="3881597794" sldId="316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375225000" sldId="317"/>
        </pc:sldMkLst>
      </pc:sldChg>
      <pc:sldChg chg="addSp delSp modSp add mod">
        <pc:chgData name="Quentin Beraud" userId="6a419fc9c26811ab" providerId="LiveId" clId="{C2938B1B-710E-4A0F-8632-811463F0BD05}" dt="2023-07-25T09:13:00.854" v="11951" actId="121"/>
        <pc:sldMkLst>
          <pc:docMk/>
          <pc:sldMk cId="2795806566" sldId="317"/>
        </pc:sldMkLst>
        <pc:spChg chg="mod">
          <ac:chgData name="Quentin Beraud" userId="6a419fc9c26811ab" providerId="LiveId" clId="{C2938B1B-710E-4A0F-8632-811463F0BD05}" dt="2023-07-25T07:52:47.266" v="11014" actId="1076"/>
          <ac:spMkLst>
            <pc:docMk/>
            <pc:sldMk cId="2795806566" sldId="317"/>
            <ac:spMk id="2" creationId="{8B4D5C50-E54B-8B53-7B22-1BF070280D4E}"/>
          </ac:spMkLst>
        </pc:spChg>
        <pc:spChg chg="del">
          <ac:chgData name="Quentin Beraud" userId="6a419fc9c26811ab" providerId="LiveId" clId="{C2938B1B-710E-4A0F-8632-811463F0BD05}" dt="2023-07-25T07:52:27.925" v="11011" actId="478"/>
          <ac:spMkLst>
            <pc:docMk/>
            <pc:sldMk cId="2795806566" sldId="317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9:13:00.854" v="11951" actId="121"/>
          <ac:spMkLst>
            <pc:docMk/>
            <pc:sldMk cId="2795806566" sldId="317"/>
            <ac:spMk id="10" creationId="{24089F94-0B70-9F5D-9565-AAEBF68E7168}"/>
          </ac:spMkLst>
        </pc:spChg>
        <pc:spChg chg="add mod">
          <ac:chgData name="Quentin Beraud" userId="6a419fc9c26811ab" providerId="LiveId" clId="{C2938B1B-710E-4A0F-8632-811463F0BD05}" dt="2023-07-25T07:56:25.978" v="11131" actId="1076"/>
          <ac:spMkLst>
            <pc:docMk/>
            <pc:sldMk cId="2795806566" sldId="317"/>
            <ac:spMk id="13" creationId="{601856F3-405B-C8B6-A9C1-ECF7A771F398}"/>
          </ac:spMkLst>
        </pc:spChg>
        <pc:spChg chg="mod">
          <ac:chgData name="Quentin Beraud" userId="6a419fc9c26811ab" providerId="LiveId" clId="{C2938B1B-710E-4A0F-8632-811463F0BD05}" dt="2023-07-25T07:56:32.978" v="11135" actId="20577"/>
          <ac:spMkLst>
            <pc:docMk/>
            <pc:sldMk cId="2795806566" sldId="317"/>
            <ac:spMk id="30" creationId="{2CE2368A-8056-1CAB-EBB0-C04378BD29F1}"/>
          </ac:spMkLst>
        </pc:spChg>
        <pc:picChg chg="del">
          <ac:chgData name="Quentin Beraud" userId="6a419fc9c26811ab" providerId="LiveId" clId="{C2938B1B-710E-4A0F-8632-811463F0BD05}" dt="2023-07-25T07:52:26.276" v="11010" actId="478"/>
          <ac:picMkLst>
            <pc:docMk/>
            <pc:sldMk cId="2795806566" sldId="317"/>
            <ac:picMk id="4" creationId="{83F12C75-1A22-1A04-9F2A-369A175E7C3E}"/>
          </ac:picMkLst>
        </pc:picChg>
        <pc:picChg chg="add mod modCrop">
          <ac:chgData name="Quentin Beraud" userId="6a419fc9c26811ab" providerId="LiveId" clId="{C2938B1B-710E-4A0F-8632-811463F0BD05}" dt="2023-07-25T07:56:22.440" v="11130" actId="1076"/>
          <ac:picMkLst>
            <pc:docMk/>
            <pc:sldMk cId="2795806566" sldId="317"/>
            <ac:picMk id="6" creationId="{E0B68773-10E3-0A1E-9F49-CB82D18AD8C1}"/>
          </ac:picMkLst>
        </pc:picChg>
        <pc:picChg chg="add del">
          <ac:chgData name="Quentin Beraud" userId="6a419fc9c26811ab" providerId="LiveId" clId="{C2938B1B-710E-4A0F-8632-811463F0BD05}" dt="2023-07-25T07:54:37.570" v="11019" actId="478"/>
          <ac:picMkLst>
            <pc:docMk/>
            <pc:sldMk cId="2795806566" sldId="317"/>
            <ac:picMk id="12" creationId="{31D384D1-566A-0329-908C-B25351808479}"/>
          </ac:picMkLst>
        </pc:picChg>
      </pc:sldChg>
      <pc:sldChg chg="addSp delSp modSp add mod">
        <pc:chgData name="Quentin Beraud" userId="6a419fc9c26811ab" providerId="LiveId" clId="{C2938B1B-710E-4A0F-8632-811463F0BD05}" dt="2023-07-25T09:13:08.640" v="11954" actId="121"/>
        <pc:sldMkLst>
          <pc:docMk/>
          <pc:sldMk cId="1631205840" sldId="318"/>
        </pc:sldMkLst>
        <pc:spChg chg="mod">
          <ac:chgData name="Quentin Beraud" userId="6a419fc9c26811ab" providerId="LiveId" clId="{C2938B1B-710E-4A0F-8632-811463F0BD05}" dt="2023-07-25T09:13:08.640" v="11954" actId="121"/>
          <ac:spMkLst>
            <pc:docMk/>
            <pc:sldMk cId="1631205840" sldId="318"/>
            <ac:spMk id="10" creationId="{24089F94-0B70-9F5D-9565-AAEBF68E7168}"/>
          </ac:spMkLst>
        </pc:spChg>
        <pc:spChg chg="mod">
          <ac:chgData name="Quentin Beraud" userId="6a419fc9c26811ab" providerId="LiveId" clId="{C2938B1B-710E-4A0F-8632-811463F0BD05}" dt="2023-07-25T07:56:44.848" v="11145" actId="20577"/>
          <ac:spMkLst>
            <pc:docMk/>
            <pc:sldMk cId="1631205840" sldId="318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54:49.252" v="11026" actId="1076"/>
          <ac:picMkLst>
            <pc:docMk/>
            <pc:sldMk cId="1631205840" sldId="318"/>
            <ac:picMk id="4" creationId="{A7CF76C3-4392-4F38-3EE6-304F06BF098D}"/>
          </ac:picMkLst>
        </pc:picChg>
        <pc:picChg chg="del">
          <ac:chgData name="Quentin Beraud" userId="6a419fc9c26811ab" providerId="LiveId" clId="{C2938B1B-710E-4A0F-8632-811463F0BD05}" dt="2023-07-25T07:54:40.585" v="11021" actId="478"/>
          <ac:picMkLst>
            <pc:docMk/>
            <pc:sldMk cId="1631205840" sldId="318"/>
            <ac:picMk id="6" creationId="{E0B68773-10E3-0A1E-9F49-CB82D18AD8C1}"/>
          </ac:picMkLst>
        </pc:picChg>
        <pc:picChg chg="add mod modCrop">
          <ac:chgData name="Quentin Beraud" userId="6a419fc9c26811ab" providerId="LiveId" clId="{C2938B1B-710E-4A0F-8632-811463F0BD05}" dt="2023-07-25T07:58:20.988" v="11153" actId="732"/>
          <ac:picMkLst>
            <pc:docMk/>
            <pc:sldMk cId="1631205840" sldId="318"/>
            <ac:picMk id="11" creationId="{045D34E6-6662-3088-676F-1ED2D0388AC2}"/>
          </ac:picMkLst>
        </pc:picChg>
        <pc:picChg chg="add mod modCrop">
          <ac:chgData name="Quentin Beraud" userId="6a419fc9c26811ab" providerId="LiveId" clId="{C2938B1B-710E-4A0F-8632-811463F0BD05}" dt="2023-07-25T07:58:45.993" v="11158" actId="1076"/>
          <ac:picMkLst>
            <pc:docMk/>
            <pc:sldMk cId="1631205840" sldId="318"/>
            <ac:picMk id="13" creationId="{10B04988-FCC2-A951-2069-CDACB237EAF5}"/>
          </ac:picMkLst>
        </pc:picChg>
        <pc:picChg chg="add mod modCrop">
          <ac:chgData name="Quentin Beraud" userId="6a419fc9c26811ab" providerId="LiveId" clId="{C2938B1B-710E-4A0F-8632-811463F0BD05}" dt="2023-07-25T07:58:42.178" v="11157" actId="1076"/>
          <ac:picMkLst>
            <pc:docMk/>
            <pc:sldMk cId="1631205840" sldId="318"/>
            <ac:picMk id="15" creationId="{0F7A4F31-C38E-3FED-36AD-B51627CE3C92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010466278" sldId="318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838774301" sldId="320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510543879" sldId="322"/>
        </pc:sldMkLst>
      </pc:sldChg>
    </pc:docChg>
  </pc:docChgLst>
  <pc:docChgLst>
    <pc:chgData name="Quentin Beraud" userId="6a419fc9c26811ab" providerId="LiveId" clId="{3F3CC9DC-DBBB-44EF-8315-E9D08EE2DA56}"/>
    <pc:docChg chg="undo redo custSel addSld delSld modSld">
      <pc:chgData name="Quentin Beraud" userId="6a419fc9c26811ab" providerId="LiveId" clId="{3F3CC9DC-DBBB-44EF-8315-E9D08EE2DA56}" dt="2023-09-25T10:08:52.685" v="2752" actId="20577"/>
      <pc:docMkLst>
        <pc:docMk/>
      </pc:docMkLst>
      <pc:sldChg chg="modSp add del mod">
        <pc:chgData name="Quentin Beraud" userId="6a419fc9c26811ab" providerId="LiveId" clId="{3F3CC9DC-DBBB-44EF-8315-E9D08EE2DA56}" dt="2023-09-12T08:07:52.801" v="1868" actId="12"/>
        <pc:sldMkLst>
          <pc:docMk/>
          <pc:sldMk cId="1329746698" sldId="283"/>
        </pc:sldMkLst>
        <pc:spChg chg="mod">
          <ac:chgData name="Quentin Beraud" userId="6a419fc9c26811ab" providerId="LiveId" clId="{3F3CC9DC-DBBB-44EF-8315-E9D08EE2DA56}" dt="2023-09-12T08:07:52.801" v="1868" actId="12"/>
          <ac:spMkLst>
            <pc:docMk/>
            <pc:sldMk cId="1329746698" sldId="283"/>
            <ac:spMk id="4" creationId="{D355C61F-C8F1-4977-8E1F-F16C0D9EA88C}"/>
          </ac:spMkLst>
        </pc:spChg>
      </pc:sldChg>
      <pc:sldChg chg="modSp mod">
        <pc:chgData name="Quentin Beraud" userId="6a419fc9c26811ab" providerId="LiveId" clId="{3F3CC9DC-DBBB-44EF-8315-E9D08EE2DA56}" dt="2023-09-25T10:08:52.685" v="2752" actId="20577"/>
        <pc:sldMkLst>
          <pc:docMk/>
          <pc:sldMk cId="3188837873" sldId="284"/>
        </pc:sldMkLst>
        <pc:spChg chg="mod">
          <ac:chgData name="Quentin Beraud" userId="6a419fc9c26811ab" providerId="LiveId" clId="{3F3CC9DC-DBBB-44EF-8315-E9D08EE2DA56}" dt="2023-09-25T10:08:52.685" v="2752" actId="20577"/>
          <ac:spMkLst>
            <pc:docMk/>
            <pc:sldMk cId="3188837873" sldId="284"/>
            <ac:spMk id="5" creationId="{CEEB3BAE-C0B2-447C-B8BE-96C6BD84D658}"/>
          </ac:spMkLst>
        </pc:spChg>
      </pc:sldChg>
      <pc:sldChg chg="modSp mod">
        <pc:chgData name="Quentin Beraud" userId="6a419fc9c26811ab" providerId="LiveId" clId="{3F3CC9DC-DBBB-44EF-8315-E9D08EE2DA56}" dt="2023-09-12T08:07:59.574" v="1869" actId="12"/>
        <pc:sldMkLst>
          <pc:docMk/>
          <pc:sldMk cId="3062379386" sldId="299"/>
        </pc:sldMkLst>
        <pc:spChg chg="mod">
          <ac:chgData name="Quentin Beraud" userId="6a419fc9c26811ab" providerId="LiveId" clId="{3F3CC9DC-DBBB-44EF-8315-E9D08EE2DA56}" dt="2023-09-12T08:07:59.574" v="1869" actId="12"/>
          <ac:spMkLst>
            <pc:docMk/>
            <pc:sldMk cId="3062379386" sldId="299"/>
            <ac:spMk id="4" creationId="{D355C61F-C8F1-4977-8E1F-F16C0D9EA88C}"/>
          </ac:spMkLst>
        </pc:spChg>
      </pc:sldChg>
      <pc:sldChg chg="modSp mod">
        <pc:chgData name="Quentin Beraud" userId="6a419fc9c26811ab" providerId="LiveId" clId="{3F3CC9DC-DBBB-44EF-8315-E9D08EE2DA56}" dt="2023-09-12T08:10:15.807" v="1902" actId="20577"/>
        <pc:sldMkLst>
          <pc:docMk/>
          <pc:sldMk cId="2249982744" sldId="307"/>
        </pc:sldMkLst>
        <pc:spChg chg="mod">
          <ac:chgData name="Quentin Beraud" userId="6a419fc9c26811ab" providerId="LiveId" clId="{3F3CC9DC-DBBB-44EF-8315-E9D08EE2DA56}" dt="2023-09-12T08:10:15.807" v="1902" actId="20577"/>
          <ac:spMkLst>
            <pc:docMk/>
            <pc:sldMk cId="2249982744" sldId="307"/>
            <ac:spMk id="5" creationId="{CEEB3BAE-C0B2-447C-B8BE-96C6BD84D658}"/>
          </ac:spMkLst>
        </pc:spChg>
      </pc:sldChg>
      <pc:sldChg chg="addSp delSp modSp mod">
        <pc:chgData name="Quentin Beraud" userId="6a419fc9c26811ab" providerId="LiveId" clId="{3F3CC9DC-DBBB-44EF-8315-E9D08EE2DA56}" dt="2023-09-25T10:07:51.810" v="2660" actId="1076"/>
        <pc:sldMkLst>
          <pc:docMk/>
          <pc:sldMk cId="2795806566" sldId="317"/>
        </pc:sldMkLst>
        <pc:spChg chg="mod">
          <ac:chgData name="Quentin Beraud" userId="6a419fc9c26811ab" providerId="LiveId" clId="{3F3CC9DC-DBBB-44EF-8315-E9D08EE2DA56}" dt="2023-09-12T07:29:37.628" v="87" actId="1076"/>
          <ac:spMkLst>
            <pc:docMk/>
            <pc:sldMk cId="2795806566" sldId="317"/>
            <ac:spMk id="13" creationId="{601856F3-405B-C8B6-A9C1-ECF7A771F398}"/>
          </ac:spMkLst>
        </pc:spChg>
        <pc:picChg chg="add del mod modCrop">
          <ac:chgData name="Quentin Beraud" userId="6a419fc9c26811ab" providerId="LiveId" clId="{3F3CC9DC-DBBB-44EF-8315-E9D08EE2DA56}" dt="2023-09-25T10:07:45.671" v="2658" actId="478"/>
          <ac:picMkLst>
            <pc:docMk/>
            <pc:sldMk cId="2795806566" sldId="317"/>
            <ac:picMk id="6" creationId="{2D5583A2-6139-091B-ED6F-D6F51C49CFDE}"/>
          </ac:picMkLst>
        </pc:picChg>
        <pc:picChg chg="add mod">
          <ac:chgData name="Quentin Beraud" userId="6a419fc9c26811ab" providerId="LiveId" clId="{3F3CC9DC-DBBB-44EF-8315-E9D08EE2DA56}" dt="2023-09-25T10:07:51.810" v="2660" actId="1076"/>
          <ac:picMkLst>
            <pc:docMk/>
            <pc:sldMk cId="2795806566" sldId="317"/>
            <ac:picMk id="11" creationId="{4A06937D-26C7-E796-CC30-65DCC298E462}"/>
          </ac:picMkLst>
        </pc:picChg>
        <pc:picChg chg="del">
          <ac:chgData name="Quentin Beraud" userId="6a419fc9c26811ab" providerId="LiveId" clId="{3F3CC9DC-DBBB-44EF-8315-E9D08EE2DA56}" dt="2023-09-09T18:21:07.498" v="59" actId="478"/>
          <ac:picMkLst>
            <pc:docMk/>
            <pc:sldMk cId="2795806566" sldId="317"/>
            <ac:picMk id="11" creationId="{A9F4D5A4-182C-6E52-CE9E-D976D1F8B1F0}"/>
          </ac:picMkLst>
        </pc:picChg>
      </pc:sldChg>
      <pc:sldChg chg="addSp delSp modSp mod">
        <pc:chgData name="Quentin Beraud" userId="6a419fc9c26811ab" providerId="LiveId" clId="{3F3CC9DC-DBBB-44EF-8315-E9D08EE2DA56}" dt="2023-09-12T07:31:21.408" v="103" actId="1076"/>
        <pc:sldMkLst>
          <pc:docMk/>
          <pc:sldMk cId="1631205840" sldId="318"/>
        </pc:sldMkLst>
        <pc:spChg chg="mod">
          <ac:chgData name="Quentin Beraud" userId="6a419fc9c26811ab" providerId="LiveId" clId="{3F3CC9DC-DBBB-44EF-8315-E9D08EE2DA56}" dt="2023-09-12T07:31:18.693" v="102" actId="20577"/>
          <ac:spMkLst>
            <pc:docMk/>
            <pc:sldMk cId="1631205840" sldId="318"/>
            <ac:spMk id="14" creationId="{F3FA885D-E381-54C2-077F-65647F9D4A51}"/>
          </ac:spMkLst>
        </pc:spChg>
        <pc:picChg chg="add mod">
          <ac:chgData name="Quentin Beraud" userId="6a419fc9c26811ab" providerId="LiveId" clId="{3F3CC9DC-DBBB-44EF-8315-E9D08EE2DA56}" dt="2023-09-12T07:31:21.408" v="103" actId="1076"/>
          <ac:picMkLst>
            <pc:docMk/>
            <pc:sldMk cId="1631205840" sldId="318"/>
            <ac:picMk id="6" creationId="{C44E3D1E-E42D-3853-0E57-2AAA56880943}"/>
          </ac:picMkLst>
        </pc:picChg>
        <pc:picChg chg="del">
          <ac:chgData name="Quentin Beraud" userId="6a419fc9c26811ab" providerId="LiveId" clId="{3F3CC9DC-DBBB-44EF-8315-E9D08EE2DA56}" dt="2023-09-12T07:29:48.415" v="88" actId="478"/>
          <ac:picMkLst>
            <pc:docMk/>
            <pc:sldMk cId="1631205840" sldId="318"/>
            <ac:picMk id="12" creationId="{9E90B67E-D9C9-272A-C425-B56CB5C016DA}"/>
          </ac:picMkLst>
        </pc:picChg>
      </pc:sldChg>
      <pc:sldChg chg="addSp delSp modSp mod">
        <pc:chgData name="Quentin Beraud" userId="6a419fc9c26811ab" providerId="LiveId" clId="{3F3CC9DC-DBBB-44EF-8315-E9D08EE2DA56}" dt="2023-09-12T07:37:23.480" v="303" actId="14100"/>
        <pc:sldMkLst>
          <pc:docMk/>
          <pc:sldMk cId="271191972" sldId="319"/>
        </pc:sldMkLst>
        <pc:picChg chg="add del mod ord">
          <ac:chgData name="Quentin Beraud" userId="6a419fc9c26811ab" providerId="LiveId" clId="{3F3CC9DC-DBBB-44EF-8315-E9D08EE2DA56}" dt="2023-09-12T07:25:43.707" v="60" actId="478"/>
          <ac:picMkLst>
            <pc:docMk/>
            <pc:sldMk cId="271191972" sldId="319"/>
            <ac:picMk id="6" creationId="{9E4816F4-BE45-F773-71E1-026C145CABB5}"/>
          </ac:picMkLst>
        </pc:picChg>
        <pc:picChg chg="add mod ord">
          <ac:chgData name="Quentin Beraud" userId="6a419fc9c26811ab" providerId="LiveId" clId="{3F3CC9DC-DBBB-44EF-8315-E9D08EE2DA56}" dt="2023-09-12T07:37:23.480" v="303" actId="14100"/>
          <ac:picMkLst>
            <pc:docMk/>
            <pc:sldMk cId="271191972" sldId="319"/>
            <ac:picMk id="7" creationId="{38CCB796-2305-CAC6-9233-90E1F22B3D38}"/>
          </ac:picMkLst>
        </pc:picChg>
        <pc:picChg chg="del">
          <ac:chgData name="Quentin Beraud" userId="6a419fc9c26811ab" providerId="LiveId" clId="{3F3CC9DC-DBBB-44EF-8315-E9D08EE2DA56}" dt="2023-09-07T08:22:59.246" v="0" actId="478"/>
          <ac:picMkLst>
            <pc:docMk/>
            <pc:sldMk cId="271191972" sldId="319"/>
            <ac:picMk id="16" creationId="{729BC831-2D2F-69C0-8E64-FE4DB1121588}"/>
          </ac:picMkLst>
        </pc:picChg>
      </pc:sldChg>
      <pc:sldChg chg="addSp delSp modSp mod">
        <pc:chgData name="Quentin Beraud" userId="6a419fc9c26811ab" providerId="LiveId" clId="{3F3CC9DC-DBBB-44EF-8315-E9D08EE2DA56}" dt="2023-09-12T07:27:59.041" v="80" actId="1076"/>
        <pc:sldMkLst>
          <pc:docMk/>
          <pc:sldMk cId="4078171086" sldId="320"/>
        </pc:sldMkLst>
        <pc:picChg chg="add del mod ord">
          <ac:chgData name="Quentin Beraud" userId="6a419fc9c26811ab" providerId="LiveId" clId="{3F3CC9DC-DBBB-44EF-8315-E9D08EE2DA56}" dt="2023-09-12T07:25:47.167" v="61" actId="478"/>
          <ac:picMkLst>
            <pc:docMk/>
            <pc:sldMk cId="4078171086" sldId="320"/>
            <ac:picMk id="6" creationId="{6AA1F80F-0FC7-EA78-2BD8-45844F6FFAAA}"/>
          </ac:picMkLst>
        </pc:picChg>
        <pc:picChg chg="add mod ord modCrop">
          <ac:chgData name="Quentin Beraud" userId="6a419fc9c26811ab" providerId="LiveId" clId="{3F3CC9DC-DBBB-44EF-8315-E9D08EE2DA56}" dt="2023-09-12T07:27:59.041" v="80" actId="1076"/>
          <ac:picMkLst>
            <pc:docMk/>
            <pc:sldMk cId="4078171086" sldId="320"/>
            <ac:picMk id="7" creationId="{EA399789-D2F6-BDE0-0803-931C9776694C}"/>
          </ac:picMkLst>
        </pc:picChg>
        <pc:picChg chg="del">
          <ac:chgData name="Quentin Beraud" userId="6a419fc9c26811ab" providerId="LiveId" clId="{3F3CC9DC-DBBB-44EF-8315-E9D08EE2DA56}" dt="2023-09-07T08:23:01.854" v="1" actId="478"/>
          <ac:picMkLst>
            <pc:docMk/>
            <pc:sldMk cId="4078171086" sldId="320"/>
            <ac:picMk id="12" creationId="{BA9ED0F3-500E-18E1-CE8F-0D071C1E1D90}"/>
          </ac:picMkLst>
        </pc:picChg>
      </pc:sldChg>
      <pc:sldChg chg="modSp add mod">
        <pc:chgData name="Quentin Beraud" userId="6a419fc9c26811ab" providerId="LiveId" clId="{3F3CC9DC-DBBB-44EF-8315-E9D08EE2DA56}" dt="2023-09-12T08:17:15.737" v="2628" actId="20577"/>
        <pc:sldMkLst>
          <pc:docMk/>
          <pc:sldMk cId="479091078" sldId="321"/>
        </pc:sldMkLst>
        <pc:spChg chg="mod">
          <ac:chgData name="Quentin Beraud" userId="6a419fc9c26811ab" providerId="LiveId" clId="{3F3CC9DC-DBBB-44EF-8315-E9D08EE2DA56}" dt="2023-09-12T08:17:15.737" v="2628" actId="20577"/>
          <ac:spMkLst>
            <pc:docMk/>
            <pc:sldMk cId="479091078" sldId="321"/>
            <ac:spMk id="5" creationId="{CEEB3BAE-C0B2-447C-B8BE-96C6BD84D658}"/>
          </ac:spMkLst>
        </pc:spChg>
        <pc:spChg chg="mod">
          <ac:chgData name="Quentin Beraud" userId="6a419fc9c26811ab" providerId="LiveId" clId="{3F3CC9DC-DBBB-44EF-8315-E9D08EE2DA56}" dt="2023-09-12T07:41:57.815" v="495" actId="20577"/>
          <ac:spMkLst>
            <pc:docMk/>
            <pc:sldMk cId="479091078" sldId="321"/>
            <ac:spMk id="25" creationId="{66025619-923C-8FC2-9C1E-6C2D997132BA}"/>
          </ac:spMkLst>
        </pc:spChg>
      </pc:sldChg>
    </pc:docChg>
  </pc:docChgLst>
  <pc:docChgLst>
    <pc:chgData name="Quentin Beraud" userId="6a419fc9c26811ab" providerId="LiveId" clId="{6E398232-2D92-4159-A946-F38040DC3BB3}"/>
    <pc:docChg chg="custSel addSld modSld sldOrd">
      <pc:chgData name="Quentin Beraud" userId="6a419fc9c26811ab" providerId="LiveId" clId="{6E398232-2D92-4159-A946-F38040DC3BB3}" dt="2023-10-07T12:49:37.640" v="165" actId="20577"/>
      <pc:docMkLst>
        <pc:docMk/>
      </pc:docMkLst>
      <pc:sldChg chg="modSp mod">
        <pc:chgData name="Quentin Beraud" userId="6a419fc9c26811ab" providerId="LiveId" clId="{6E398232-2D92-4159-A946-F38040DC3BB3}" dt="2023-10-07T12:49:37.640" v="165" actId="20577"/>
        <pc:sldMkLst>
          <pc:docMk/>
          <pc:sldMk cId="3188837873" sldId="284"/>
        </pc:sldMkLst>
        <pc:spChg chg="mod">
          <ac:chgData name="Quentin Beraud" userId="6a419fc9c26811ab" providerId="LiveId" clId="{6E398232-2D92-4159-A946-F38040DC3BB3}" dt="2023-10-07T12:49:37.640" v="165" actId="20577"/>
          <ac:spMkLst>
            <pc:docMk/>
            <pc:sldMk cId="3188837873" sldId="284"/>
            <ac:spMk id="5" creationId="{CEEB3BAE-C0B2-447C-B8BE-96C6BD84D658}"/>
          </ac:spMkLst>
        </pc:spChg>
      </pc:sldChg>
      <pc:sldChg chg="add ord">
        <pc:chgData name="Quentin Beraud" userId="6a419fc9c26811ab" providerId="LiveId" clId="{6E398232-2D92-4159-A946-F38040DC3BB3}" dt="2023-09-29T12:42:38.310" v="2"/>
        <pc:sldMkLst>
          <pc:docMk/>
          <pc:sldMk cId="4153678306" sldId="296"/>
        </pc:sldMkLst>
      </pc:sldChg>
      <pc:sldChg chg="modSp mod">
        <pc:chgData name="Quentin Beraud" userId="6a419fc9c26811ab" providerId="LiveId" clId="{6E398232-2D92-4159-A946-F38040DC3BB3}" dt="2023-10-03T16:41:13.818" v="101" actId="20577"/>
        <pc:sldMkLst>
          <pc:docMk/>
          <pc:sldMk cId="3062379386" sldId="299"/>
        </pc:sldMkLst>
        <pc:spChg chg="mod">
          <ac:chgData name="Quentin Beraud" userId="6a419fc9c26811ab" providerId="LiveId" clId="{6E398232-2D92-4159-A946-F38040DC3BB3}" dt="2023-10-03T16:41:13.818" v="101" actId="20577"/>
          <ac:spMkLst>
            <pc:docMk/>
            <pc:sldMk cId="3062379386" sldId="299"/>
            <ac:spMk id="4" creationId="{D355C61F-C8F1-4977-8E1F-F16C0D9EA88C}"/>
          </ac:spMkLst>
        </pc:spChg>
      </pc:sldChg>
      <pc:sldChg chg="modSp mod">
        <pc:chgData name="Quentin Beraud" userId="6a419fc9c26811ab" providerId="LiveId" clId="{6E398232-2D92-4159-A946-F38040DC3BB3}" dt="2023-10-03T16:41:47.149" v="103" actId="20577"/>
        <pc:sldMkLst>
          <pc:docMk/>
          <pc:sldMk cId="2249982744" sldId="307"/>
        </pc:sldMkLst>
        <pc:spChg chg="mod">
          <ac:chgData name="Quentin Beraud" userId="6a419fc9c26811ab" providerId="LiveId" clId="{6E398232-2D92-4159-A946-F38040DC3BB3}" dt="2023-10-03T16:41:47.149" v="103" actId="20577"/>
          <ac:spMkLst>
            <pc:docMk/>
            <pc:sldMk cId="2249982744" sldId="307"/>
            <ac:spMk id="5" creationId="{CEEB3BAE-C0B2-447C-B8BE-96C6BD84D658}"/>
          </ac:spMkLst>
        </pc:spChg>
      </pc:sldChg>
      <pc:sldChg chg="addSp delSp modSp mod">
        <pc:chgData name="Quentin Beraud" userId="6a419fc9c26811ab" providerId="LiveId" clId="{6E398232-2D92-4159-A946-F38040DC3BB3}" dt="2023-10-03T16:48:49.196" v="113" actId="732"/>
        <pc:sldMkLst>
          <pc:docMk/>
          <pc:sldMk cId="2795806566" sldId="317"/>
        </pc:sldMkLst>
        <pc:picChg chg="add mod modCrop">
          <ac:chgData name="Quentin Beraud" userId="6a419fc9c26811ab" providerId="LiveId" clId="{6E398232-2D92-4159-A946-F38040DC3BB3}" dt="2023-10-03T16:48:49.196" v="113" actId="732"/>
          <ac:picMkLst>
            <pc:docMk/>
            <pc:sldMk cId="2795806566" sldId="317"/>
            <ac:picMk id="6" creationId="{48CA09DB-1129-B363-AEC8-37651870BCA5}"/>
          </ac:picMkLst>
        </pc:picChg>
        <pc:picChg chg="del">
          <ac:chgData name="Quentin Beraud" userId="6a419fc9c26811ab" providerId="LiveId" clId="{6E398232-2D92-4159-A946-F38040DC3BB3}" dt="2023-10-03T16:41:58.014" v="104" actId="478"/>
          <ac:picMkLst>
            <pc:docMk/>
            <pc:sldMk cId="2795806566" sldId="317"/>
            <ac:picMk id="11" creationId="{4A06937D-26C7-E796-CC30-65DCC298E462}"/>
          </ac:picMkLst>
        </pc:picChg>
      </pc:sldChg>
      <pc:sldChg chg="addSp delSp modSp mod">
        <pc:chgData name="Quentin Beraud" userId="6a419fc9c26811ab" providerId="LiveId" clId="{6E398232-2D92-4159-A946-F38040DC3BB3}" dt="2023-10-03T16:49:23.676" v="118" actId="1076"/>
        <pc:sldMkLst>
          <pc:docMk/>
          <pc:sldMk cId="1631205840" sldId="318"/>
        </pc:sldMkLst>
        <pc:picChg chg="del">
          <ac:chgData name="Quentin Beraud" userId="6a419fc9c26811ab" providerId="LiveId" clId="{6E398232-2D92-4159-A946-F38040DC3BB3}" dt="2023-10-03T16:41:59.750" v="105" actId="478"/>
          <ac:picMkLst>
            <pc:docMk/>
            <pc:sldMk cId="1631205840" sldId="318"/>
            <ac:picMk id="6" creationId="{C44E3D1E-E42D-3853-0E57-2AAA56880943}"/>
          </ac:picMkLst>
        </pc:picChg>
        <pc:picChg chg="add del mod">
          <ac:chgData name="Quentin Beraud" userId="6a419fc9c26811ab" providerId="LiveId" clId="{6E398232-2D92-4159-A946-F38040DC3BB3}" dt="2023-10-03T16:48:39.776" v="108" actId="478"/>
          <ac:picMkLst>
            <pc:docMk/>
            <pc:sldMk cId="1631205840" sldId="318"/>
            <ac:picMk id="11" creationId="{081C3D0F-3921-2E51-581C-485F35A8698E}"/>
          </ac:picMkLst>
        </pc:picChg>
        <pc:picChg chg="add mod modCrop">
          <ac:chgData name="Quentin Beraud" userId="6a419fc9c26811ab" providerId="LiveId" clId="{6E398232-2D92-4159-A946-F38040DC3BB3}" dt="2023-10-03T16:49:23.676" v="118" actId="1076"/>
          <ac:picMkLst>
            <pc:docMk/>
            <pc:sldMk cId="1631205840" sldId="318"/>
            <ac:picMk id="13" creationId="{9E886017-3F94-B404-859B-DDA9C2920B23}"/>
          </ac:picMkLst>
        </pc:picChg>
      </pc:sldChg>
    </pc:docChg>
  </pc:docChgLst>
  <pc:docChgLst>
    <pc:chgData name="Quentin Beraud" userId="6a419fc9c26811ab" providerId="LiveId" clId="{63274860-9F13-401A-B65B-0BDD276F7C2A}"/>
    <pc:docChg chg="undo redo custSel addSld delSld modSld sldOrd">
      <pc:chgData name="Quentin Beraud" userId="6a419fc9c26811ab" providerId="LiveId" clId="{63274860-9F13-401A-B65B-0BDD276F7C2A}" dt="2024-01-07T15:50:31.364" v="5307" actId="6549"/>
      <pc:docMkLst>
        <pc:docMk/>
      </pc:docMkLst>
      <pc:sldChg chg="addSp delSp modSp mod">
        <pc:chgData name="Quentin Beraud" userId="6a419fc9c26811ab" providerId="LiveId" clId="{63274860-9F13-401A-B65B-0BDD276F7C2A}" dt="2024-01-07T15:45:02.822" v="5306" actId="20577"/>
        <pc:sldMkLst>
          <pc:docMk/>
          <pc:sldMk cId="1329746698" sldId="283"/>
        </pc:sldMkLst>
        <pc:spChg chg="mod">
          <ac:chgData name="Quentin Beraud" userId="6a419fc9c26811ab" providerId="LiveId" clId="{63274860-9F13-401A-B65B-0BDD276F7C2A}" dt="2024-01-04T13:51:00.528" v="423" actId="207"/>
          <ac:spMkLst>
            <pc:docMk/>
            <pc:sldMk cId="1329746698" sldId="283"/>
            <ac:spMk id="2" creationId="{3560F281-4FF6-4617-A809-AC9C15ECF18A}"/>
          </ac:spMkLst>
        </pc:spChg>
        <pc:spChg chg="mod">
          <ac:chgData name="Quentin Beraud" userId="6a419fc9c26811ab" providerId="LiveId" clId="{63274860-9F13-401A-B65B-0BDD276F7C2A}" dt="2024-01-07T15:45:02.822" v="5306" actId="20577"/>
          <ac:spMkLst>
            <pc:docMk/>
            <pc:sldMk cId="1329746698" sldId="283"/>
            <ac:spMk id="4" creationId="{D355C61F-C8F1-4977-8E1F-F16C0D9EA88C}"/>
          </ac:spMkLst>
        </pc:spChg>
        <pc:spChg chg="add mod">
          <ac:chgData name="Quentin Beraud" userId="6a419fc9c26811ab" providerId="LiveId" clId="{63274860-9F13-401A-B65B-0BDD276F7C2A}" dt="2024-01-04T13:43:43.800" v="249" actId="14100"/>
          <ac:spMkLst>
            <pc:docMk/>
            <pc:sldMk cId="1329746698" sldId="283"/>
            <ac:spMk id="14" creationId="{5611192A-377D-5218-C401-789542916A03}"/>
          </ac:spMkLst>
        </pc:spChg>
        <pc:picChg chg="del">
          <ac:chgData name="Quentin Beraud" userId="6a419fc9c26811ab" providerId="LiveId" clId="{63274860-9F13-401A-B65B-0BDD276F7C2A}" dt="2024-01-04T13:30:58.914" v="93" actId="478"/>
          <ac:picMkLst>
            <pc:docMk/>
            <pc:sldMk cId="1329746698" sldId="283"/>
            <ac:picMk id="5" creationId="{77A49578-6772-13E3-7AE8-08F0F124C913}"/>
          </ac:picMkLst>
        </pc:picChg>
        <pc:picChg chg="del">
          <ac:chgData name="Quentin Beraud" userId="6a419fc9c26811ab" providerId="LiveId" clId="{63274860-9F13-401A-B65B-0BDD276F7C2A}" dt="2024-01-04T13:30:59.821" v="94" actId="478"/>
          <ac:picMkLst>
            <pc:docMk/>
            <pc:sldMk cId="1329746698" sldId="283"/>
            <ac:picMk id="7" creationId="{384E53EF-9CBA-C661-D487-34CC4552E6E6}"/>
          </ac:picMkLst>
        </pc:picChg>
        <pc:picChg chg="add del mod modCrop">
          <ac:chgData name="Quentin Beraud" userId="6a419fc9c26811ab" providerId="LiveId" clId="{63274860-9F13-401A-B65B-0BDD276F7C2A}" dt="2024-01-04T13:31:28.747" v="108" actId="478"/>
          <ac:picMkLst>
            <pc:docMk/>
            <pc:sldMk cId="1329746698" sldId="283"/>
            <ac:picMk id="9" creationId="{5AA40520-DE60-030D-F7A4-362A90D16CBD}"/>
          </ac:picMkLst>
        </pc:picChg>
        <pc:picChg chg="add mod modCrop">
          <ac:chgData name="Quentin Beraud" userId="6a419fc9c26811ab" providerId="LiveId" clId="{63274860-9F13-401A-B65B-0BDD276F7C2A}" dt="2024-01-04T13:40:28.558" v="202" actId="18131"/>
          <ac:picMkLst>
            <pc:docMk/>
            <pc:sldMk cId="1329746698" sldId="283"/>
            <ac:picMk id="10" creationId="{CF39278F-5740-34E8-88C5-871DF4E4B439}"/>
          </ac:picMkLst>
        </pc:picChg>
        <pc:picChg chg="add del mod modCrop">
          <ac:chgData name="Quentin Beraud" userId="6a419fc9c26811ab" providerId="LiveId" clId="{63274860-9F13-401A-B65B-0BDD276F7C2A}" dt="2024-01-04T13:43:53.492" v="250" actId="478"/>
          <ac:picMkLst>
            <pc:docMk/>
            <pc:sldMk cId="1329746698" sldId="283"/>
            <ac:picMk id="11" creationId="{217D9E6C-B8E6-4812-37B4-1A80AF2E3ECA}"/>
          </ac:picMkLst>
        </pc:picChg>
        <pc:picChg chg="add del mod modCrop">
          <ac:chgData name="Quentin Beraud" userId="6a419fc9c26811ab" providerId="LiveId" clId="{63274860-9F13-401A-B65B-0BDD276F7C2A}" dt="2024-01-04T13:42:55.895" v="237" actId="478"/>
          <ac:picMkLst>
            <pc:docMk/>
            <pc:sldMk cId="1329746698" sldId="283"/>
            <ac:picMk id="13" creationId="{82951501-F91C-AC46-5A8C-9BB8FEDEB3D2}"/>
          </ac:picMkLst>
        </pc:picChg>
      </pc:sldChg>
      <pc:sldChg chg="addSp delSp modSp mod">
        <pc:chgData name="Quentin Beraud" userId="6a419fc9c26811ab" providerId="LiveId" clId="{63274860-9F13-401A-B65B-0BDD276F7C2A}" dt="2024-01-07T15:50:31.364" v="5307" actId="6549"/>
        <pc:sldMkLst>
          <pc:docMk/>
          <pc:sldMk cId="3188837873" sldId="284"/>
        </pc:sldMkLst>
        <pc:spChg chg="add mod">
          <ac:chgData name="Quentin Beraud" userId="6a419fc9c26811ab" providerId="LiveId" clId="{63274860-9F13-401A-B65B-0BDD276F7C2A}" dt="2024-01-06T21:40:03.678" v="3863" actId="20577"/>
          <ac:spMkLst>
            <pc:docMk/>
            <pc:sldMk cId="3188837873" sldId="284"/>
            <ac:spMk id="2" creationId="{35829731-1523-482E-EF19-854DA5E3AF0F}"/>
          </ac:spMkLst>
        </pc:spChg>
        <pc:spChg chg="add mod">
          <ac:chgData name="Quentin Beraud" userId="6a419fc9c26811ab" providerId="LiveId" clId="{63274860-9F13-401A-B65B-0BDD276F7C2A}" dt="2024-01-07T15:50:31.364" v="5307" actId="6549"/>
          <ac:spMkLst>
            <pc:docMk/>
            <pc:sldMk cId="3188837873" sldId="284"/>
            <ac:spMk id="4" creationId="{96E49808-0A0F-555D-4D35-D5D3DFA5BC5D}"/>
          </ac:spMkLst>
        </pc:spChg>
        <pc:spChg chg="del mod">
          <ac:chgData name="Quentin Beraud" userId="6a419fc9c26811ab" providerId="LiveId" clId="{63274860-9F13-401A-B65B-0BDD276F7C2A}" dt="2024-01-04T14:56:48.309" v="2780" actId="478"/>
          <ac:spMkLst>
            <pc:docMk/>
            <pc:sldMk cId="3188837873" sldId="284"/>
            <ac:spMk id="5" creationId="{CEEB3BAE-C0B2-447C-B8BE-96C6BD84D658}"/>
          </ac:spMkLst>
        </pc:spChg>
        <pc:spChg chg="add del mod">
          <ac:chgData name="Quentin Beraud" userId="6a419fc9c26811ab" providerId="LiveId" clId="{63274860-9F13-401A-B65B-0BDD276F7C2A}" dt="2024-01-04T14:56:49.836" v="2781" actId="478"/>
          <ac:spMkLst>
            <pc:docMk/>
            <pc:sldMk cId="3188837873" sldId="284"/>
            <ac:spMk id="7" creationId="{F3FC774C-7FFE-8F42-826B-489818A00B3D}"/>
          </ac:spMkLst>
        </pc:spChg>
        <pc:spChg chg="mod">
          <ac:chgData name="Quentin Beraud" userId="6a419fc9c26811ab" providerId="LiveId" clId="{63274860-9F13-401A-B65B-0BDD276F7C2A}" dt="2024-01-04T14:58:18.309" v="2801" actId="948"/>
          <ac:spMkLst>
            <pc:docMk/>
            <pc:sldMk cId="3188837873" sldId="284"/>
            <ac:spMk id="9" creationId="{B949D507-7313-3D25-C397-ABE2F6414FD0}"/>
          </ac:spMkLst>
        </pc:spChg>
        <pc:spChg chg="mod">
          <ac:chgData name="Quentin Beraud" userId="6a419fc9c26811ab" providerId="LiveId" clId="{63274860-9F13-401A-B65B-0BDD276F7C2A}" dt="2024-01-04T14:58:18.309" v="2801" actId="948"/>
          <ac:spMkLst>
            <pc:docMk/>
            <pc:sldMk cId="3188837873" sldId="284"/>
            <ac:spMk id="10" creationId="{0E874898-A8A6-9746-0804-4CB9F4DAB312}"/>
          </ac:spMkLst>
        </pc:spChg>
        <pc:spChg chg="add mod">
          <ac:chgData name="Quentin Beraud" userId="6a419fc9c26811ab" providerId="LiveId" clId="{63274860-9F13-401A-B65B-0BDD276F7C2A}" dt="2024-01-04T14:58:49.618" v="2808"/>
          <ac:spMkLst>
            <pc:docMk/>
            <pc:sldMk cId="3188837873" sldId="284"/>
            <ac:spMk id="13" creationId="{F5FC7B0D-F777-C6C4-FCD9-D47FAF9AEB96}"/>
          </ac:spMkLst>
        </pc:spChg>
        <pc:picChg chg="del">
          <ac:chgData name="Quentin Beraud" userId="6a419fc9c26811ab" providerId="LiveId" clId="{63274860-9F13-401A-B65B-0BDD276F7C2A}" dt="2024-01-04T14:58:44.252" v="2806" actId="478"/>
          <ac:picMkLst>
            <pc:docMk/>
            <pc:sldMk cId="3188837873" sldId="284"/>
            <ac:picMk id="2" creationId="{A420B967-60C3-6959-6698-297DF735BFC5}"/>
          </ac:picMkLst>
        </pc:picChg>
        <pc:picChg chg="del">
          <ac:chgData name="Quentin Beraud" userId="6a419fc9c26811ab" providerId="LiveId" clId="{63274860-9F13-401A-B65B-0BDD276F7C2A}" dt="2024-01-04T14:58:44.715" v="2807" actId="478"/>
          <ac:picMkLst>
            <pc:docMk/>
            <pc:sldMk cId="3188837873" sldId="284"/>
            <ac:picMk id="4" creationId="{005C72AD-225E-99F5-E6AB-0B7E7A2AECA6}"/>
          </ac:picMkLst>
        </pc:picChg>
        <pc:picChg chg="add mod">
          <ac:chgData name="Quentin Beraud" userId="6a419fc9c26811ab" providerId="LiveId" clId="{63274860-9F13-401A-B65B-0BDD276F7C2A}" dt="2024-01-04T14:58:49.618" v="2808"/>
          <ac:picMkLst>
            <pc:docMk/>
            <pc:sldMk cId="3188837873" sldId="284"/>
            <ac:picMk id="12" creationId="{8996B834-394B-269E-D505-C11E3754CF53}"/>
          </ac:picMkLst>
        </pc:picChg>
      </pc:sldChg>
      <pc:sldChg chg="addSp delSp modSp mod ord">
        <pc:chgData name="Quentin Beraud" userId="6a419fc9c26811ab" providerId="LiveId" clId="{63274860-9F13-401A-B65B-0BDD276F7C2A}" dt="2024-01-06T22:48:00.477" v="5305"/>
        <pc:sldMkLst>
          <pc:docMk/>
          <pc:sldMk cId="4153678306" sldId="296"/>
        </pc:sldMkLst>
        <pc:spChg chg="add del mod">
          <ac:chgData name="Quentin Beraud" userId="6a419fc9c26811ab" providerId="LiveId" clId="{63274860-9F13-401A-B65B-0BDD276F7C2A}" dt="2024-01-04T14:48:59.578" v="2472"/>
          <ac:spMkLst>
            <pc:docMk/>
            <pc:sldMk cId="4153678306" sldId="296"/>
            <ac:spMk id="7" creationId="{601799E1-DED6-2FEA-972C-9C80147BC566}"/>
          </ac:spMkLst>
        </pc:spChg>
        <pc:spChg chg="add mod">
          <ac:chgData name="Quentin Beraud" userId="6a419fc9c26811ab" providerId="LiveId" clId="{63274860-9F13-401A-B65B-0BDD276F7C2A}" dt="2024-01-04T14:49:08.429" v="2475" actId="14100"/>
          <ac:spMkLst>
            <pc:docMk/>
            <pc:sldMk cId="4153678306" sldId="296"/>
            <ac:spMk id="11" creationId="{BFD7A788-02FF-DB67-196E-B1C93AE9B7C5}"/>
          </ac:spMkLst>
        </pc:spChg>
        <pc:picChg chg="del">
          <ac:chgData name="Quentin Beraud" userId="6a419fc9c26811ab" providerId="LiveId" clId="{63274860-9F13-401A-B65B-0BDD276F7C2A}" dt="2024-01-04T14:48:54.693" v="2469" actId="478"/>
          <ac:picMkLst>
            <pc:docMk/>
            <pc:sldMk cId="4153678306" sldId="296"/>
            <ac:picMk id="2" creationId="{6818B516-C095-79AD-D3C1-8DAB2867E65C}"/>
          </ac:picMkLst>
        </pc:picChg>
        <pc:picChg chg="add del mod">
          <ac:chgData name="Quentin Beraud" userId="6a419fc9c26811ab" providerId="LiveId" clId="{63274860-9F13-401A-B65B-0BDD276F7C2A}" dt="2024-01-04T14:48:59.578" v="2472"/>
          <ac:picMkLst>
            <pc:docMk/>
            <pc:sldMk cId="4153678306" sldId="296"/>
            <ac:picMk id="3" creationId="{FDF613B0-2D0E-C74A-4A76-DB571B4B2CE8}"/>
          </ac:picMkLst>
        </pc:picChg>
        <pc:picChg chg="del">
          <ac:chgData name="Quentin Beraud" userId="6a419fc9c26811ab" providerId="LiveId" clId="{63274860-9F13-401A-B65B-0BDD276F7C2A}" dt="2024-01-04T14:48:55.012" v="2470" actId="478"/>
          <ac:picMkLst>
            <pc:docMk/>
            <pc:sldMk cId="4153678306" sldId="296"/>
            <ac:picMk id="5" creationId="{44A97D8A-7832-C937-E12A-CAC4DD59CB17}"/>
          </ac:picMkLst>
        </pc:picChg>
        <pc:picChg chg="add mod">
          <ac:chgData name="Quentin Beraud" userId="6a419fc9c26811ab" providerId="LiveId" clId="{63274860-9F13-401A-B65B-0BDD276F7C2A}" dt="2024-01-04T14:49:00.456" v="2473"/>
          <ac:picMkLst>
            <pc:docMk/>
            <pc:sldMk cId="4153678306" sldId="296"/>
            <ac:picMk id="10" creationId="{FDF04F5B-9BFF-C734-E36E-B983804D79D1}"/>
          </ac:picMkLst>
        </pc:picChg>
      </pc:sldChg>
      <pc:sldChg chg="addSp delSp modSp mod">
        <pc:chgData name="Quentin Beraud" userId="6a419fc9c26811ab" providerId="LiveId" clId="{63274860-9F13-401A-B65B-0BDD276F7C2A}" dt="2024-01-06T21:08:12.365" v="3059" actId="20577"/>
        <pc:sldMkLst>
          <pc:docMk/>
          <pc:sldMk cId="3989923275" sldId="298"/>
        </pc:sldMkLst>
        <pc:spChg chg="add mod">
          <ac:chgData name="Quentin Beraud" userId="6a419fc9c26811ab" providerId="LiveId" clId="{63274860-9F13-401A-B65B-0BDD276F7C2A}" dt="2024-01-04T13:34:13.146" v="144" actId="207"/>
          <ac:spMkLst>
            <pc:docMk/>
            <pc:sldMk cId="3989923275" sldId="298"/>
            <ac:spMk id="2" creationId="{94F3D031-A2BE-D1C7-05F6-5EA94488012D}"/>
          </ac:spMkLst>
        </pc:spChg>
        <pc:spChg chg="add del mod">
          <ac:chgData name="Quentin Beraud" userId="6a419fc9c26811ab" providerId="LiveId" clId="{63274860-9F13-401A-B65B-0BDD276F7C2A}" dt="2024-01-06T21:08:12.365" v="3059" actId="20577"/>
          <ac:spMkLst>
            <pc:docMk/>
            <pc:sldMk cId="3989923275" sldId="298"/>
            <ac:spMk id="3" creationId="{200B3D2B-613A-41BE-987D-E6A1324B456D}"/>
          </ac:spMkLst>
        </pc:spChg>
        <pc:spChg chg="del mod">
          <ac:chgData name="Quentin Beraud" userId="6a419fc9c26811ab" providerId="LiveId" clId="{63274860-9F13-401A-B65B-0BDD276F7C2A}" dt="2024-01-06T21:07:59.945" v="3044" actId="478"/>
          <ac:spMkLst>
            <pc:docMk/>
            <pc:sldMk cId="3989923275" sldId="298"/>
            <ac:spMk id="4" creationId="{4772945D-CA91-4CFE-8EB7-941C7618C994}"/>
          </ac:spMkLst>
        </pc:spChg>
        <pc:spChg chg="add del mod">
          <ac:chgData name="Quentin Beraud" userId="6a419fc9c26811ab" providerId="LiveId" clId="{63274860-9F13-401A-B65B-0BDD276F7C2A}" dt="2024-01-04T13:27:52.742" v="47" actId="478"/>
          <ac:spMkLst>
            <pc:docMk/>
            <pc:sldMk cId="3989923275" sldId="298"/>
            <ac:spMk id="6" creationId="{54FDA5FD-02DB-261C-CBC8-011790B88916}"/>
          </ac:spMkLst>
        </pc:spChg>
        <pc:spChg chg="add del mod">
          <ac:chgData name="Quentin Beraud" userId="6a419fc9c26811ab" providerId="LiveId" clId="{63274860-9F13-401A-B65B-0BDD276F7C2A}" dt="2024-01-06T21:08:03.075" v="3045" actId="478"/>
          <ac:spMkLst>
            <pc:docMk/>
            <pc:sldMk cId="3989923275" sldId="298"/>
            <ac:spMk id="6" creationId="{AA7D39BE-CC30-AF27-6096-B52C04C1F766}"/>
          </ac:spMkLst>
        </pc:spChg>
        <pc:spChg chg="add del mod">
          <ac:chgData name="Quentin Beraud" userId="6a419fc9c26811ab" providerId="LiveId" clId="{63274860-9F13-401A-B65B-0BDD276F7C2A}" dt="2024-01-04T13:28:46.834" v="49" actId="478"/>
          <ac:spMkLst>
            <pc:docMk/>
            <pc:sldMk cId="3989923275" sldId="298"/>
            <ac:spMk id="8" creationId="{ACE4FDB5-E210-250E-FB7C-6CECCB69948E}"/>
          </ac:spMkLst>
        </pc:spChg>
        <pc:spChg chg="add del mod">
          <ac:chgData name="Quentin Beraud" userId="6a419fc9c26811ab" providerId="LiveId" clId="{63274860-9F13-401A-B65B-0BDD276F7C2A}" dt="2024-01-04T13:34:56.623" v="158" actId="478"/>
          <ac:spMkLst>
            <pc:docMk/>
            <pc:sldMk cId="3989923275" sldId="298"/>
            <ac:spMk id="14" creationId="{37D82355-9EEF-2F3F-9C62-22D7E49517DC}"/>
          </ac:spMkLst>
        </pc:spChg>
        <pc:spChg chg="add mod">
          <ac:chgData name="Quentin Beraud" userId="6a419fc9c26811ab" providerId="LiveId" clId="{63274860-9F13-401A-B65B-0BDD276F7C2A}" dt="2024-01-04T13:44:31.426" v="258" actId="14100"/>
          <ac:spMkLst>
            <pc:docMk/>
            <pc:sldMk cId="3989923275" sldId="298"/>
            <ac:spMk id="16" creationId="{95AC1895-AA58-FC42-BA5D-7D652D28FB2F}"/>
          </ac:spMkLst>
        </pc:spChg>
        <pc:picChg chg="add del mod">
          <ac:chgData name="Quentin Beraud" userId="6a419fc9c26811ab" providerId="LiveId" clId="{63274860-9F13-401A-B65B-0BDD276F7C2A}" dt="2024-01-04T13:29:53.893" v="77" actId="478"/>
          <ac:picMkLst>
            <pc:docMk/>
            <pc:sldMk cId="3989923275" sldId="298"/>
            <ac:picMk id="10" creationId="{120B4490-5A75-AE6F-94DD-E77DB179A1C9}"/>
          </ac:picMkLst>
        </pc:picChg>
        <pc:picChg chg="add del mod">
          <ac:chgData name="Quentin Beraud" userId="6a419fc9c26811ab" providerId="LiveId" clId="{63274860-9F13-401A-B65B-0BDD276F7C2A}" dt="2024-01-04T13:44:04.692" v="251" actId="478"/>
          <ac:picMkLst>
            <pc:docMk/>
            <pc:sldMk cId="3989923275" sldId="298"/>
            <ac:picMk id="11" creationId="{A37FCECB-8E99-81FE-38BC-A08810F55697}"/>
          </ac:picMkLst>
        </pc:picChg>
        <pc:picChg chg="add del">
          <ac:chgData name="Quentin Beraud" userId="6a419fc9c26811ab" providerId="LiveId" clId="{63274860-9F13-401A-B65B-0BDD276F7C2A}" dt="2024-01-04T13:27:52.742" v="47" actId="478"/>
          <ac:picMkLst>
            <pc:docMk/>
            <pc:sldMk cId="3989923275" sldId="298"/>
            <ac:picMk id="12" creationId="{AA8A1CBA-9BB5-2246-9F4B-98EAD7C90158}"/>
          </ac:picMkLst>
        </pc:picChg>
        <pc:picChg chg="add mod">
          <ac:chgData name="Quentin Beraud" userId="6a419fc9c26811ab" providerId="LiveId" clId="{63274860-9F13-401A-B65B-0BDD276F7C2A}" dt="2024-01-04T13:44:23.395" v="255" actId="14100"/>
          <ac:picMkLst>
            <pc:docMk/>
            <pc:sldMk cId="3989923275" sldId="298"/>
            <ac:picMk id="15" creationId="{D2B808C5-2282-AF20-1191-62A0BEE4C41A}"/>
          </ac:picMkLst>
        </pc:picChg>
        <pc:picChg chg="del">
          <ac:chgData name="Quentin Beraud" userId="6a419fc9c26811ab" providerId="LiveId" clId="{63274860-9F13-401A-B65B-0BDD276F7C2A}" dt="2024-01-04T13:26:24.132" v="14" actId="478"/>
          <ac:picMkLst>
            <pc:docMk/>
            <pc:sldMk cId="3989923275" sldId="298"/>
            <ac:picMk id="1026" creationId="{967C6C29-E95E-3FA3-33F3-28DB107C8B42}"/>
          </ac:picMkLst>
        </pc:picChg>
      </pc:sldChg>
      <pc:sldChg chg="addSp delSp modSp mod">
        <pc:chgData name="Quentin Beraud" userId="6a419fc9c26811ab" providerId="LiveId" clId="{63274860-9F13-401A-B65B-0BDD276F7C2A}" dt="2024-01-06T21:47:42.164" v="4013" actId="1076"/>
        <pc:sldMkLst>
          <pc:docMk/>
          <pc:sldMk cId="3062379386" sldId="299"/>
        </pc:sldMkLst>
        <pc:spChg chg="add del mod">
          <ac:chgData name="Quentin Beraud" userId="6a419fc9c26811ab" providerId="LiveId" clId="{63274860-9F13-401A-B65B-0BDD276F7C2A}" dt="2024-01-06T21:13:45.365" v="3343" actId="20577"/>
          <ac:spMkLst>
            <pc:docMk/>
            <pc:sldMk cId="3062379386" sldId="299"/>
            <ac:spMk id="3" creationId="{611DC577-0A95-47D0-95D9-5F8DA763D46B}"/>
          </ac:spMkLst>
        </pc:spChg>
        <pc:spChg chg="mod">
          <ac:chgData name="Quentin Beraud" userId="6a419fc9c26811ab" providerId="LiveId" clId="{63274860-9F13-401A-B65B-0BDD276F7C2A}" dt="2024-01-06T21:47:42.164" v="4013" actId="1076"/>
          <ac:spMkLst>
            <pc:docMk/>
            <pc:sldMk cId="3062379386" sldId="299"/>
            <ac:spMk id="4" creationId="{D355C61F-C8F1-4977-8E1F-F16C0D9EA88C}"/>
          </ac:spMkLst>
        </pc:spChg>
        <pc:spChg chg="add mod">
          <ac:chgData name="Quentin Beraud" userId="6a419fc9c26811ab" providerId="LiveId" clId="{63274860-9F13-401A-B65B-0BDD276F7C2A}" dt="2024-01-04T13:51:16.240" v="424"/>
          <ac:spMkLst>
            <pc:docMk/>
            <pc:sldMk cId="3062379386" sldId="299"/>
            <ac:spMk id="7" creationId="{D56AD8C0-53F1-D7F0-CE58-65ED2E6D04AA}"/>
          </ac:spMkLst>
        </pc:spChg>
        <pc:spChg chg="add del">
          <ac:chgData name="Quentin Beraud" userId="6a419fc9c26811ab" providerId="LiveId" clId="{63274860-9F13-401A-B65B-0BDD276F7C2A}" dt="2024-01-04T14:25:48.086" v="1435" actId="22"/>
          <ac:spMkLst>
            <pc:docMk/>
            <pc:sldMk cId="3062379386" sldId="299"/>
            <ac:spMk id="12" creationId="{B571A717-3005-CEE7-8AB9-C4A8C4A959DF}"/>
          </ac:spMkLst>
        </pc:spChg>
        <pc:picChg chg="add mod">
          <ac:chgData name="Quentin Beraud" userId="6a419fc9c26811ab" providerId="LiveId" clId="{63274860-9F13-401A-B65B-0BDD276F7C2A}" dt="2024-01-04T13:51:16.240" v="424"/>
          <ac:picMkLst>
            <pc:docMk/>
            <pc:sldMk cId="3062379386" sldId="299"/>
            <ac:picMk id="5" creationId="{2F2FC9DF-BBE8-AA2B-C18E-D89A7B7B46EE}"/>
          </ac:picMkLst>
        </pc:picChg>
        <pc:picChg chg="mod">
          <ac:chgData name="Quentin Beraud" userId="6a419fc9c26811ab" providerId="LiveId" clId="{63274860-9F13-401A-B65B-0BDD276F7C2A}" dt="2024-01-04T14:25:15.971" v="1430" actId="1076"/>
          <ac:picMkLst>
            <pc:docMk/>
            <pc:sldMk cId="3062379386" sldId="299"/>
            <ac:picMk id="9" creationId="{A9A75888-22E3-1D43-9112-DA02186070B5}"/>
          </ac:picMkLst>
        </pc:picChg>
        <pc:picChg chg="del">
          <ac:chgData name="Quentin Beraud" userId="6a419fc9c26811ab" providerId="LiveId" clId="{63274860-9F13-401A-B65B-0BDD276F7C2A}" dt="2024-01-04T13:50:50.033" v="421" actId="478"/>
          <ac:picMkLst>
            <pc:docMk/>
            <pc:sldMk cId="3062379386" sldId="299"/>
            <ac:picMk id="10" creationId="{96146938-972C-83F9-B407-67CDD24D115B}"/>
          </ac:picMkLst>
        </pc:picChg>
        <pc:picChg chg="del">
          <ac:chgData name="Quentin Beraud" userId="6a419fc9c26811ab" providerId="LiveId" clId="{63274860-9F13-401A-B65B-0BDD276F7C2A}" dt="2024-01-04T13:50:50.588" v="422" actId="478"/>
          <ac:picMkLst>
            <pc:docMk/>
            <pc:sldMk cId="3062379386" sldId="299"/>
            <ac:picMk id="11" creationId="{D6F83F29-72F8-B8B6-B1AE-5F2E5A8FB203}"/>
          </ac:picMkLst>
        </pc:picChg>
      </pc:sldChg>
      <pc:sldChg chg="addSp delSp modSp mod">
        <pc:chgData name="Quentin Beraud" userId="6a419fc9c26811ab" providerId="LiveId" clId="{63274860-9F13-401A-B65B-0BDD276F7C2A}" dt="2024-01-06T22:43:54.383" v="5303" actId="20577"/>
        <pc:sldMkLst>
          <pc:docMk/>
          <pc:sldMk cId="2249982744" sldId="307"/>
        </pc:sldMkLst>
        <pc:spChg chg="add del mod">
          <ac:chgData name="Quentin Beraud" userId="6a419fc9c26811ab" providerId="LiveId" clId="{63274860-9F13-401A-B65B-0BDD276F7C2A}" dt="2024-01-04T14:56:54.189" v="2783" actId="478"/>
          <ac:spMkLst>
            <pc:docMk/>
            <pc:sldMk cId="2249982744" sldId="307"/>
            <ac:spMk id="3" creationId="{C0BDA33F-BD78-8740-3143-977A215587B8}"/>
          </ac:spMkLst>
        </pc:spChg>
        <pc:spChg chg="add del">
          <ac:chgData name="Quentin Beraud" userId="6a419fc9c26811ab" providerId="LiveId" clId="{63274860-9F13-401A-B65B-0BDD276F7C2A}" dt="2024-01-06T21:57:14.444" v="4249" actId="22"/>
          <ac:spMkLst>
            <pc:docMk/>
            <pc:sldMk cId="2249982744" sldId="307"/>
            <ac:spMk id="3" creationId="{E2EC6A14-27BE-D870-8862-92D626E6C378}"/>
          </ac:spMkLst>
        </pc:spChg>
        <pc:spChg chg="del">
          <ac:chgData name="Quentin Beraud" userId="6a419fc9c26811ab" providerId="LiveId" clId="{63274860-9F13-401A-B65B-0BDD276F7C2A}" dt="2024-01-04T14:56:52.317" v="2782" actId="478"/>
          <ac:spMkLst>
            <pc:docMk/>
            <pc:sldMk cId="2249982744" sldId="307"/>
            <ac:spMk id="5" creationId="{CEEB3BAE-C0B2-447C-B8BE-96C6BD84D658}"/>
          </ac:spMkLst>
        </pc:spChg>
        <pc:spChg chg="add mod">
          <ac:chgData name="Quentin Beraud" userId="6a419fc9c26811ab" providerId="LiveId" clId="{63274860-9F13-401A-B65B-0BDD276F7C2A}" dt="2024-01-04T14:58:50.747" v="2809"/>
          <ac:spMkLst>
            <pc:docMk/>
            <pc:sldMk cId="2249982744" sldId="307"/>
            <ac:spMk id="6" creationId="{EF62E84B-F91D-10FC-C39E-DFD55A2F0B58}"/>
          </ac:spMkLst>
        </pc:spChg>
        <pc:spChg chg="add del">
          <ac:chgData name="Quentin Beraud" userId="6a419fc9c26811ab" providerId="LiveId" clId="{63274860-9F13-401A-B65B-0BDD276F7C2A}" dt="2024-01-06T21:57:17.864" v="4251" actId="22"/>
          <ac:spMkLst>
            <pc:docMk/>
            <pc:sldMk cId="2249982744" sldId="307"/>
            <ac:spMk id="7" creationId="{C2F1B342-80EA-3CD7-AC82-C75C6838F3C5}"/>
          </ac:spMkLst>
        </pc:spChg>
        <pc:spChg chg="add mod">
          <ac:chgData name="Quentin Beraud" userId="6a419fc9c26811ab" providerId="LiveId" clId="{63274860-9F13-401A-B65B-0BDD276F7C2A}" dt="2024-01-06T22:43:54.383" v="5303" actId="20577"/>
          <ac:spMkLst>
            <pc:docMk/>
            <pc:sldMk cId="2249982744" sldId="307"/>
            <ac:spMk id="9" creationId="{13CAA0DC-8807-8C6B-1B12-2628C87AE6E9}"/>
          </ac:spMkLst>
        </pc:spChg>
        <pc:spChg chg="mod">
          <ac:chgData name="Quentin Beraud" userId="6a419fc9c26811ab" providerId="LiveId" clId="{63274860-9F13-401A-B65B-0BDD276F7C2A}" dt="2024-01-04T14:58:26.229" v="2802" actId="948"/>
          <ac:spMkLst>
            <pc:docMk/>
            <pc:sldMk cId="2249982744" sldId="307"/>
            <ac:spMk id="23" creationId="{D9C6115F-2F3D-2E4B-D685-54D20580828C}"/>
          </ac:spMkLst>
        </pc:spChg>
        <pc:spChg chg="mod">
          <ac:chgData name="Quentin Beraud" userId="6a419fc9c26811ab" providerId="LiveId" clId="{63274860-9F13-401A-B65B-0BDD276F7C2A}" dt="2024-01-04T14:58:26.229" v="2802" actId="948"/>
          <ac:spMkLst>
            <pc:docMk/>
            <pc:sldMk cId="2249982744" sldId="307"/>
            <ac:spMk id="25" creationId="{66025619-923C-8FC2-9C1E-6C2D997132BA}"/>
          </ac:spMkLst>
        </pc:spChg>
        <pc:picChg chg="add mod">
          <ac:chgData name="Quentin Beraud" userId="6a419fc9c26811ab" providerId="LiveId" clId="{63274860-9F13-401A-B65B-0BDD276F7C2A}" dt="2024-01-04T14:58:50.747" v="2809"/>
          <ac:picMkLst>
            <pc:docMk/>
            <pc:sldMk cId="2249982744" sldId="307"/>
            <ac:picMk id="4" creationId="{2EDA7259-7883-9571-B1DA-049D118CE220}"/>
          </ac:picMkLst>
        </pc:picChg>
        <pc:picChg chg="del">
          <ac:chgData name="Quentin Beraud" userId="6a419fc9c26811ab" providerId="LiveId" clId="{63274860-9F13-401A-B65B-0BDD276F7C2A}" dt="2024-01-04T14:58:42.195" v="2804" actId="478"/>
          <ac:picMkLst>
            <pc:docMk/>
            <pc:sldMk cId="2249982744" sldId="307"/>
            <ac:picMk id="14" creationId="{7BA4680D-264D-37DA-224B-75CB621873BB}"/>
          </ac:picMkLst>
        </pc:picChg>
        <pc:picChg chg="del">
          <ac:chgData name="Quentin Beraud" userId="6a419fc9c26811ab" providerId="LiveId" clId="{63274860-9F13-401A-B65B-0BDD276F7C2A}" dt="2024-01-04T14:58:42.724" v="2805" actId="478"/>
          <ac:picMkLst>
            <pc:docMk/>
            <pc:sldMk cId="2249982744" sldId="307"/>
            <ac:picMk id="15" creationId="{840B06B9-46CE-3645-AF6E-603FC5125E21}"/>
          </ac:picMkLst>
        </pc:picChg>
      </pc:sldChg>
      <pc:sldChg chg="add del">
        <pc:chgData name="Quentin Beraud" userId="6a419fc9c26811ab" providerId="LiveId" clId="{63274860-9F13-401A-B65B-0BDD276F7C2A}" dt="2024-01-06T22:29:53.175" v="5299"/>
        <pc:sldMkLst>
          <pc:docMk/>
          <pc:sldMk cId="2258130109" sldId="317"/>
        </pc:sldMkLst>
      </pc:sldChg>
      <pc:sldChg chg="addSp delSp modSp add del mod">
        <pc:chgData name="Quentin Beraud" userId="6a419fc9c26811ab" providerId="LiveId" clId="{63274860-9F13-401A-B65B-0BDD276F7C2A}" dt="2024-01-06T22:29:54.483" v="5300" actId="2696"/>
        <pc:sldMkLst>
          <pc:docMk/>
          <pc:sldMk cId="2795806566" sldId="317"/>
        </pc:sldMkLst>
        <pc:spChg chg="del">
          <ac:chgData name="Quentin Beraud" userId="6a419fc9c26811ab" providerId="LiveId" clId="{63274860-9F13-401A-B65B-0BDD276F7C2A}" dt="2024-01-04T14:51:00.593" v="2522" actId="478"/>
          <ac:spMkLst>
            <pc:docMk/>
            <pc:sldMk cId="2795806566" sldId="317"/>
            <ac:spMk id="7" creationId="{99DA0984-FB77-A423-49B4-97B81F2D67EE}"/>
          </ac:spMkLst>
        </pc:spChg>
        <pc:spChg chg="del mod">
          <ac:chgData name="Quentin Beraud" userId="6a419fc9c26811ab" providerId="LiveId" clId="{63274860-9F13-401A-B65B-0BDD276F7C2A}" dt="2024-01-04T14:50:58.470" v="2519" actId="478"/>
          <ac:spMkLst>
            <pc:docMk/>
            <pc:sldMk cId="2795806566" sldId="317"/>
            <ac:spMk id="9" creationId="{FF6D27D3-0E50-B632-6A34-A45115C32C18}"/>
          </ac:spMkLst>
        </pc:spChg>
        <pc:spChg chg="del mod">
          <ac:chgData name="Quentin Beraud" userId="6a419fc9c26811ab" providerId="LiveId" clId="{63274860-9F13-401A-B65B-0BDD276F7C2A}" dt="2024-01-04T14:50:58.127" v="2518" actId="478"/>
          <ac:spMkLst>
            <pc:docMk/>
            <pc:sldMk cId="2795806566" sldId="317"/>
            <ac:spMk id="10" creationId="{24089F94-0B70-9F5D-9565-AAEBF68E7168}"/>
          </ac:spMkLst>
        </pc:spChg>
        <pc:spChg chg="mod">
          <ac:chgData name="Quentin Beraud" userId="6a419fc9c26811ab" providerId="LiveId" clId="{63274860-9F13-401A-B65B-0BDD276F7C2A}" dt="2024-01-04T14:51:06.118" v="2523" actId="1076"/>
          <ac:spMkLst>
            <pc:docMk/>
            <pc:sldMk cId="2795806566" sldId="317"/>
            <ac:spMk id="13" creationId="{601856F3-405B-C8B6-A9C1-ECF7A771F398}"/>
          </ac:spMkLst>
        </pc:spChg>
        <pc:spChg chg="add del mod">
          <ac:chgData name="Quentin Beraud" userId="6a419fc9c26811ab" providerId="LiveId" clId="{63274860-9F13-401A-B65B-0BDD276F7C2A}" dt="2024-01-04T14:50:59.916" v="2521" actId="478"/>
          <ac:spMkLst>
            <pc:docMk/>
            <pc:sldMk cId="2795806566" sldId="317"/>
            <ac:spMk id="14" creationId="{3A39B040-40A6-1858-3141-F0D82F8D5BC8}"/>
          </ac:spMkLst>
        </pc:spChg>
        <pc:spChg chg="add del mod">
          <ac:chgData name="Quentin Beraud" userId="6a419fc9c26811ab" providerId="LiveId" clId="{63274860-9F13-401A-B65B-0BDD276F7C2A}" dt="2024-01-04T14:50:59.309" v="2520" actId="478"/>
          <ac:spMkLst>
            <pc:docMk/>
            <pc:sldMk cId="2795806566" sldId="317"/>
            <ac:spMk id="16" creationId="{4A1785D9-8C98-D806-563A-0B0043FCCAFE}"/>
          </ac:spMkLst>
        </pc:spChg>
        <pc:spChg chg="add mod">
          <ac:chgData name="Quentin Beraud" userId="6a419fc9c26811ab" providerId="LiveId" clId="{63274860-9F13-401A-B65B-0BDD276F7C2A}" dt="2024-01-04T14:51:22.338" v="2527"/>
          <ac:spMkLst>
            <pc:docMk/>
            <pc:sldMk cId="2795806566" sldId="317"/>
            <ac:spMk id="18" creationId="{AC4349C7-B3A5-1244-7C15-F459BA3FF77A}"/>
          </ac:spMkLst>
        </pc:spChg>
        <pc:picChg chg="del">
          <ac:chgData name="Quentin Beraud" userId="6a419fc9c26811ab" providerId="LiveId" clId="{63274860-9F13-401A-B65B-0BDD276F7C2A}" dt="2024-01-04T14:51:15.395" v="2525" actId="478"/>
          <ac:picMkLst>
            <pc:docMk/>
            <pc:sldMk cId="2795806566" sldId="317"/>
            <ac:picMk id="3" creationId="{EDDFD1EF-E81A-6CB2-AD9E-997A6199B0DF}"/>
          </ac:picMkLst>
        </pc:picChg>
        <pc:picChg chg="del">
          <ac:chgData name="Quentin Beraud" userId="6a419fc9c26811ab" providerId="LiveId" clId="{63274860-9F13-401A-B65B-0BDD276F7C2A}" dt="2024-01-04T14:51:15.813" v="2526" actId="478"/>
          <ac:picMkLst>
            <pc:docMk/>
            <pc:sldMk cId="2795806566" sldId="317"/>
            <ac:picMk id="4" creationId="{608EABFB-4207-52E9-19C5-A2712B87F952}"/>
          </ac:picMkLst>
        </pc:picChg>
        <pc:picChg chg="del">
          <ac:chgData name="Quentin Beraud" userId="6a419fc9c26811ab" providerId="LiveId" clId="{63274860-9F13-401A-B65B-0BDD276F7C2A}" dt="2024-01-04T14:47:51.844" v="2435" actId="478"/>
          <ac:picMkLst>
            <pc:docMk/>
            <pc:sldMk cId="2795806566" sldId="317"/>
            <ac:picMk id="6" creationId="{48CA09DB-1129-B363-AEC8-37651870BCA5}"/>
          </ac:picMkLst>
        </pc:picChg>
        <pc:picChg chg="add mod">
          <ac:chgData name="Quentin Beraud" userId="6a419fc9c26811ab" providerId="LiveId" clId="{63274860-9F13-401A-B65B-0BDD276F7C2A}" dt="2024-01-04T14:51:11.588" v="2524" actId="1076"/>
          <ac:picMkLst>
            <pc:docMk/>
            <pc:sldMk cId="2795806566" sldId="317"/>
            <ac:picMk id="11" creationId="{41FC0AA0-DE07-EAF5-BE3A-3048FE151939}"/>
          </ac:picMkLst>
        </pc:picChg>
        <pc:picChg chg="add mod">
          <ac:chgData name="Quentin Beraud" userId="6a419fc9c26811ab" providerId="LiveId" clId="{63274860-9F13-401A-B65B-0BDD276F7C2A}" dt="2024-01-04T14:51:22.338" v="2527"/>
          <ac:picMkLst>
            <pc:docMk/>
            <pc:sldMk cId="2795806566" sldId="317"/>
            <ac:picMk id="17" creationId="{CB0AF48D-50D0-9758-C638-800F91F8D121}"/>
          </ac:picMkLst>
        </pc:picChg>
      </pc:sldChg>
      <pc:sldChg chg="addSp delSp del mod">
        <pc:chgData name="Quentin Beraud" userId="6a419fc9c26811ab" providerId="LiveId" clId="{63274860-9F13-401A-B65B-0BDD276F7C2A}" dt="2024-01-04T14:50:38.394" v="2499" actId="47"/>
        <pc:sldMkLst>
          <pc:docMk/>
          <pc:sldMk cId="1631205840" sldId="318"/>
        </pc:sldMkLst>
        <pc:picChg chg="add del">
          <ac:chgData name="Quentin Beraud" userId="6a419fc9c26811ab" providerId="LiveId" clId="{63274860-9F13-401A-B65B-0BDD276F7C2A}" dt="2024-01-04T14:47:50.094" v="2434" actId="478"/>
          <ac:picMkLst>
            <pc:docMk/>
            <pc:sldMk cId="1631205840" sldId="318"/>
            <ac:picMk id="13" creationId="{9E886017-3F94-B404-859B-DDA9C2920B23}"/>
          </ac:picMkLst>
        </pc:picChg>
      </pc:sldChg>
      <pc:sldChg chg="addSp delSp modSp mod ord">
        <pc:chgData name="Quentin Beraud" userId="6a419fc9c26811ab" providerId="LiveId" clId="{63274860-9F13-401A-B65B-0BDD276F7C2A}" dt="2024-01-06T21:19:39.856" v="3355" actId="1076"/>
        <pc:sldMkLst>
          <pc:docMk/>
          <pc:sldMk cId="271191972" sldId="319"/>
        </pc:sldMkLst>
        <pc:spChg chg="mod">
          <ac:chgData name="Quentin Beraud" userId="6a419fc9c26811ab" providerId="LiveId" clId="{63274860-9F13-401A-B65B-0BDD276F7C2A}" dt="2024-01-04T14:46:50.950" v="2421" actId="14100"/>
          <ac:spMkLst>
            <pc:docMk/>
            <pc:sldMk cId="271191972" sldId="319"/>
            <ac:spMk id="9" creationId="{B949D507-7313-3D25-C397-ABE2F6414FD0}"/>
          </ac:spMkLst>
        </pc:spChg>
        <pc:spChg chg="mod">
          <ac:chgData name="Quentin Beraud" userId="6a419fc9c26811ab" providerId="LiveId" clId="{63274860-9F13-401A-B65B-0BDD276F7C2A}" dt="2024-01-04T14:46:50.686" v="2420" actId="14100"/>
          <ac:spMkLst>
            <pc:docMk/>
            <pc:sldMk cId="271191972" sldId="319"/>
            <ac:spMk id="10" creationId="{0E874898-A8A6-9746-0804-4CB9F4DAB312}"/>
          </ac:spMkLst>
        </pc:spChg>
        <pc:spChg chg="add mod">
          <ac:chgData name="Quentin Beraud" userId="6a419fc9c26811ab" providerId="LiveId" clId="{63274860-9F13-401A-B65B-0BDD276F7C2A}" dt="2024-01-04T14:47:10.953" v="2428"/>
          <ac:spMkLst>
            <pc:docMk/>
            <pc:sldMk cId="271191972" sldId="319"/>
            <ac:spMk id="13" creationId="{0273E26B-D4FC-B705-088C-B77A8711C52E}"/>
          </ac:spMkLst>
        </pc:spChg>
        <pc:picChg chg="del">
          <ac:chgData name="Quentin Beraud" userId="6a419fc9c26811ab" providerId="LiveId" clId="{63274860-9F13-401A-B65B-0BDD276F7C2A}" dt="2024-01-04T14:47:09.403" v="2426" actId="478"/>
          <ac:picMkLst>
            <pc:docMk/>
            <pc:sldMk cId="271191972" sldId="319"/>
            <ac:picMk id="2" creationId="{A420B967-60C3-6959-6698-297DF735BFC5}"/>
          </ac:picMkLst>
        </pc:picChg>
        <pc:picChg chg="del">
          <ac:chgData name="Quentin Beraud" userId="6a419fc9c26811ab" providerId="LiveId" clId="{63274860-9F13-401A-B65B-0BDD276F7C2A}" dt="2024-01-04T14:47:10.084" v="2427" actId="478"/>
          <ac:picMkLst>
            <pc:docMk/>
            <pc:sldMk cId="271191972" sldId="319"/>
            <ac:picMk id="4" creationId="{005C72AD-225E-99F5-E6AB-0B7E7A2AECA6}"/>
          </ac:picMkLst>
        </pc:picChg>
        <pc:picChg chg="add del mod ord">
          <ac:chgData name="Quentin Beraud" userId="6a419fc9c26811ab" providerId="LiveId" clId="{63274860-9F13-401A-B65B-0BDD276F7C2A}" dt="2024-01-06T21:19:37.045" v="3353" actId="478"/>
          <ac:picMkLst>
            <pc:docMk/>
            <pc:sldMk cId="271191972" sldId="319"/>
            <ac:picMk id="4" creationId="{16E64341-8FC7-3DF8-87B7-CE5F177B818B}"/>
          </ac:picMkLst>
        </pc:picChg>
        <pc:picChg chg="add del mod ord">
          <ac:chgData name="Quentin Beraud" userId="6a419fc9c26811ab" providerId="LiveId" clId="{63274860-9F13-401A-B65B-0BDD276F7C2A}" dt="2024-01-06T21:16:44.449" v="3346" actId="478"/>
          <ac:picMkLst>
            <pc:docMk/>
            <pc:sldMk cId="271191972" sldId="319"/>
            <ac:picMk id="6" creationId="{BCC1EF6D-A202-E78D-3822-384A4EA57CC7}"/>
          </ac:picMkLst>
        </pc:picChg>
        <pc:picChg chg="add mod">
          <ac:chgData name="Quentin Beraud" userId="6a419fc9c26811ab" providerId="LiveId" clId="{63274860-9F13-401A-B65B-0BDD276F7C2A}" dt="2024-01-06T21:19:39.856" v="3355" actId="1076"/>
          <ac:picMkLst>
            <pc:docMk/>
            <pc:sldMk cId="271191972" sldId="319"/>
            <ac:picMk id="7" creationId="{2859AD6C-9873-501D-A510-9E0601A47A3D}"/>
          </ac:picMkLst>
        </pc:picChg>
        <pc:picChg chg="del">
          <ac:chgData name="Quentin Beraud" userId="6a419fc9c26811ab" providerId="LiveId" clId="{63274860-9F13-401A-B65B-0BDD276F7C2A}" dt="2024-01-04T14:44:34.388" v="2397" actId="478"/>
          <ac:picMkLst>
            <pc:docMk/>
            <pc:sldMk cId="271191972" sldId="319"/>
            <ac:picMk id="7" creationId="{38CCB796-2305-CAC6-9233-90E1F22B3D38}"/>
          </ac:picMkLst>
        </pc:picChg>
        <pc:picChg chg="add mod">
          <ac:chgData name="Quentin Beraud" userId="6a419fc9c26811ab" providerId="LiveId" clId="{63274860-9F13-401A-B65B-0BDD276F7C2A}" dt="2024-01-04T14:47:10.953" v="2428"/>
          <ac:picMkLst>
            <pc:docMk/>
            <pc:sldMk cId="271191972" sldId="319"/>
            <ac:picMk id="12" creationId="{2C207483-6AFA-7751-946F-CB7385FE0287}"/>
          </ac:picMkLst>
        </pc:picChg>
      </pc:sldChg>
      <pc:sldChg chg="addSp delSp modSp mod ord">
        <pc:chgData name="Quentin Beraud" userId="6a419fc9c26811ab" providerId="LiveId" clId="{63274860-9F13-401A-B65B-0BDD276F7C2A}" dt="2024-01-06T21:22:41.555" v="3356" actId="1076"/>
        <pc:sldMkLst>
          <pc:docMk/>
          <pc:sldMk cId="4078171086" sldId="320"/>
        </pc:sldMkLst>
        <pc:spChg chg="mod">
          <ac:chgData name="Quentin Beraud" userId="6a419fc9c26811ab" providerId="LiveId" clId="{63274860-9F13-401A-B65B-0BDD276F7C2A}" dt="2024-01-04T14:45:10.758" v="2402"/>
          <ac:spMkLst>
            <pc:docMk/>
            <pc:sldMk cId="4078171086" sldId="320"/>
            <ac:spMk id="10" creationId="{0E874898-A8A6-9746-0804-4CB9F4DAB312}"/>
          </ac:spMkLst>
        </pc:spChg>
        <pc:spChg chg="add mod">
          <ac:chgData name="Quentin Beraud" userId="6a419fc9c26811ab" providerId="LiveId" clId="{63274860-9F13-401A-B65B-0BDD276F7C2A}" dt="2024-01-04T14:47:15.567" v="2431"/>
          <ac:spMkLst>
            <pc:docMk/>
            <pc:sldMk cId="4078171086" sldId="320"/>
            <ac:spMk id="13" creationId="{A05E6111-E6BA-BB11-2569-B5134858E7F4}"/>
          </ac:spMkLst>
        </pc:spChg>
        <pc:picChg chg="del">
          <ac:chgData name="Quentin Beraud" userId="6a419fc9c26811ab" providerId="LiveId" clId="{63274860-9F13-401A-B65B-0BDD276F7C2A}" dt="2024-01-04T14:47:13.937" v="2429" actId="478"/>
          <ac:picMkLst>
            <pc:docMk/>
            <pc:sldMk cId="4078171086" sldId="320"/>
            <ac:picMk id="2" creationId="{A420B967-60C3-6959-6698-297DF735BFC5}"/>
          </ac:picMkLst>
        </pc:picChg>
        <pc:picChg chg="del">
          <ac:chgData name="Quentin Beraud" userId="6a419fc9c26811ab" providerId="LiveId" clId="{63274860-9F13-401A-B65B-0BDD276F7C2A}" dt="2024-01-04T14:47:14.595" v="2430" actId="478"/>
          <ac:picMkLst>
            <pc:docMk/>
            <pc:sldMk cId="4078171086" sldId="320"/>
            <ac:picMk id="4" creationId="{005C72AD-225E-99F5-E6AB-0B7E7A2AECA6}"/>
          </ac:picMkLst>
        </pc:picChg>
        <pc:picChg chg="add mod ord">
          <ac:chgData name="Quentin Beraud" userId="6a419fc9c26811ab" providerId="LiveId" clId="{63274860-9F13-401A-B65B-0BDD276F7C2A}" dt="2024-01-06T21:22:41.555" v="3356" actId="1076"/>
          <ac:picMkLst>
            <pc:docMk/>
            <pc:sldMk cId="4078171086" sldId="320"/>
            <ac:picMk id="6" creationId="{73C8072D-C4F5-72B3-3CC9-9827EFF60497}"/>
          </ac:picMkLst>
        </pc:picChg>
        <pc:picChg chg="del">
          <ac:chgData name="Quentin Beraud" userId="6a419fc9c26811ab" providerId="LiveId" clId="{63274860-9F13-401A-B65B-0BDD276F7C2A}" dt="2024-01-04T14:44:35.733" v="2398" actId="478"/>
          <ac:picMkLst>
            <pc:docMk/>
            <pc:sldMk cId="4078171086" sldId="320"/>
            <ac:picMk id="7" creationId="{EA399789-D2F6-BDE0-0803-931C9776694C}"/>
          </ac:picMkLst>
        </pc:picChg>
        <pc:picChg chg="add mod">
          <ac:chgData name="Quentin Beraud" userId="6a419fc9c26811ab" providerId="LiveId" clId="{63274860-9F13-401A-B65B-0BDD276F7C2A}" dt="2024-01-04T14:47:15.567" v="2431"/>
          <ac:picMkLst>
            <pc:docMk/>
            <pc:sldMk cId="4078171086" sldId="320"/>
            <ac:picMk id="12" creationId="{01ACD44D-E33D-A5C5-9EEE-C8C96489F625}"/>
          </ac:picMkLst>
        </pc:picChg>
      </pc:sldChg>
      <pc:sldChg chg="del">
        <pc:chgData name="Quentin Beraud" userId="6a419fc9c26811ab" providerId="LiveId" clId="{63274860-9F13-401A-B65B-0BDD276F7C2A}" dt="2024-01-04T14:47:42.292" v="2432" actId="47"/>
        <pc:sldMkLst>
          <pc:docMk/>
          <pc:sldMk cId="479091078" sldId="321"/>
        </pc:sldMkLst>
      </pc:sldChg>
      <pc:sldChg chg="modSp add mod">
        <pc:chgData name="Quentin Beraud" userId="6a419fc9c26811ab" providerId="LiveId" clId="{63274860-9F13-401A-B65B-0BDD276F7C2A}" dt="2024-01-06T21:13:53.485" v="3345" actId="20577"/>
        <pc:sldMkLst>
          <pc:docMk/>
          <pc:sldMk cId="1331906465" sldId="322"/>
        </pc:sldMkLst>
        <pc:spChg chg="mod">
          <ac:chgData name="Quentin Beraud" userId="6a419fc9c26811ab" providerId="LiveId" clId="{63274860-9F13-401A-B65B-0BDD276F7C2A}" dt="2024-01-06T21:13:53.485" v="3345" actId="20577"/>
          <ac:spMkLst>
            <pc:docMk/>
            <pc:sldMk cId="1331906465" sldId="322"/>
            <ac:spMk id="3" creationId="{611DC577-0A95-47D0-95D9-5F8DA763D46B}"/>
          </ac:spMkLst>
        </pc:spChg>
        <pc:spChg chg="mod">
          <ac:chgData name="Quentin Beraud" userId="6a419fc9c26811ab" providerId="LiveId" clId="{63274860-9F13-401A-B65B-0BDD276F7C2A}" dt="2024-01-04T14:57:12.693" v="2785" actId="14100"/>
          <ac:spMkLst>
            <pc:docMk/>
            <pc:sldMk cId="1331906465" sldId="322"/>
            <ac:spMk id="4" creationId="{D355C61F-C8F1-4977-8E1F-F16C0D9EA88C}"/>
          </ac:spMkLst>
        </pc:spChg>
      </pc:sldChg>
      <pc:sldChg chg="addSp delSp modSp add mod">
        <pc:chgData name="Quentin Beraud" userId="6a419fc9c26811ab" providerId="LiveId" clId="{63274860-9F13-401A-B65B-0BDD276F7C2A}" dt="2024-01-06T22:15:24.733" v="4955" actId="208"/>
        <pc:sldMkLst>
          <pc:docMk/>
          <pc:sldMk cId="1356222365" sldId="323"/>
        </pc:sldMkLst>
        <pc:spChg chg="add mod">
          <ac:chgData name="Quentin Beraud" userId="6a419fc9c26811ab" providerId="LiveId" clId="{63274860-9F13-401A-B65B-0BDD276F7C2A}" dt="2024-01-04T14:58:51.558" v="2810"/>
          <ac:spMkLst>
            <pc:docMk/>
            <pc:sldMk cId="1356222365" sldId="323"/>
            <ac:spMk id="3" creationId="{923DC7D1-7550-C6C8-3B7C-D3A89FFA4F80}"/>
          </ac:spMkLst>
        </pc:spChg>
        <pc:spChg chg="del mod">
          <ac:chgData name="Quentin Beraud" userId="6a419fc9c26811ab" providerId="LiveId" clId="{63274860-9F13-401A-B65B-0BDD276F7C2A}" dt="2024-01-04T14:59:01.622" v="2811" actId="478"/>
          <ac:spMkLst>
            <pc:docMk/>
            <pc:sldMk cId="1356222365" sldId="323"/>
            <ac:spMk id="5" creationId="{CEEB3BAE-C0B2-447C-B8BE-96C6BD84D658}"/>
          </ac:spMkLst>
        </pc:spChg>
        <pc:spChg chg="add del mod">
          <ac:chgData name="Quentin Beraud" userId="6a419fc9c26811ab" providerId="LiveId" clId="{63274860-9F13-401A-B65B-0BDD276F7C2A}" dt="2024-01-04T14:59:03.750" v="2812" actId="478"/>
          <ac:spMkLst>
            <pc:docMk/>
            <pc:sldMk cId="1356222365" sldId="323"/>
            <ac:spMk id="6" creationId="{570A1309-AAE3-8602-53D3-5C43AFFD6C2C}"/>
          </ac:spMkLst>
        </pc:spChg>
        <pc:spChg chg="add mod">
          <ac:chgData name="Quentin Beraud" userId="6a419fc9c26811ab" providerId="LiveId" clId="{63274860-9F13-401A-B65B-0BDD276F7C2A}" dt="2024-01-06T22:15:06.504" v="4951" actId="1076"/>
          <ac:spMkLst>
            <pc:docMk/>
            <pc:sldMk cId="1356222365" sldId="323"/>
            <ac:spMk id="6" creationId="{A5B354B9-07DA-CBBD-73A8-471176E00EE6}"/>
          </ac:spMkLst>
        </pc:spChg>
        <pc:spChg chg="add mod">
          <ac:chgData name="Quentin Beraud" userId="6a419fc9c26811ab" providerId="LiveId" clId="{63274860-9F13-401A-B65B-0BDD276F7C2A}" dt="2024-01-06T22:15:24.733" v="4955" actId="208"/>
          <ac:spMkLst>
            <pc:docMk/>
            <pc:sldMk cId="1356222365" sldId="323"/>
            <ac:spMk id="7" creationId="{AEFCADAF-1743-E689-26FD-FE5DB9BB88D8}"/>
          </ac:spMkLst>
        </pc:spChg>
        <pc:spChg chg="add mod">
          <ac:chgData name="Quentin Beraud" userId="6a419fc9c26811ab" providerId="LiveId" clId="{63274860-9F13-401A-B65B-0BDD276F7C2A}" dt="2024-01-06T22:15:10.521" v="4953" actId="1076"/>
          <ac:spMkLst>
            <pc:docMk/>
            <pc:sldMk cId="1356222365" sldId="323"/>
            <ac:spMk id="10" creationId="{20560561-5223-6121-C8EA-02CFED86736B}"/>
          </ac:spMkLst>
        </pc:spChg>
        <pc:spChg chg="add mod">
          <ac:chgData name="Quentin Beraud" userId="6a419fc9c26811ab" providerId="LiveId" clId="{63274860-9F13-401A-B65B-0BDD276F7C2A}" dt="2024-01-06T22:15:24.733" v="4955" actId="208"/>
          <ac:spMkLst>
            <pc:docMk/>
            <pc:sldMk cId="1356222365" sldId="323"/>
            <ac:spMk id="12" creationId="{64C42A79-7C0D-742D-73B6-BED3FC8F0B4E}"/>
          </ac:spMkLst>
        </pc:spChg>
        <pc:spChg chg="add mod">
          <ac:chgData name="Quentin Beraud" userId="6a419fc9c26811ab" providerId="LiveId" clId="{63274860-9F13-401A-B65B-0BDD276F7C2A}" dt="2024-01-06T22:15:15.014" v="4954" actId="14100"/>
          <ac:spMkLst>
            <pc:docMk/>
            <pc:sldMk cId="1356222365" sldId="323"/>
            <ac:spMk id="14" creationId="{7966F01C-11CD-0B61-DD21-F1073BDB9278}"/>
          </ac:spMkLst>
        </pc:spChg>
        <pc:spChg chg="add mod">
          <ac:chgData name="Quentin Beraud" userId="6a419fc9c26811ab" providerId="LiveId" clId="{63274860-9F13-401A-B65B-0BDD276F7C2A}" dt="2024-01-06T22:15:24.733" v="4955" actId="208"/>
          <ac:spMkLst>
            <pc:docMk/>
            <pc:sldMk cId="1356222365" sldId="323"/>
            <ac:spMk id="15" creationId="{95061BCF-E020-DF76-DB01-F5DCDBC5A21F}"/>
          </ac:spMkLst>
        </pc:spChg>
        <pc:spChg chg="mod">
          <ac:chgData name="Quentin Beraud" userId="6a419fc9c26811ab" providerId="LiveId" clId="{63274860-9F13-401A-B65B-0BDD276F7C2A}" dt="2024-01-04T14:58:07.433" v="2800" actId="948"/>
          <ac:spMkLst>
            <pc:docMk/>
            <pc:sldMk cId="1356222365" sldId="323"/>
            <ac:spMk id="23" creationId="{D9C6115F-2F3D-2E4B-D685-54D20580828C}"/>
          </ac:spMkLst>
        </pc:spChg>
        <pc:spChg chg="mod">
          <ac:chgData name="Quentin Beraud" userId="6a419fc9c26811ab" providerId="LiveId" clId="{63274860-9F13-401A-B65B-0BDD276F7C2A}" dt="2024-01-04T14:57:56.105" v="2799" actId="948"/>
          <ac:spMkLst>
            <pc:docMk/>
            <pc:sldMk cId="1356222365" sldId="323"/>
            <ac:spMk id="25" creationId="{66025619-923C-8FC2-9C1E-6C2D997132BA}"/>
          </ac:spMkLst>
        </pc:spChg>
        <pc:picChg chg="add mod">
          <ac:chgData name="Quentin Beraud" userId="6a419fc9c26811ab" providerId="LiveId" clId="{63274860-9F13-401A-B65B-0BDD276F7C2A}" dt="2024-01-04T14:58:51.558" v="2810"/>
          <ac:picMkLst>
            <pc:docMk/>
            <pc:sldMk cId="1356222365" sldId="323"/>
            <ac:picMk id="2" creationId="{7328C7AA-5E49-5CDF-CA03-0655965E82F3}"/>
          </ac:picMkLst>
        </pc:picChg>
        <pc:picChg chg="add mod">
          <ac:chgData name="Quentin Beraud" userId="6a419fc9c26811ab" providerId="LiveId" clId="{63274860-9F13-401A-B65B-0BDD276F7C2A}" dt="2024-01-06T22:10:23.574" v="4728" actId="1076"/>
          <ac:picMkLst>
            <pc:docMk/>
            <pc:sldMk cId="1356222365" sldId="323"/>
            <ac:picMk id="5" creationId="{82EEE48D-D345-00DE-3566-49D52C2F9856}"/>
          </ac:picMkLst>
        </pc:picChg>
        <pc:picChg chg="del">
          <ac:chgData name="Quentin Beraud" userId="6a419fc9c26811ab" providerId="LiveId" clId="{63274860-9F13-401A-B65B-0BDD276F7C2A}" dt="2024-01-04T14:58:39.844" v="2803" actId="478"/>
          <ac:picMkLst>
            <pc:docMk/>
            <pc:sldMk cId="1356222365" sldId="323"/>
            <ac:picMk id="14" creationId="{7BA4680D-264D-37DA-224B-75CB621873BB}"/>
          </ac:picMkLst>
        </pc:picChg>
        <pc:picChg chg="del">
          <ac:chgData name="Quentin Beraud" userId="6a419fc9c26811ab" providerId="LiveId" clId="{63274860-9F13-401A-B65B-0BDD276F7C2A}" dt="2024-01-04T14:58:39.844" v="2803" actId="478"/>
          <ac:picMkLst>
            <pc:docMk/>
            <pc:sldMk cId="1356222365" sldId="323"/>
            <ac:picMk id="15" creationId="{840B06B9-46CE-3645-AF6E-603FC5125E21}"/>
          </ac:picMkLst>
        </pc:picChg>
      </pc:sldChg>
      <pc:sldChg chg="addSp delSp modSp add mod">
        <pc:chgData name="Quentin Beraud" userId="6a419fc9c26811ab" providerId="LiveId" clId="{63274860-9F13-401A-B65B-0BDD276F7C2A}" dt="2024-01-06T22:28:21.408" v="5292" actId="478"/>
        <pc:sldMkLst>
          <pc:docMk/>
          <pc:sldMk cId="18669616" sldId="324"/>
        </pc:sldMkLst>
        <pc:spChg chg="mod">
          <ac:chgData name="Quentin Beraud" userId="6a419fc9c26811ab" providerId="LiveId" clId="{63274860-9F13-401A-B65B-0BDD276F7C2A}" dt="2024-01-06T22:19:21.175" v="4981" actId="404"/>
          <ac:spMkLst>
            <pc:docMk/>
            <pc:sldMk cId="18669616" sldId="324"/>
            <ac:spMk id="3" creationId="{923DC7D1-7550-C6C8-3B7C-D3A89FFA4F80}"/>
          </ac:spMkLst>
        </pc:spChg>
        <pc:spChg chg="mod">
          <ac:chgData name="Quentin Beraud" userId="6a419fc9c26811ab" providerId="LiveId" clId="{63274860-9F13-401A-B65B-0BDD276F7C2A}" dt="2024-01-06T22:19:21.175" v="4981" actId="404"/>
          <ac:spMkLst>
            <pc:docMk/>
            <pc:sldMk cId="18669616" sldId="324"/>
            <ac:spMk id="8" creationId="{E6AC9832-FB01-464A-9824-61887B77997E}"/>
          </ac:spMkLst>
        </pc:spChg>
        <pc:spChg chg="add del mod">
          <ac:chgData name="Quentin Beraud" userId="6a419fc9c26811ab" providerId="LiveId" clId="{63274860-9F13-401A-B65B-0BDD276F7C2A}" dt="2024-01-06T22:25:24.023" v="5238" actId="478"/>
          <ac:spMkLst>
            <pc:docMk/>
            <pc:sldMk cId="18669616" sldId="324"/>
            <ac:spMk id="10" creationId="{620ACCEE-CF8C-3262-C8E3-08FAA08303C3}"/>
          </ac:spMkLst>
        </pc:spChg>
        <pc:spChg chg="add del mod">
          <ac:chgData name="Quentin Beraud" userId="6a419fc9c26811ab" providerId="LiveId" clId="{63274860-9F13-401A-B65B-0BDD276F7C2A}" dt="2024-01-06T22:25:30.913" v="5242" actId="478"/>
          <ac:spMkLst>
            <pc:docMk/>
            <pc:sldMk cId="18669616" sldId="324"/>
            <ac:spMk id="14" creationId="{351A9003-8725-B0F3-7AC7-BEF1CA7DB265}"/>
          </ac:spMkLst>
        </pc:spChg>
        <pc:spChg chg="add mod">
          <ac:chgData name="Quentin Beraud" userId="6a419fc9c26811ab" providerId="LiveId" clId="{63274860-9F13-401A-B65B-0BDD276F7C2A}" dt="2024-01-06T22:27:40.093" v="5283" actId="33524"/>
          <ac:spMkLst>
            <pc:docMk/>
            <pc:sldMk cId="18669616" sldId="324"/>
            <ac:spMk id="17" creationId="{6181722D-EFAB-0CED-7436-945AD8FEE341}"/>
          </ac:spMkLst>
        </pc:spChg>
        <pc:spChg chg="add del mod">
          <ac:chgData name="Quentin Beraud" userId="6a419fc9c26811ab" providerId="LiveId" clId="{63274860-9F13-401A-B65B-0BDD276F7C2A}" dt="2024-01-06T22:25:27.245" v="5239" actId="478"/>
          <ac:spMkLst>
            <pc:docMk/>
            <pc:sldMk cId="18669616" sldId="324"/>
            <ac:spMk id="19" creationId="{89B4D8FB-17E9-8B2D-91BF-5D8A9D893ED7}"/>
          </ac:spMkLst>
        </pc:spChg>
        <pc:spChg chg="add del mod">
          <ac:chgData name="Quentin Beraud" userId="6a419fc9c26811ab" providerId="LiveId" clId="{63274860-9F13-401A-B65B-0BDD276F7C2A}" dt="2024-01-06T22:25:27.245" v="5239" actId="478"/>
          <ac:spMkLst>
            <pc:docMk/>
            <pc:sldMk cId="18669616" sldId="324"/>
            <ac:spMk id="21" creationId="{FD50B0AC-09C1-14FD-6806-D5540942C959}"/>
          </ac:spMkLst>
        </pc:spChg>
        <pc:spChg chg="mod">
          <ac:chgData name="Quentin Beraud" userId="6a419fc9c26811ab" providerId="LiveId" clId="{63274860-9F13-401A-B65B-0BDD276F7C2A}" dt="2024-01-06T22:19:21.175" v="4981" actId="404"/>
          <ac:spMkLst>
            <pc:docMk/>
            <pc:sldMk cId="18669616" sldId="324"/>
            <ac:spMk id="22" creationId="{BB81ABC5-1C29-7612-68A6-DA5B6D3B8BFD}"/>
          </ac:spMkLst>
        </pc:spChg>
        <pc:spChg chg="mod">
          <ac:chgData name="Quentin Beraud" userId="6a419fc9c26811ab" providerId="LiveId" clId="{63274860-9F13-401A-B65B-0BDD276F7C2A}" dt="2024-01-06T22:19:21.175" v="4981" actId="404"/>
          <ac:spMkLst>
            <pc:docMk/>
            <pc:sldMk cId="18669616" sldId="324"/>
            <ac:spMk id="23" creationId="{D9C6115F-2F3D-2E4B-D685-54D20580828C}"/>
          </ac:spMkLst>
        </pc:spChg>
        <pc:spChg chg="del mod">
          <ac:chgData name="Quentin Beraud" userId="6a419fc9c26811ab" providerId="LiveId" clId="{63274860-9F13-401A-B65B-0BDD276F7C2A}" dt="2024-01-06T22:18:27.866" v="4960" actId="478"/>
          <ac:spMkLst>
            <pc:docMk/>
            <pc:sldMk cId="18669616" sldId="324"/>
            <ac:spMk id="25" creationId="{66025619-923C-8FC2-9C1E-6C2D997132BA}"/>
          </ac:spMkLst>
        </pc:spChg>
        <pc:spChg chg="add del mod">
          <ac:chgData name="Quentin Beraud" userId="6a419fc9c26811ab" providerId="LiveId" clId="{63274860-9F13-401A-B65B-0BDD276F7C2A}" dt="2024-01-06T22:22:00.903" v="5134" actId="478"/>
          <ac:spMkLst>
            <pc:docMk/>
            <pc:sldMk cId="18669616" sldId="324"/>
            <ac:spMk id="27" creationId="{5EF31CDD-C456-6AD0-DB2F-64CAF4F39DD5}"/>
          </ac:spMkLst>
        </pc:spChg>
        <pc:spChg chg="add del mod">
          <ac:chgData name="Quentin Beraud" userId="6a419fc9c26811ab" providerId="LiveId" clId="{63274860-9F13-401A-B65B-0BDD276F7C2A}" dt="2024-01-06T22:25:54.153" v="5248" actId="478"/>
          <ac:spMkLst>
            <pc:docMk/>
            <pc:sldMk cId="18669616" sldId="324"/>
            <ac:spMk id="34" creationId="{C3EE6C6C-E6CC-F10D-DEBC-270B8E8A7776}"/>
          </ac:spMkLst>
        </pc:spChg>
        <pc:spChg chg="add mod">
          <ac:chgData name="Quentin Beraud" userId="6a419fc9c26811ab" providerId="LiveId" clId="{63274860-9F13-401A-B65B-0BDD276F7C2A}" dt="2024-01-06T22:27:48.933" v="5285" actId="1076"/>
          <ac:spMkLst>
            <pc:docMk/>
            <pc:sldMk cId="18669616" sldId="324"/>
            <ac:spMk id="43" creationId="{9DD3F316-DE23-983B-F037-B06AFF99E651}"/>
          </ac:spMkLst>
        </pc:spChg>
        <pc:picChg chg="add mod">
          <ac:chgData name="Quentin Beraud" userId="6a419fc9c26811ab" providerId="LiveId" clId="{63274860-9F13-401A-B65B-0BDD276F7C2A}" dt="2024-01-06T22:24:19.983" v="5179" actId="1076"/>
          <ac:picMkLst>
            <pc:docMk/>
            <pc:sldMk cId="18669616" sldId="324"/>
            <ac:picMk id="5" creationId="{13CF6949-9009-06EF-6E08-E902ABF99E26}"/>
          </ac:picMkLst>
        </pc:picChg>
        <pc:picChg chg="add del mod">
          <ac:chgData name="Quentin Beraud" userId="6a419fc9c26811ab" providerId="LiveId" clId="{63274860-9F13-401A-B65B-0BDD276F7C2A}" dt="2024-01-06T22:23:13.224" v="5139" actId="478"/>
          <ac:picMkLst>
            <pc:docMk/>
            <pc:sldMk cId="18669616" sldId="324"/>
            <ac:picMk id="30" creationId="{7E65443B-5E4B-B146-00A7-F602DBB5A39D}"/>
          </ac:picMkLst>
        </pc:picChg>
        <pc:picChg chg="add mod">
          <ac:chgData name="Quentin Beraud" userId="6a419fc9c26811ab" providerId="LiveId" clId="{63274860-9F13-401A-B65B-0BDD276F7C2A}" dt="2024-01-06T22:26:30.623" v="5255" actId="1076"/>
          <ac:picMkLst>
            <pc:docMk/>
            <pc:sldMk cId="18669616" sldId="324"/>
            <ac:picMk id="32" creationId="{DFF9F6ED-8CE4-736B-3A0B-09E30AFFAFE8}"/>
          </ac:picMkLst>
        </pc:picChg>
        <pc:picChg chg="add del mod">
          <ac:chgData name="Quentin Beraud" userId="6a419fc9c26811ab" providerId="LiveId" clId="{63274860-9F13-401A-B65B-0BDD276F7C2A}" dt="2024-01-06T22:25:54.853" v="5249" actId="478"/>
          <ac:picMkLst>
            <pc:docMk/>
            <pc:sldMk cId="18669616" sldId="324"/>
            <ac:picMk id="35" creationId="{607C1AB2-F926-F8D8-BF86-2E9564D2A299}"/>
          </ac:picMkLst>
        </pc:picChg>
        <pc:picChg chg="add mod">
          <ac:chgData name="Quentin Beraud" userId="6a419fc9c26811ab" providerId="LiveId" clId="{63274860-9F13-401A-B65B-0BDD276F7C2A}" dt="2024-01-06T22:26:43.833" v="5260" actId="692"/>
          <ac:picMkLst>
            <pc:docMk/>
            <pc:sldMk cId="18669616" sldId="324"/>
            <ac:picMk id="38" creationId="{F6441921-0C26-13E5-07BB-6DFF39282BFD}"/>
          </ac:picMkLst>
        </pc:picChg>
        <pc:picChg chg="add del mod modCrop">
          <ac:chgData name="Quentin Beraud" userId="6a419fc9c26811ab" providerId="LiveId" clId="{63274860-9F13-401A-B65B-0BDD276F7C2A}" dt="2024-01-06T22:28:21.408" v="5292" actId="478"/>
          <ac:picMkLst>
            <pc:docMk/>
            <pc:sldMk cId="18669616" sldId="324"/>
            <ac:picMk id="46" creationId="{DD318E5D-B6EF-6107-2FB6-4CA80E9C93C9}"/>
          </ac:picMkLst>
        </pc:picChg>
        <pc:cxnChg chg="add del mod">
          <ac:chgData name="Quentin Beraud" userId="6a419fc9c26811ab" providerId="LiveId" clId="{63274860-9F13-401A-B65B-0BDD276F7C2A}" dt="2024-01-06T22:25:24.023" v="5238" actId="478"/>
          <ac:cxnSpMkLst>
            <pc:docMk/>
            <pc:sldMk cId="18669616" sldId="324"/>
            <ac:cxnSpMk id="7" creationId="{B2B3FA89-C4B8-DC71-F0D8-775267EC8D92}"/>
          </ac:cxnSpMkLst>
        </pc:cxnChg>
        <pc:cxnChg chg="add del mod">
          <ac:chgData name="Quentin Beraud" userId="6a419fc9c26811ab" providerId="LiveId" clId="{63274860-9F13-401A-B65B-0BDD276F7C2A}" dt="2024-01-06T22:25:29.053" v="5240" actId="478"/>
          <ac:cxnSpMkLst>
            <pc:docMk/>
            <pc:sldMk cId="18669616" sldId="324"/>
            <ac:cxnSpMk id="12" creationId="{A97D933D-A855-D0F2-5706-291E6B9BD276}"/>
          </ac:cxnSpMkLst>
        </pc:cxnChg>
        <pc:cxnChg chg="add mod">
          <ac:chgData name="Quentin Beraud" userId="6a419fc9c26811ab" providerId="LiveId" clId="{63274860-9F13-401A-B65B-0BDD276F7C2A}" dt="2024-01-06T22:26:36.423" v="5258" actId="14100"/>
          <ac:cxnSpMkLst>
            <pc:docMk/>
            <pc:sldMk cId="18669616" sldId="324"/>
            <ac:cxnSpMk id="15" creationId="{CF11D5C4-BD4F-778F-7CDE-FFB2F032D645}"/>
          </ac:cxnSpMkLst>
        </pc:cxnChg>
        <pc:cxnChg chg="add del mod">
          <ac:chgData name="Quentin Beraud" userId="6a419fc9c26811ab" providerId="LiveId" clId="{63274860-9F13-401A-B65B-0BDD276F7C2A}" dt="2024-01-06T22:25:27.245" v="5239" actId="478"/>
          <ac:cxnSpMkLst>
            <pc:docMk/>
            <pc:sldMk cId="18669616" sldId="324"/>
            <ac:cxnSpMk id="18" creationId="{C67F70E2-3839-E80C-6F9D-B2A85B47053E}"/>
          </ac:cxnSpMkLst>
        </pc:cxnChg>
        <pc:cxnChg chg="add del mod">
          <ac:chgData name="Quentin Beraud" userId="6a419fc9c26811ab" providerId="LiveId" clId="{63274860-9F13-401A-B65B-0BDD276F7C2A}" dt="2024-01-06T22:25:27.245" v="5239" actId="478"/>
          <ac:cxnSpMkLst>
            <pc:docMk/>
            <pc:sldMk cId="18669616" sldId="324"/>
            <ac:cxnSpMk id="20" creationId="{E1AE1E3B-0E12-689F-05FF-22E694289330}"/>
          </ac:cxnSpMkLst>
        </pc:cxnChg>
        <pc:cxnChg chg="add del mod">
          <ac:chgData name="Quentin Beraud" userId="6a419fc9c26811ab" providerId="LiveId" clId="{63274860-9F13-401A-B65B-0BDD276F7C2A}" dt="2024-01-06T22:22:01.565" v="5135" actId="478"/>
          <ac:cxnSpMkLst>
            <pc:docMk/>
            <pc:sldMk cId="18669616" sldId="324"/>
            <ac:cxnSpMk id="26" creationId="{DCE85DBE-FC53-C802-1570-860554274892}"/>
          </ac:cxnSpMkLst>
        </pc:cxnChg>
        <pc:cxnChg chg="add del mod">
          <ac:chgData name="Quentin Beraud" userId="6a419fc9c26811ab" providerId="LiveId" clId="{63274860-9F13-401A-B65B-0BDD276F7C2A}" dt="2024-01-06T22:25:53.103" v="5247" actId="478"/>
          <ac:cxnSpMkLst>
            <pc:docMk/>
            <pc:sldMk cId="18669616" sldId="324"/>
            <ac:cxnSpMk id="36" creationId="{786656F9-2F4F-640E-BF7A-D015093E955C}"/>
          </ac:cxnSpMkLst>
        </pc:cxnChg>
        <pc:cxnChg chg="add mod">
          <ac:chgData name="Quentin Beraud" userId="6a419fc9c26811ab" providerId="LiveId" clId="{63274860-9F13-401A-B65B-0BDD276F7C2A}" dt="2024-01-06T22:27:18.141" v="5270" actId="14100"/>
          <ac:cxnSpMkLst>
            <pc:docMk/>
            <pc:sldMk cId="18669616" sldId="324"/>
            <ac:cxnSpMk id="41" creationId="{7A2D3559-CB63-4C33-B651-0EC7F338DAA9}"/>
          </ac:cxnSpMkLst>
        </pc:cxnChg>
      </pc:sldChg>
      <pc:sldChg chg="addSp delSp modSp add mod">
        <pc:chgData name="Quentin Beraud" userId="6a419fc9c26811ab" providerId="LiveId" clId="{63274860-9F13-401A-B65B-0BDD276F7C2A}" dt="2024-01-06T22:29:27.048" v="5295" actId="1076"/>
        <pc:sldMkLst>
          <pc:docMk/>
          <pc:sldMk cId="2038198732" sldId="325"/>
        </pc:sldMkLst>
        <pc:spChg chg="del mod">
          <ac:chgData name="Quentin Beraud" userId="6a419fc9c26811ab" providerId="LiveId" clId="{63274860-9F13-401A-B65B-0BDD276F7C2A}" dt="2024-01-06T22:28:33.033" v="5293" actId="478"/>
          <ac:spMkLst>
            <pc:docMk/>
            <pc:sldMk cId="2038198732" sldId="325"/>
            <ac:spMk id="25" creationId="{66025619-923C-8FC2-9C1E-6C2D997132BA}"/>
          </ac:spMkLst>
        </pc:spChg>
        <pc:picChg chg="add mod">
          <ac:chgData name="Quentin Beraud" userId="6a419fc9c26811ab" providerId="LiveId" clId="{63274860-9F13-401A-B65B-0BDD276F7C2A}" dt="2024-01-06T22:29:27.048" v="5295" actId="1076"/>
          <ac:picMkLst>
            <pc:docMk/>
            <pc:sldMk cId="2038198732" sldId="325"/>
            <ac:picMk id="5" creationId="{92FA29C4-A615-CA05-B548-6C4B68E63C7D}"/>
          </ac:picMkLst>
        </pc:picChg>
      </pc:sldChg>
      <pc:sldChg chg="modSp add del mod">
        <pc:chgData name="Quentin Beraud" userId="6a419fc9c26811ab" providerId="LiveId" clId="{63274860-9F13-401A-B65B-0BDD276F7C2A}" dt="2024-01-06T22:29:34.697" v="5296" actId="47"/>
        <pc:sldMkLst>
          <pc:docMk/>
          <pc:sldMk cId="2134670198" sldId="326"/>
        </pc:sldMkLst>
        <pc:spChg chg="mod">
          <ac:chgData name="Quentin Beraud" userId="6a419fc9c26811ab" providerId="LiveId" clId="{63274860-9F13-401A-B65B-0BDD276F7C2A}" dt="2024-01-04T15:00:02.452" v="2926" actId="20577"/>
          <ac:spMkLst>
            <pc:docMk/>
            <pc:sldMk cId="2134670198" sldId="326"/>
            <ac:spMk id="25" creationId="{66025619-923C-8FC2-9C1E-6C2D997132BA}"/>
          </ac:spMkLst>
        </pc:spChg>
      </pc:sldChg>
    </pc:docChg>
  </pc:docChgLst>
  <pc:docChgLst>
    <pc:chgData name="Quentin Beraud" userId="6a419fc9c26811ab" providerId="LiveId" clId="{AAA4E363-0649-4C99-ADC8-55A77C4D773F}"/>
    <pc:docChg chg="undo redo custSel addSld delSld modSld">
      <pc:chgData name="Quentin Beraud" userId="6a419fc9c26811ab" providerId="LiveId" clId="{AAA4E363-0649-4C99-ADC8-55A77C4D773F}" dt="2023-08-18T10:26:17.107" v="4540" actId="20577"/>
      <pc:docMkLst>
        <pc:docMk/>
      </pc:docMkLst>
      <pc:sldChg chg="addSp delSp modSp mod">
        <pc:chgData name="Quentin Beraud" userId="6a419fc9c26811ab" providerId="LiveId" clId="{AAA4E363-0649-4C99-ADC8-55A77C4D773F}" dt="2023-08-18T10:12:28.611" v="4162" actId="5793"/>
        <pc:sldMkLst>
          <pc:docMk/>
          <pc:sldMk cId="1329746698" sldId="283"/>
        </pc:sldMkLst>
        <pc:spChg chg="del mod">
          <ac:chgData name="Quentin Beraud" userId="6a419fc9c26811ab" providerId="LiveId" clId="{AAA4E363-0649-4C99-ADC8-55A77C4D773F}" dt="2023-08-18T09:08:34.216" v="353" actId="478"/>
          <ac:spMkLst>
            <pc:docMk/>
            <pc:sldMk cId="1329746698" sldId="283"/>
            <ac:spMk id="3" creationId="{611DC577-0A95-47D0-95D9-5F8DA763D46B}"/>
          </ac:spMkLst>
        </pc:spChg>
        <pc:spChg chg="mod">
          <ac:chgData name="Quentin Beraud" userId="6a419fc9c26811ab" providerId="LiveId" clId="{AAA4E363-0649-4C99-ADC8-55A77C4D773F}" dt="2023-08-18T10:12:28.611" v="4162" actId="5793"/>
          <ac:spMkLst>
            <pc:docMk/>
            <pc:sldMk cId="1329746698" sldId="283"/>
            <ac:spMk id="4" creationId="{D355C61F-C8F1-4977-8E1F-F16C0D9EA88C}"/>
          </ac:spMkLst>
        </pc:spChg>
        <pc:picChg chg="add mod">
          <ac:chgData name="Quentin Beraud" userId="6a419fc9c26811ab" providerId="LiveId" clId="{AAA4E363-0649-4C99-ADC8-55A77C4D773F}" dt="2023-08-18T08:58:54.149" v="58" actId="1076"/>
          <ac:picMkLst>
            <pc:docMk/>
            <pc:sldMk cId="1329746698" sldId="283"/>
            <ac:picMk id="5" creationId="{77A49578-6772-13E3-7AE8-08F0F124C913}"/>
          </ac:picMkLst>
        </pc:picChg>
        <pc:picChg chg="add mod">
          <ac:chgData name="Quentin Beraud" userId="6a419fc9c26811ab" providerId="LiveId" clId="{AAA4E363-0649-4C99-ADC8-55A77C4D773F}" dt="2023-08-18T09:00:50.598" v="111" actId="14100"/>
          <ac:picMkLst>
            <pc:docMk/>
            <pc:sldMk cId="1329746698" sldId="283"/>
            <ac:picMk id="7" creationId="{384E53EF-9CBA-C661-D487-34CC4552E6E6}"/>
          </ac:picMkLst>
        </pc:picChg>
        <pc:picChg chg="del mod">
          <ac:chgData name="Quentin Beraud" userId="6a419fc9c26811ab" providerId="LiveId" clId="{AAA4E363-0649-4C99-ADC8-55A77C4D773F}" dt="2023-08-18T08:55:42.349" v="40" actId="478"/>
          <ac:picMkLst>
            <pc:docMk/>
            <pc:sldMk cId="1329746698" sldId="283"/>
            <ac:picMk id="9" creationId="{D1650225-92E0-951B-0F37-EC469679D3EE}"/>
          </ac:picMkLst>
        </pc:picChg>
      </pc:sldChg>
      <pc:sldChg chg="addSp delSp modSp mod">
        <pc:chgData name="Quentin Beraud" userId="6a419fc9c26811ab" providerId="LiveId" clId="{AAA4E363-0649-4C99-ADC8-55A77C4D773F}" dt="2023-08-18T09:43:59.576" v="2741" actId="20577"/>
        <pc:sldMkLst>
          <pc:docMk/>
          <pc:sldMk cId="3188837873" sldId="284"/>
        </pc:sldMkLst>
        <pc:spChg chg="mod">
          <ac:chgData name="Quentin Beraud" userId="6a419fc9c26811ab" providerId="LiveId" clId="{AAA4E363-0649-4C99-ADC8-55A77C4D773F}" dt="2023-08-18T09:43:59.576" v="2741" actId="20577"/>
          <ac:spMkLst>
            <pc:docMk/>
            <pc:sldMk cId="3188837873" sldId="284"/>
            <ac:spMk id="5" creationId="{CEEB3BAE-C0B2-447C-B8BE-96C6BD84D658}"/>
          </ac:spMkLst>
        </pc:spChg>
        <pc:spChg chg="mod">
          <ac:chgData name="Quentin Beraud" userId="6a419fc9c26811ab" providerId="LiveId" clId="{AAA4E363-0649-4C99-ADC8-55A77C4D773F}" dt="2023-08-18T09:32:18.279" v="1795"/>
          <ac:spMkLst>
            <pc:docMk/>
            <pc:sldMk cId="3188837873" sldId="284"/>
            <ac:spMk id="10" creationId="{0E874898-A8A6-9746-0804-4CB9F4DAB312}"/>
          </ac:spMkLst>
        </pc:spChg>
        <pc:spChg chg="del">
          <ac:chgData name="Quentin Beraud" userId="6a419fc9c26811ab" providerId="LiveId" clId="{AAA4E363-0649-4C99-ADC8-55A77C4D773F}" dt="2023-08-18T09:31:58.549" v="1792" actId="478"/>
          <ac:spMkLst>
            <pc:docMk/>
            <pc:sldMk cId="3188837873" sldId="284"/>
            <ac:spMk id="23" creationId="{9956E95E-5728-6390-C4F3-FAB28372EC54}"/>
          </ac:spMkLst>
        </pc:spChg>
        <pc:picChg chg="add mod">
          <ac:chgData name="Quentin Beraud" userId="6a419fc9c26811ab" providerId="LiveId" clId="{AAA4E363-0649-4C99-ADC8-55A77C4D773F}" dt="2023-08-18T09:01:33.473" v="155"/>
          <ac:picMkLst>
            <pc:docMk/>
            <pc:sldMk cId="3188837873" sldId="284"/>
            <ac:picMk id="2" creationId="{A420B967-60C3-6959-6698-297DF735BFC5}"/>
          </ac:picMkLst>
        </pc:picChg>
        <pc:picChg chg="add mod">
          <ac:chgData name="Quentin Beraud" userId="6a419fc9c26811ab" providerId="LiveId" clId="{AAA4E363-0649-4C99-ADC8-55A77C4D773F}" dt="2023-08-18T09:01:33.473" v="155"/>
          <ac:picMkLst>
            <pc:docMk/>
            <pc:sldMk cId="3188837873" sldId="284"/>
            <ac:picMk id="4" creationId="{005C72AD-225E-99F5-E6AB-0B7E7A2AECA6}"/>
          </ac:picMkLst>
        </pc:picChg>
        <pc:picChg chg="del">
          <ac:chgData name="Quentin Beraud" userId="6a419fc9c26811ab" providerId="LiveId" clId="{AAA4E363-0649-4C99-ADC8-55A77C4D773F}" dt="2023-08-18T09:01:32.684" v="154" actId="478"/>
          <ac:picMkLst>
            <pc:docMk/>
            <pc:sldMk cId="3188837873" sldId="284"/>
            <ac:picMk id="24" creationId="{BE2D9B3D-70EE-A0E4-5AB8-BCC7A89F87D9}"/>
          </ac:picMkLst>
        </pc:picChg>
      </pc:sldChg>
      <pc:sldChg chg="addSp delSp modSp del mod">
        <pc:chgData name="Quentin Beraud" userId="6a419fc9c26811ab" providerId="LiveId" clId="{AAA4E363-0649-4C99-ADC8-55A77C4D773F}" dt="2023-08-18T09:51:55.188" v="2898" actId="47"/>
        <pc:sldMkLst>
          <pc:docMk/>
          <pc:sldMk cId="2117695413" sldId="293"/>
        </pc:sldMkLst>
        <pc:picChg chg="add mod">
          <ac:chgData name="Quentin Beraud" userId="6a419fc9c26811ab" providerId="LiveId" clId="{AAA4E363-0649-4C99-ADC8-55A77C4D773F}" dt="2023-08-18T09:03:00.882" v="191"/>
          <ac:picMkLst>
            <pc:docMk/>
            <pc:sldMk cId="2117695413" sldId="293"/>
            <ac:picMk id="2" creationId="{4D2E9AA0-DB80-0360-7896-3FF521868FAB}"/>
          </ac:picMkLst>
        </pc:picChg>
        <pc:picChg chg="add mod">
          <ac:chgData name="Quentin Beraud" userId="6a419fc9c26811ab" providerId="LiveId" clId="{AAA4E363-0649-4C99-ADC8-55A77C4D773F}" dt="2023-08-18T09:03:00.882" v="191"/>
          <ac:picMkLst>
            <pc:docMk/>
            <pc:sldMk cId="2117695413" sldId="293"/>
            <ac:picMk id="4" creationId="{F0A6D1A4-98BA-E182-262D-84493F74AAAA}"/>
          </ac:picMkLst>
        </pc:picChg>
        <pc:picChg chg="del">
          <ac:chgData name="Quentin Beraud" userId="6a419fc9c26811ab" providerId="LiveId" clId="{AAA4E363-0649-4C99-ADC8-55A77C4D773F}" dt="2023-08-18T09:02:59.883" v="190" actId="478"/>
          <ac:picMkLst>
            <pc:docMk/>
            <pc:sldMk cId="2117695413" sldId="293"/>
            <ac:picMk id="6" creationId="{7B2F3113-E4FB-7B7E-DE82-B67BC1EC1C42}"/>
          </ac:picMkLst>
        </pc:picChg>
      </pc:sldChg>
      <pc:sldChg chg="addSp delSp modSp del mod">
        <pc:chgData name="Quentin Beraud" userId="6a419fc9c26811ab" providerId="LiveId" clId="{AAA4E363-0649-4C99-ADC8-55A77C4D773F}" dt="2023-08-18T10:20:22.132" v="4257" actId="47"/>
        <pc:sldMkLst>
          <pc:docMk/>
          <pc:sldMk cId="4153678306" sldId="296"/>
        </pc:sldMkLst>
        <pc:picChg chg="add mod">
          <ac:chgData name="Quentin Beraud" userId="6a419fc9c26811ab" providerId="LiveId" clId="{AAA4E363-0649-4C99-ADC8-55A77C4D773F}" dt="2023-08-18T09:03:05.527" v="193"/>
          <ac:picMkLst>
            <pc:docMk/>
            <pc:sldMk cId="4153678306" sldId="296"/>
            <ac:picMk id="2" creationId="{D2733705-01E5-800A-F113-76B3EC2B982C}"/>
          </ac:picMkLst>
        </pc:picChg>
        <pc:picChg chg="del">
          <ac:chgData name="Quentin Beraud" userId="6a419fc9c26811ab" providerId="LiveId" clId="{AAA4E363-0649-4C99-ADC8-55A77C4D773F}" dt="2023-08-18T09:03:04.807" v="192" actId="478"/>
          <ac:picMkLst>
            <pc:docMk/>
            <pc:sldMk cId="4153678306" sldId="296"/>
            <ac:picMk id="3" creationId="{C85DCC62-1BBD-DFD4-6A72-6FFFB54E5BBD}"/>
          </ac:picMkLst>
        </pc:picChg>
        <pc:picChg chg="add mod">
          <ac:chgData name="Quentin Beraud" userId="6a419fc9c26811ab" providerId="LiveId" clId="{AAA4E363-0649-4C99-ADC8-55A77C4D773F}" dt="2023-08-18T09:03:05.527" v="193"/>
          <ac:picMkLst>
            <pc:docMk/>
            <pc:sldMk cId="4153678306" sldId="296"/>
            <ac:picMk id="5" creationId="{410F90EF-F078-CFDF-3037-77108D4C832B}"/>
          </ac:picMkLst>
        </pc:picChg>
      </pc:sldChg>
      <pc:sldChg chg="addSp delSp modSp mod">
        <pc:chgData name="Quentin Beraud" userId="6a419fc9c26811ab" providerId="LiveId" clId="{AAA4E363-0649-4C99-ADC8-55A77C4D773F}" dt="2023-08-18T09:13:11.604" v="684" actId="242"/>
        <pc:sldMkLst>
          <pc:docMk/>
          <pc:sldMk cId="3989923275" sldId="298"/>
        </pc:sldMkLst>
        <pc:spChg chg="mod">
          <ac:chgData name="Quentin Beraud" userId="6a419fc9c26811ab" providerId="LiveId" clId="{AAA4E363-0649-4C99-ADC8-55A77C4D773F}" dt="2023-08-18T08:55:17.754" v="37" actId="20577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Quentin Beraud" userId="6a419fc9c26811ab" providerId="LiveId" clId="{AAA4E363-0649-4C99-ADC8-55A77C4D773F}" dt="2023-08-18T09:13:11.604" v="684" actId="242"/>
          <ac:spMkLst>
            <pc:docMk/>
            <pc:sldMk cId="3989923275" sldId="298"/>
            <ac:spMk id="4" creationId="{4772945D-CA91-4CFE-8EB7-941C7618C994}"/>
          </ac:spMkLst>
        </pc:spChg>
        <pc:picChg chg="add del mod">
          <ac:chgData name="Quentin Beraud" userId="6a419fc9c26811ab" providerId="LiveId" clId="{AAA4E363-0649-4C99-ADC8-55A77C4D773F}" dt="2023-08-18T08:58:42.478" v="54" actId="21"/>
          <ac:picMkLst>
            <pc:docMk/>
            <pc:sldMk cId="3989923275" sldId="298"/>
            <ac:picMk id="2" creationId="{00BE9B0C-80B7-9AB8-3563-5649A9E3BEC1}"/>
          </ac:picMkLst>
        </pc:picChg>
        <pc:picChg chg="add del mod">
          <ac:chgData name="Quentin Beraud" userId="6a419fc9c26811ab" providerId="LiveId" clId="{AAA4E363-0649-4C99-ADC8-55A77C4D773F}" dt="2023-08-18T08:58:42.478" v="54" actId="21"/>
          <ac:picMkLst>
            <pc:docMk/>
            <pc:sldMk cId="3989923275" sldId="298"/>
            <ac:picMk id="5" creationId="{E67628A5-26DD-F7C2-CCD5-8A6D31F57D95}"/>
          </ac:picMkLst>
        </pc:picChg>
        <pc:picChg chg="del">
          <ac:chgData name="Quentin Beraud" userId="6a419fc9c26811ab" providerId="LiveId" clId="{AAA4E363-0649-4C99-ADC8-55A77C4D773F}" dt="2023-08-18T08:53:40.150" v="4" actId="478"/>
          <ac:picMkLst>
            <pc:docMk/>
            <pc:sldMk cId="3989923275" sldId="298"/>
            <ac:picMk id="7" creationId="{F5C725A5-57C1-3BE7-89E8-4AE97B4BFC8E}"/>
          </ac:picMkLst>
        </pc:picChg>
        <pc:picChg chg="add mod">
          <ac:chgData name="Quentin Beraud" userId="6a419fc9c26811ab" providerId="LiveId" clId="{AAA4E363-0649-4C99-ADC8-55A77C4D773F}" dt="2023-08-18T08:55:08.235" v="23" actId="1076"/>
          <ac:picMkLst>
            <pc:docMk/>
            <pc:sldMk cId="3989923275" sldId="298"/>
            <ac:picMk id="1026" creationId="{967C6C29-E95E-3FA3-33F3-28DB107C8B42}"/>
          </ac:picMkLst>
        </pc:picChg>
      </pc:sldChg>
      <pc:sldChg chg="addSp delSp modSp mod">
        <pc:chgData name="Quentin Beraud" userId="6a419fc9c26811ab" providerId="LiveId" clId="{AAA4E363-0649-4C99-ADC8-55A77C4D773F}" dt="2023-08-18T09:50:43.521" v="2876" actId="1076"/>
        <pc:sldMkLst>
          <pc:docMk/>
          <pc:sldMk cId="3062379386" sldId="299"/>
        </pc:sldMkLst>
        <pc:spChg chg="mod">
          <ac:chgData name="Quentin Beraud" userId="6a419fc9c26811ab" providerId="LiveId" clId="{AAA4E363-0649-4C99-ADC8-55A77C4D773F}" dt="2023-08-18T09:12:52.520" v="681" actId="20577"/>
          <ac:spMkLst>
            <pc:docMk/>
            <pc:sldMk cId="3062379386" sldId="299"/>
            <ac:spMk id="3" creationId="{611DC577-0A95-47D0-95D9-5F8DA763D46B}"/>
          </ac:spMkLst>
        </pc:spChg>
        <pc:spChg chg="mod">
          <ac:chgData name="Quentin Beraud" userId="6a419fc9c26811ab" providerId="LiveId" clId="{AAA4E363-0649-4C99-ADC8-55A77C4D773F}" dt="2023-08-18T09:50:43.521" v="2876" actId="1076"/>
          <ac:spMkLst>
            <pc:docMk/>
            <pc:sldMk cId="3062379386" sldId="299"/>
            <ac:spMk id="4" creationId="{D355C61F-C8F1-4977-8E1F-F16C0D9EA88C}"/>
          </ac:spMkLst>
        </pc:spChg>
        <pc:spChg chg="add del mod">
          <ac:chgData name="Quentin Beraud" userId="6a419fc9c26811ab" providerId="LiveId" clId="{AAA4E363-0649-4C99-ADC8-55A77C4D773F}" dt="2023-08-18T09:45:36.708" v="2791" actId="478"/>
          <ac:spMkLst>
            <pc:docMk/>
            <pc:sldMk cId="3062379386" sldId="299"/>
            <ac:spMk id="12" creationId="{6007E76D-F339-9B46-6F2A-4466EC5CD776}"/>
          </ac:spMkLst>
        </pc:spChg>
        <pc:picChg chg="add del mod">
          <ac:chgData name="Quentin Beraud" userId="6a419fc9c26811ab" providerId="LiveId" clId="{AAA4E363-0649-4C99-ADC8-55A77C4D773F}" dt="2023-08-18T09:00:57.554" v="113"/>
          <ac:picMkLst>
            <pc:docMk/>
            <pc:sldMk cId="3062379386" sldId="299"/>
            <ac:picMk id="5" creationId="{F6137261-D147-A6BB-9B93-E1562423DEAF}"/>
          </ac:picMkLst>
        </pc:picChg>
        <pc:picChg chg="add del mod">
          <ac:chgData name="Quentin Beraud" userId="6a419fc9c26811ab" providerId="LiveId" clId="{AAA4E363-0649-4C99-ADC8-55A77C4D773F}" dt="2023-08-18T09:00:57.554" v="113"/>
          <ac:picMkLst>
            <pc:docMk/>
            <pc:sldMk cId="3062379386" sldId="299"/>
            <ac:picMk id="7" creationId="{A9E33655-90F6-BBAD-EAD8-C991B8CCD9AD}"/>
          </ac:picMkLst>
        </pc:picChg>
        <pc:picChg chg="del">
          <ac:chgData name="Quentin Beraud" userId="6a419fc9c26811ab" providerId="LiveId" clId="{AAA4E363-0649-4C99-ADC8-55A77C4D773F}" dt="2023-08-18T09:01:19.908" v="150" actId="478"/>
          <ac:picMkLst>
            <pc:docMk/>
            <pc:sldMk cId="3062379386" sldId="299"/>
            <ac:picMk id="8" creationId="{DAEA73A1-3CA1-18F8-7681-D2C138CCDFDD}"/>
          </ac:picMkLst>
        </pc:picChg>
        <pc:picChg chg="mod">
          <ac:chgData name="Quentin Beraud" userId="6a419fc9c26811ab" providerId="LiveId" clId="{AAA4E363-0649-4C99-ADC8-55A77C4D773F}" dt="2023-08-18T09:01:17.607" v="149" actId="1035"/>
          <ac:picMkLst>
            <pc:docMk/>
            <pc:sldMk cId="3062379386" sldId="299"/>
            <ac:picMk id="9" creationId="{A9A75888-22E3-1D43-9112-DA02186070B5}"/>
          </ac:picMkLst>
        </pc:picChg>
        <pc:picChg chg="add mod">
          <ac:chgData name="Quentin Beraud" userId="6a419fc9c26811ab" providerId="LiveId" clId="{AAA4E363-0649-4C99-ADC8-55A77C4D773F}" dt="2023-08-18T09:01:20.873" v="151"/>
          <ac:picMkLst>
            <pc:docMk/>
            <pc:sldMk cId="3062379386" sldId="299"/>
            <ac:picMk id="10" creationId="{96146938-972C-83F9-B407-67CDD24D115B}"/>
          </ac:picMkLst>
        </pc:picChg>
        <pc:picChg chg="add mod">
          <ac:chgData name="Quentin Beraud" userId="6a419fc9c26811ab" providerId="LiveId" clId="{AAA4E363-0649-4C99-ADC8-55A77C4D773F}" dt="2023-08-18T09:01:20.873" v="151"/>
          <ac:picMkLst>
            <pc:docMk/>
            <pc:sldMk cId="3062379386" sldId="299"/>
            <ac:picMk id="11" creationId="{D6F83F29-72F8-B8B6-B1AE-5F2E5A8FB203}"/>
          </ac:picMkLst>
        </pc:picChg>
      </pc:sldChg>
      <pc:sldChg chg="addSp delSp modSp del mod">
        <pc:chgData name="Quentin Beraud" userId="6a419fc9c26811ab" providerId="LiveId" clId="{AAA4E363-0649-4C99-ADC8-55A77C4D773F}" dt="2023-08-18T09:51:32.613" v="2885" actId="47"/>
        <pc:sldMkLst>
          <pc:docMk/>
          <pc:sldMk cId="164381913" sldId="300"/>
        </pc:sldMkLst>
        <pc:picChg chg="add mod">
          <ac:chgData name="Quentin Beraud" userId="6a419fc9c26811ab" providerId="LiveId" clId="{AAA4E363-0649-4C99-ADC8-55A77C4D773F}" dt="2023-08-18T09:01:54.719" v="162" actId="1036"/>
          <ac:picMkLst>
            <pc:docMk/>
            <pc:sldMk cId="164381913" sldId="300"/>
            <ac:picMk id="2" creationId="{5D2D5D16-A15E-EAD8-2A30-973707E287BB}"/>
          </ac:picMkLst>
        </pc:picChg>
        <pc:picChg chg="add mod">
          <ac:chgData name="Quentin Beraud" userId="6a419fc9c26811ab" providerId="LiveId" clId="{AAA4E363-0649-4C99-ADC8-55A77C4D773F}" dt="2023-08-18T09:01:54.719" v="162" actId="1036"/>
          <ac:picMkLst>
            <pc:docMk/>
            <pc:sldMk cId="164381913" sldId="300"/>
            <ac:picMk id="3" creationId="{4B21A35F-6C69-9716-880C-7AFC227546E0}"/>
          </ac:picMkLst>
        </pc:picChg>
        <pc:picChg chg="del">
          <ac:chgData name="Quentin Beraud" userId="6a419fc9c26811ab" providerId="LiveId" clId="{AAA4E363-0649-4C99-ADC8-55A77C4D773F}" dt="2023-08-18T09:01:51.457" v="159" actId="478"/>
          <ac:picMkLst>
            <pc:docMk/>
            <pc:sldMk cId="164381913" sldId="300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4.693" v="2887" actId="47"/>
        <pc:sldMkLst>
          <pc:docMk/>
          <pc:sldMk cId="2093368306" sldId="302"/>
        </pc:sldMkLst>
        <pc:picChg chg="add mod">
          <ac:chgData name="Quentin Beraud" userId="6a419fc9c26811ab" providerId="LiveId" clId="{AAA4E363-0649-4C99-ADC8-55A77C4D773F}" dt="2023-08-18T09:02:00.486" v="165"/>
          <ac:picMkLst>
            <pc:docMk/>
            <pc:sldMk cId="2093368306" sldId="302"/>
            <ac:picMk id="5" creationId="{F0C53FBB-F34B-D165-2B4B-7240D377C9CB}"/>
          </ac:picMkLst>
        </pc:picChg>
        <pc:picChg chg="add mod">
          <ac:chgData name="Quentin Beraud" userId="6a419fc9c26811ab" providerId="LiveId" clId="{AAA4E363-0649-4C99-ADC8-55A77C4D773F}" dt="2023-08-18T09:02:00.486" v="165"/>
          <ac:picMkLst>
            <pc:docMk/>
            <pc:sldMk cId="2093368306" sldId="302"/>
            <ac:picMk id="7" creationId="{9A20302E-2DF7-B6D9-8F1E-6B6E0195A392}"/>
          </ac:picMkLst>
        </pc:picChg>
        <pc:picChg chg="del">
          <ac:chgData name="Quentin Beraud" userId="6a419fc9c26811ab" providerId="LiveId" clId="{AAA4E363-0649-4C99-ADC8-55A77C4D773F}" dt="2023-08-18T09:01:59.687" v="164" actId="478"/>
          <ac:picMkLst>
            <pc:docMk/>
            <pc:sldMk cId="2093368306" sldId="302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6.767" v="2889" actId="47"/>
        <pc:sldMkLst>
          <pc:docMk/>
          <pc:sldMk cId="2204522520" sldId="303"/>
        </pc:sldMkLst>
        <pc:picChg chg="add mod">
          <ac:chgData name="Quentin Beraud" userId="6a419fc9c26811ab" providerId="LiveId" clId="{AAA4E363-0649-4C99-ADC8-55A77C4D773F}" dt="2023-08-18T09:02:11.777" v="169"/>
          <ac:picMkLst>
            <pc:docMk/>
            <pc:sldMk cId="2204522520" sldId="303"/>
            <ac:picMk id="2" creationId="{721F884E-85ED-EB64-0501-2DE85C5DD6F1}"/>
          </ac:picMkLst>
        </pc:picChg>
        <pc:picChg chg="add mod">
          <ac:chgData name="Quentin Beraud" userId="6a419fc9c26811ab" providerId="LiveId" clId="{AAA4E363-0649-4C99-ADC8-55A77C4D773F}" dt="2023-08-18T09:02:11.777" v="169"/>
          <ac:picMkLst>
            <pc:docMk/>
            <pc:sldMk cId="2204522520" sldId="303"/>
            <ac:picMk id="6" creationId="{B8F6E523-7430-A829-9C39-86DD2ECEF6AC}"/>
          </ac:picMkLst>
        </pc:picChg>
        <pc:picChg chg="del">
          <ac:chgData name="Quentin Beraud" userId="6a419fc9c26811ab" providerId="LiveId" clId="{AAA4E363-0649-4C99-ADC8-55A77C4D773F}" dt="2023-08-18T09:02:10.908" v="168" actId="478"/>
          <ac:picMkLst>
            <pc:docMk/>
            <pc:sldMk cId="2204522520" sldId="303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4.594" v="2892" actId="47"/>
        <pc:sldMkLst>
          <pc:docMk/>
          <pc:sldMk cId="3357069051" sldId="304"/>
        </pc:sldMkLst>
        <pc:picChg chg="add mod">
          <ac:chgData name="Quentin Beraud" userId="6a419fc9c26811ab" providerId="LiveId" clId="{AAA4E363-0649-4C99-ADC8-55A77C4D773F}" dt="2023-08-18T09:02:28.917" v="175"/>
          <ac:picMkLst>
            <pc:docMk/>
            <pc:sldMk cId="3357069051" sldId="304"/>
            <ac:picMk id="3" creationId="{2FB96DAA-D9C0-82C3-C08E-8F055A6FBA54}"/>
          </ac:picMkLst>
        </pc:picChg>
        <pc:picChg chg="add mod">
          <ac:chgData name="Quentin Beraud" userId="6a419fc9c26811ab" providerId="LiveId" clId="{AAA4E363-0649-4C99-ADC8-55A77C4D773F}" dt="2023-08-18T09:02:28.917" v="175"/>
          <ac:picMkLst>
            <pc:docMk/>
            <pc:sldMk cId="3357069051" sldId="304"/>
            <ac:picMk id="4" creationId="{44EBECAD-A937-B8DE-A852-410B087A3465}"/>
          </ac:picMkLst>
        </pc:picChg>
        <pc:picChg chg="del">
          <ac:chgData name="Quentin Beraud" userId="6a419fc9c26811ab" providerId="LiveId" clId="{AAA4E363-0649-4C99-ADC8-55A77C4D773F}" dt="2023-08-18T09:02:28.052" v="174" actId="478"/>
          <ac:picMkLst>
            <pc:docMk/>
            <pc:sldMk cId="3357069051" sldId="304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46:56.697" v="2813" actId="47"/>
        <pc:sldMkLst>
          <pc:docMk/>
          <pc:sldMk cId="1940535381" sldId="306"/>
        </pc:sldMkLst>
        <pc:spChg chg="del mod">
          <ac:chgData name="Quentin Beraud" userId="6a419fc9c26811ab" providerId="LiveId" clId="{AAA4E363-0649-4C99-ADC8-55A77C4D773F}" dt="2023-08-18T09:44:31.195" v="2747" actId="21"/>
          <ac:spMkLst>
            <pc:docMk/>
            <pc:sldMk cId="1940535381" sldId="306"/>
            <ac:spMk id="4" creationId="{D355C61F-C8F1-4977-8E1F-F16C0D9EA88C}"/>
          </ac:spMkLst>
        </pc:spChg>
        <pc:spChg chg="add mod">
          <ac:chgData name="Quentin Beraud" userId="6a419fc9c26811ab" providerId="LiveId" clId="{AAA4E363-0649-4C99-ADC8-55A77C4D773F}" dt="2023-08-18T09:44:31.195" v="2747" actId="21"/>
          <ac:spMkLst>
            <pc:docMk/>
            <pc:sldMk cId="1940535381" sldId="306"/>
            <ac:spMk id="11" creationId="{307D72FF-1ADC-46EA-2A5E-4D404C45D0D0}"/>
          </ac:spMkLst>
        </pc:spChg>
        <pc:picChg chg="add mod">
          <ac:chgData name="Quentin Beraud" userId="6a419fc9c26811ab" providerId="LiveId" clId="{AAA4E363-0649-4C99-ADC8-55A77C4D773F}" dt="2023-08-18T09:01:29.987" v="153"/>
          <ac:picMkLst>
            <pc:docMk/>
            <pc:sldMk cId="1940535381" sldId="306"/>
            <ac:picMk id="5" creationId="{20328A15-9018-09C5-12B7-ABD90104D7C5}"/>
          </ac:picMkLst>
        </pc:picChg>
        <pc:picChg chg="add mod">
          <ac:chgData name="Quentin Beraud" userId="6a419fc9c26811ab" providerId="LiveId" clId="{AAA4E363-0649-4C99-ADC8-55A77C4D773F}" dt="2023-08-18T09:01:29.987" v="153"/>
          <ac:picMkLst>
            <pc:docMk/>
            <pc:sldMk cId="1940535381" sldId="306"/>
            <ac:picMk id="7" creationId="{753EA63B-BBF1-BEF7-23A5-BA7C6EA30A62}"/>
          </ac:picMkLst>
        </pc:picChg>
        <pc:picChg chg="del">
          <ac:chgData name="Quentin Beraud" userId="6a419fc9c26811ab" providerId="LiveId" clId="{AAA4E363-0649-4C99-ADC8-55A77C4D773F}" dt="2023-08-18T09:01:29.258" v="152" actId="478"/>
          <ac:picMkLst>
            <pc:docMk/>
            <pc:sldMk cId="1940535381" sldId="306"/>
            <ac:picMk id="8" creationId="{DAEA73A1-3CA1-18F8-7681-D2C138CCDFDD}"/>
          </ac:picMkLst>
        </pc:picChg>
      </pc:sldChg>
      <pc:sldChg chg="addSp delSp modSp mod">
        <pc:chgData name="Quentin Beraud" userId="6a419fc9c26811ab" providerId="LiveId" clId="{AAA4E363-0649-4C99-ADC8-55A77C4D773F}" dt="2023-08-18T10:26:17.107" v="4540" actId="20577"/>
        <pc:sldMkLst>
          <pc:docMk/>
          <pc:sldMk cId="2249982744" sldId="307"/>
        </pc:sldMkLst>
        <pc:spChg chg="del">
          <ac:chgData name="Quentin Beraud" userId="6a419fc9c26811ab" providerId="LiveId" clId="{AAA4E363-0649-4C99-ADC8-55A77C4D773F}" dt="2023-08-18T10:03:10.502" v="3719" actId="478"/>
          <ac:spMkLst>
            <pc:docMk/>
            <pc:sldMk cId="2249982744" sldId="307"/>
            <ac:spMk id="2" creationId="{19304E83-A4F0-49C5-BB01-F5773509A2B3}"/>
          </ac:spMkLst>
        </pc:spChg>
        <pc:spChg chg="del">
          <ac:chgData name="Quentin Beraud" userId="6a419fc9c26811ab" providerId="LiveId" clId="{AAA4E363-0649-4C99-ADC8-55A77C4D773F}" dt="2023-08-18T10:20:56.796" v="4263" actId="478"/>
          <ac:spMkLst>
            <pc:docMk/>
            <pc:sldMk cId="2249982744" sldId="307"/>
            <ac:spMk id="3" creationId="{7FE8AC07-FFE1-AF41-2529-8E1C13A6216D}"/>
          </ac:spMkLst>
        </pc:spChg>
        <pc:spChg chg="del mod">
          <ac:chgData name="Quentin Beraud" userId="6a419fc9c26811ab" providerId="LiveId" clId="{AAA4E363-0649-4C99-ADC8-55A77C4D773F}" dt="2023-08-18T10:21:14.084" v="4267" actId="478"/>
          <ac:spMkLst>
            <pc:docMk/>
            <pc:sldMk cId="2249982744" sldId="307"/>
            <ac:spMk id="4" creationId="{6AB259A0-0017-492F-A0DC-4B70C7052AE0}"/>
          </ac:spMkLst>
        </pc:spChg>
        <pc:spChg chg="mod">
          <ac:chgData name="Quentin Beraud" userId="6a419fc9c26811ab" providerId="LiveId" clId="{AAA4E363-0649-4C99-ADC8-55A77C4D773F}" dt="2023-08-18T10:26:17.107" v="4540" actId="20577"/>
          <ac:spMkLst>
            <pc:docMk/>
            <pc:sldMk cId="2249982744" sldId="307"/>
            <ac:spMk id="5" creationId="{CEEB3BAE-C0B2-447C-B8BE-96C6BD84D658}"/>
          </ac:spMkLst>
        </pc:spChg>
        <pc:spChg chg="del">
          <ac:chgData name="Quentin Beraud" userId="6a419fc9c26811ab" providerId="LiveId" clId="{AAA4E363-0649-4C99-ADC8-55A77C4D773F}" dt="2023-08-18T09:52:16.637" v="2930" actId="478"/>
          <ac:spMkLst>
            <pc:docMk/>
            <pc:sldMk cId="2249982744" sldId="307"/>
            <ac:spMk id="6" creationId="{B237D1CA-B91A-410E-A968-D017BBE99F99}"/>
          </ac:spMkLst>
        </pc:spChg>
        <pc:spChg chg="del">
          <ac:chgData name="Quentin Beraud" userId="6a419fc9c26811ab" providerId="LiveId" clId="{AAA4E363-0649-4C99-ADC8-55A77C4D773F}" dt="2023-08-18T09:52:15.336" v="2929" actId="478"/>
          <ac:spMkLst>
            <pc:docMk/>
            <pc:sldMk cId="2249982744" sldId="307"/>
            <ac:spMk id="7" creationId="{26A87885-D672-4CF9-A78D-CFE98385B03A}"/>
          </ac:spMkLst>
        </pc:spChg>
        <pc:spChg chg="del">
          <ac:chgData name="Quentin Beraud" userId="6a419fc9c26811ab" providerId="LiveId" clId="{AAA4E363-0649-4C99-ADC8-55A77C4D773F}" dt="2023-08-18T10:20:55.921" v="4262" actId="478"/>
          <ac:spMkLst>
            <pc:docMk/>
            <pc:sldMk cId="2249982744" sldId="307"/>
            <ac:spMk id="9" creationId="{B949D507-7313-3D25-C397-ABE2F6414FD0}"/>
          </ac:spMkLst>
        </pc:spChg>
        <pc:spChg chg="del mod">
          <ac:chgData name="Quentin Beraud" userId="6a419fc9c26811ab" providerId="LiveId" clId="{AAA4E363-0649-4C99-ADC8-55A77C4D773F}" dt="2023-08-18T10:20:55.921" v="4262" actId="478"/>
          <ac:spMkLst>
            <pc:docMk/>
            <pc:sldMk cId="2249982744" sldId="307"/>
            <ac:spMk id="10" creationId="{0E874898-A8A6-9746-0804-4CB9F4DAB312}"/>
          </ac:spMkLst>
        </pc:spChg>
        <pc:spChg chg="del mod">
          <ac:chgData name="Quentin Beraud" userId="6a419fc9c26811ab" providerId="LiveId" clId="{AAA4E363-0649-4C99-ADC8-55A77C4D773F}" dt="2023-08-18T10:21:16.044" v="4269" actId="478"/>
          <ac:spMkLst>
            <pc:docMk/>
            <pc:sldMk cId="2249982744" sldId="307"/>
            <ac:spMk id="12" creationId="{7F65E93D-09FF-42EE-B9DD-750638966686}"/>
          </ac:spMkLst>
        </pc:spChg>
        <pc:spChg chg="del">
          <ac:chgData name="Quentin Beraud" userId="6a419fc9c26811ab" providerId="LiveId" clId="{AAA4E363-0649-4C99-ADC8-55A77C4D773F}" dt="2023-08-18T09:52:17.275" v="2931" actId="478"/>
          <ac:spMkLst>
            <pc:docMk/>
            <pc:sldMk cId="2249982744" sldId="307"/>
            <ac:spMk id="13" creationId="{A7CD04AE-9A8B-4DED-855D-F51B510D0B69}"/>
          </ac:spMkLst>
        </pc:spChg>
        <pc:spChg chg="add del mod">
          <ac:chgData name="Quentin Beraud" userId="6a419fc9c26811ab" providerId="LiveId" clId="{AAA4E363-0649-4C99-ADC8-55A77C4D773F}" dt="2023-08-18T09:52:48.347" v="2958" actId="478"/>
          <ac:spMkLst>
            <pc:docMk/>
            <pc:sldMk cId="2249982744" sldId="307"/>
            <ac:spMk id="17" creationId="{D89C2847-EA50-FA6A-803C-A36CAD04898C}"/>
          </ac:spMkLst>
        </pc:spChg>
        <pc:spChg chg="add del mod">
          <ac:chgData name="Quentin Beraud" userId="6a419fc9c26811ab" providerId="LiveId" clId="{AAA4E363-0649-4C99-ADC8-55A77C4D773F}" dt="2023-08-18T09:52:46.596" v="2957" actId="478"/>
          <ac:spMkLst>
            <pc:docMk/>
            <pc:sldMk cId="2249982744" sldId="307"/>
            <ac:spMk id="19" creationId="{3482CFF5-A983-C59B-16CB-B259F0E0C229}"/>
          </ac:spMkLst>
        </pc:spChg>
        <pc:spChg chg="add del mod">
          <ac:chgData name="Quentin Beraud" userId="6a419fc9c26811ab" providerId="LiveId" clId="{AAA4E363-0649-4C99-ADC8-55A77C4D773F}" dt="2023-08-18T10:03:15.112" v="3721" actId="478"/>
          <ac:spMkLst>
            <pc:docMk/>
            <pc:sldMk cId="2249982744" sldId="307"/>
            <ac:spMk id="21" creationId="{B2D2B1AB-C046-1660-6E46-0ACACF38C52F}"/>
          </ac:spMkLst>
        </pc:spChg>
        <pc:spChg chg="add mod">
          <ac:chgData name="Quentin Beraud" userId="6a419fc9c26811ab" providerId="LiveId" clId="{AAA4E363-0649-4C99-ADC8-55A77C4D773F}" dt="2023-08-18T10:20:43.182" v="4259"/>
          <ac:spMkLst>
            <pc:docMk/>
            <pc:sldMk cId="2249982744" sldId="307"/>
            <ac:spMk id="22" creationId="{BB81ABC5-1C29-7612-68A6-DA5B6D3B8BFD}"/>
          </ac:spMkLst>
        </pc:spChg>
        <pc:spChg chg="add mod">
          <ac:chgData name="Quentin Beraud" userId="6a419fc9c26811ab" providerId="LiveId" clId="{AAA4E363-0649-4C99-ADC8-55A77C4D773F}" dt="2023-08-18T10:20:43.182" v="4259"/>
          <ac:spMkLst>
            <pc:docMk/>
            <pc:sldMk cId="2249982744" sldId="307"/>
            <ac:spMk id="23" creationId="{D9C6115F-2F3D-2E4B-D685-54D20580828C}"/>
          </ac:spMkLst>
        </pc:spChg>
        <pc:spChg chg="add mod">
          <ac:chgData name="Quentin Beraud" userId="6a419fc9c26811ab" providerId="LiveId" clId="{AAA4E363-0649-4C99-ADC8-55A77C4D773F}" dt="2023-08-18T10:20:51.989" v="4261" actId="120"/>
          <ac:spMkLst>
            <pc:docMk/>
            <pc:sldMk cId="2249982744" sldId="307"/>
            <ac:spMk id="25" creationId="{66025619-923C-8FC2-9C1E-6C2D997132BA}"/>
          </ac:spMkLst>
        </pc:spChg>
        <pc:spChg chg="add del mod">
          <ac:chgData name="Quentin Beraud" userId="6a419fc9c26811ab" providerId="LiveId" clId="{AAA4E363-0649-4C99-ADC8-55A77C4D773F}" dt="2023-08-18T10:21:06.702" v="4265" actId="478"/>
          <ac:spMkLst>
            <pc:docMk/>
            <pc:sldMk cId="2249982744" sldId="307"/>
            <ac:spMk id="27" creationId="{8FAF27EA-D5B2-A374-D82C-C9D0FBA50992}"/>
          </ac:spMkLst>
        </pc:spChg>
        <pc:spChg chg="add del mod">
          <ac:chgData name="Quentin Beraud" userId="6a419fc9c26811ab" providerId="LiveId" clId="{AAA4E363-0649-4C99-ADC8-55A77C4D773F}" dt="2023-08-18T10:21:15.377" v="4268" actId="478"/>
          <ac:spMkLst>
            <pc:docMk/>
            <pc:sldMk cId="2249982744" sldId="307"/>
            <ac:spMk id="29" creationId="{5A7825A6-A491-7B60-73AA-7D469C72748C}"/>
          </ac:spMkLst>
        </pc:spChg>
        <pc:picChg chg="add mod">
          <ac:chgData name="Quentin Beraud" userId="6a419fc9c26811ab" providerId="LiveId" clId="{AAA4E363-0649-4C99-ADC8-55A77C4D773F}" dt="2023-08-18T09:01:39.599" v="157"/>
          <ac:picMkLst>
            <pc:docMk/>
            <pc:sldMk cId="2249982744" sldId="307"/>
            <ac:picMk id="14" creationId="{7BA4680D-264D-37DA-224B-75CB621873BB}"/>
          </ac:picMkLst>
        </pc:picChg>
        <pc:picChg chg="add mod">
          <ac:chgData name="Quentin Beraud" userId="6a419fc9c26811ab" providerId="LiveId" clId="{AAA4E363-0649-4C99-ADC8-55A77C4D773F}" dt="2023-08-18T09:01:39.599" v="157"/>
          <ac:picMkLst>
            <pc:docMk/>
            <pc:sldMk cId="2249982744" sldId="307"/>
            <ac:picMk id="15" creationId="{840B06B9-46CE-3645-AF6E-603FC5125E21}"/>
          </ac:picMkLst>
        </pc:picChg>
        <pc:picChg chg="del">
          <ac:chgData name="Quentin Beraud" userId="6a419fc9c26811ab" providerId="LiveId" clId="{AAA4E363-0649-4C99-ADC8-55A77C4D773F}" dt="2023-08-18T09:01:38.797" v="156" actId="478"/>
          <ac:picMkLst>
            <pc:docMk/>
            <pc:sldMk cId="2249982744" sldId="307"/>
            <ac:picMk id="24" creationId="{BE2D9B3D-70EE-A0E4-5AB8-BCC7A89F87D9}"/>
          </ac:picMkLst>
        </pc:picChg>
        <pc:picChg chg="del">
          <ac:chgData name="Quentin Beraud" userId="6a419fc9c26811ab" providerId="LiveId" clId="{AAA4E363-0649-4C99-ADC8-55A77C4D773F}" dt="2023-08-18T10:03:11.195" v="3720" actId="478"/>
          <ac:picMkLst>
            <pc:docMk/>
            <pc:sldMk cId="2249982744" sldId="307"/>
            <ac:picMk id="1026" creationId="{90D891C7-3A24-ABE5-A53B-30449B0B42D6}"/>
          </ac:picMkLst>
        </pc:picChg>
      </pc:sldChg>
      <pc:sldChg chg="addSp delSp modSp del mod">
        <pc:chgData name="Quentin Beraud" userId="6a419fc9c26811ab" providerId="LiveId" clId="{AAA4E363-0649-4C99-ADC8-55A77C4D773F}" dt="2023-08-18T09:51:33.560" v="2886" actId="47"/>
        <pc:sldMkLst>
          <pc:docMk/>
          <pc:sldMk cId="966764380" sldId="308"/>
        </pc:sldMkLst>
        <pc:picChg chg="add mod">
          <ac:chgData name="Quentin Beraud" userId="6a419fc9c26811ab" providerId="LiveId" clId="{AAA4E363-0649-4C99-ADC8-55A77C4D773F}" dt="2023-08-18T09:01:57.359" v="163"/>
          <ac:picMkLst>
            <pc:docMk/>
            <pc:sldMk cId="966764380" sldId="308"/>
            <ac:picMk id="2" creationId="{9DD82BFD-45DA-8253-A242-A183A88C25EE}"/>
          </ac:picMkLst>
        </pc:picChg>
        <pc:picChg chg="add mod">
          <ac:chgData name="Quentin Beraud" userId="6a419fc9c26811ab" providerId="LiveId" clId="{AAA4E363-0649-4C99-ADC8-55A77C4D773F}" dt="2023-08-18T09:01:57.359" v="163"/>
          <ac:picMkLst>
            <pc:docMk/>
            <pc:sldMk cId="966764380" sldId="308"/>
            <ac:picMk id="3" creationId="{04B2DD46-FBDE-091E-2665-E7F9D4330D3A}"/>
          </ac:picMkLst>
        </pc:picChg>
        <pc:picChg chg="del">
          <ac:chgData name="Quentin Beraud" userId="6a419fc9c26811ab" providerId="LiveId" clId="{AAA4E363-0649-4C99-ADC8-55A77C4D773F}" dt="2023-08-18T09:01:48.947" v="158" actId="478"/>
          <ac:picMkLst>
            <pc:docMk/>
            <pc:sldMk cId="966764380" sldId="308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5.846" v="2888" actId="47"/>
        <pc:sldMkLst>
          <pc:docMk/>
          <pc:sldMk cId="2135528037" sldId="309"/>
        </pc:sldMkLst>
        <pc:picChg chg="add mod">
          <ac:chgData name="Quentin Beraud" userId="6a419fc9c26811ab" providerId="LiveId" clId="{AAA4E363-0649-4C99-ADC8-55A77C4D773F}" dt="2023-08-18T09:02:08.197" v="167"/>
          <ac:picMkLst>
            <pc:docMk/>
            <pc:sldMk cId="2135528037" sldId="309"/>
            <ac:picMk id="6" creationId="{DCB5B78B-588B-3138-AF33-7916DE0CBA0B}"/>
          </ac:picMkLst>
        </pc:picChg>
        <pc:picChg chg="add mod">
          <ac:chgData name="Quentin Beraud" userId="6a419fc9c26811ab" providerId="LiveId" clId="{AAA4E363-0649-4C99-ADC8-55A77C4D773F}" dt="2023-08-18T09:02:08.197" v="167"/>
          <ac:picMkLst>
            <pc:docMk/>
            <pc:sldMk cId="2135528037" sldId="309"/>
            <ac:picMk id="7" creationId="{C55081C4-101A-6E71-C772-B3BDC9692391}"/>
          </ac:picMkLst>
        </pc:picChg>
        <pc:picChg chg="del">
          <ac:chgData name="Quentin Beraud" userId="6a419fc9c26811ab" providerId="LiveId" clId="{AAA4E363-0649-4C99-ADC8-55A77C4D773F}" dt="2023-08-18T09:02:07.297" v="166" actId="478"/>
          <ac:picMkLst>
            <pc:docMk/>
            <pc:sldMk cId="2135528037" sldId="309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7.762" v="2890" actId="47"/>
        <pc:sldMkLst>
          <pc:docMk/>
          <pc:sldMk cId="3744198589" sldId="310"/>
        </pc:sldMkLst>
        <pc:picChg chg="add mod">
          <ac:chgData name="Quentin Beraud" userId="6a419fc9c26811ab" providerId="LiveId" clId="{AAA4E363-0649-4C99-ADC8-55A77C4D773F}" dt="2023-08-18T09:02:15.653" v="171"/>
          <ac:picMkLst>
            <pc:docMk/>
            <pc:sldMk cId="3744198589" sldId="310"/>
            <ac:picMk id="2" creationId="{6BE33FD1-431E-2096-AAA5-A626252882CF}"/>
          </ac:picMkLst>
        </pc:picChg>
        <pc:picChg chg="add mod">
          <ac:chgData name="Quentin Beraud" userId="6a419fc9c26811ab" providerId="LiveId" clId="{AAA4E363-0649-4C99-ADC8-55A77C4D773F}" dt="2023-08-18T09:02:15.653" v="171"/>
          <ac:picMkLst>
            <pc:docMk/>
            <pc:sldMk cId="3744198589" sldId="310"/>
            <ac:picMk id="6" creationId="{8BF6FE3F-6BB9-64F1-A9F3-ABCDEDA47E46}"/>
          </ac:picMkLst>
        </pc:picChg>
        <pc:picChg chg="del">
          <ac:chgData name="Quentin Beraud" userId="6a419fc9c26811ab" providerId="LiveId" clId="{AAA4E363-0649-4C99-ADC8-55A77C4D773F}" dt="2023-08-18T09:02:14.819" v="170" actId="478"/>
          <ac:picMkLst>
            <pc:docMk/>
            <pc:sldMk cId="3744198589" sldId="310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2.030" v="2891" actId="47"/>
        <pc:sldMkLst>
          <pc:docMk/>
          <pc:sldMk cId="3652409288" sldId="311"/>
        </pc:sldMkLst>
        <pc:picChg chg="add mod">
          <ac:chgData name="Quentin Beraud" userId="6a419fc9c26811ab" providerId="LiveId" clId="{AAA4E363-0649-4C99-ADC8-55A77C4D773F}" dt="2023-08-18T09:02:24.867" v="173"/>
          <ac:picMkLst>
            <pc:docMk/>
            <pc:sldMk cId="3652409288" sldId="311"/>
            <ac:picMk id="2" creationId="{3E2C49BB-C17E-A117-0103-960498142C1F}"/>
          </ac:picMkLst>
        </pc:picChg>
        <pc:picChg chg="add mod">
          <ac:chgData name="Quentin Beraud" userId="6a419fc9c26811ab" providerId="LiveId" clId="{AAA4E363-0649-4C99-ADC8-55A77C4D773F}" dt="2023-08-18T09:02:24.867" v="173"/>
          <ac:picMkLst>
            <pc:docMk/>
            <pc:sldMk cId="3652409288" sldId="311"/>
            <ac:picMk id="7" creationId="{95CDF551-8ED3-C16B-F4BE-927967CB1E1D}"/>
          </ac:picMkLst>
        </pc:picChg>
        <pc:picChg chg="del">
          <ac:chgData name="Quentin Beraud" userId="6a419fc9c26811ab" providerId="LiveId" clId="{AAA4E363-0649-4C99-ADC8-55A77C4D773F}" dt="2023-08-18T09:02:24.007" v="172" actId="478"/>
          <ac:picMkLst>
            <pc:docMk/>
            <pc:sldMk cId="3652409288" sldId="311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8.483" v="2895" actId="47"/>
        <pc:sldMkLst>
          <pc:docMk/>
          <pc:sldMk cId="231483436" sldId="312"/>
        </pc:sldMkLst>
        <pc:picChg chg="add mod">
          <ac:chgData name="Quentin Beraud" userId="6a419fc9c26811ab" providerId="LiveId" clId="{AAA4E363-0649-4C99-ADC8-55A77C4D773F}" dt="2023-08-18T09:02:41.627" v="181"/>
          <ac:picMkLst>
            <pc:docMk/>
            <pc:sldMk cId="231483436" sldId="312"/>
            <ac:picMk id="3" creationId="{61C13598-4FC9-189D-2F5F-3F5CAA729EE0}"/>
          </ac:picMkLst>
        </pc:picChg>
        <pc:picChg chg="add mod">
          <ac:chgData name="Quentin Beraud" userId="6a419fc9c26811ab" providerId="LiveId" clId="{AAA4E363-0649-4C99-ADC8-55A77C4D773F}" dt="2023-08-18T09:02:41.627" v="181"/>
          <ac:picMkLst>
            <pc:docMk/>
            <pc:sldMk cId="231483436" sldId="312"/>
            <ac:picMk id="6" creationId="{8012F329-6A93-F9FC-048C-06B90BBC8CE3}"/>
          </ac:picMkLst>
        </pc:picChg>
        <pc:picChg chg="del">
          <ac:chgData name="Quentin Beraud" userId="6a419fc9c26811ab" providerId="LiveId" clId="{AAA4E363-0649-4C99-ADC8-55A77C4D773F}" dt="2023-08-18T09:02:40.903" v="180" actId="478"/>
          <ac:picMkLst>
            <pc:docMk/>
            <pc:sldMk cId="231483436" sldId="312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9.543" v="2896" actId="47"/>
        <pc:sldMkLst>
          <pc:docMk/>
          <pc:sldMk cId="2230687730" sldId="313"/>
        </pc:sldMkLst>
        <pc:picChg chg="add mod">
          <ac:chgData name="Quentin Beraud" userId="6a419fc9c26811ab" providerId="LiveId" clId="{AAA4E363-0649-4C99-ADC8-55A77C4D773F}" dt="2023-08-18T09:02:45.473" v="183"/>
          <ac:picMkLst>
            <pc:docMk/>
            <pc:sldMk cId="2230687730" sldId="313"/>
            <ac:picMk id="3" creationId="{90076DDE-5CDF-6890-D444-DD621DB31F7F}"/>
          </ac:picMkLst>
        </pc:picChg>
        <pc:picChg chg="add mod">
          <ac:chgData name="Quentin Beraud" userId="6a419fc9c26811ab" providerId="LiveId" clId="{AAA4E363-0649-4C99-ADC8-55A77C4D773F}" dt="2023-08-18T09:02:45.473" v="183"/>
          <ac:picMkLst>
            <pc:docMk/>
            <pc:sldMk cId="2230687730" sldId="313"/>
            <ac:picMk id="4" creationId="{1D8D72BB-977C-C6F5-B3E3-3FE4BED3AC73}"/>
          </ac:picMkLst>
        </pc:picChg>
        <pc:picChg chg="del">
          <ac:chgData name="Quentin Beraud" userId="6a419fc9c26811ab" providerId="LiveId" clId="{AAA4E363-0649-4C99-ADC8-55A77C4D773F}" dt="2023-08-18T09:02:44.734" v="182" actId="478"/>
          <ac:picMkLst>
            <pc:docMk/>
            <pc:sldMk cId="2230687730" sldId="313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50.721" v="2897" actId="47"/>
        <pc:sldMkLst>
          <pc:docMk/>
          <pc:sldMk cId="1673121908" sldId="314"/>
        </pc:sldMkLst>
        <pc:picChg chg="add mod">
          <ac:chgData name="Quentin Beraud" userId="6a419fc9c26811ab" providerId="LiveId" clId="{AAA4E363-0649-4C99-ADC8-55A77C4D773F}" dt="2023-08-18T09:02:49.227" v="185"/>
          <ac:picMkLst>
            <pc:docMk/>
            <pc:sldMk cId="1673121908" sldId="314"/>
            <ac:picMk id="3" creationId="{82DC3D76-29C3-3806-180F-E863A0C3C410}"/>
          </ac:picMkLst>
        </pc:picChg>
        <pc:picChg chg="add mod">
          <ac:chgData name="Quentin Beraud" userId="6a419fc9c26811ab" providerId="LiveId" clId="{AAA4E363-0649-4C99-ADC8-55A77C4D773F}" dt="2023-08-18T09:02:49.227" v="185"/>
          <ac:picMkLst>
            <pc:docMk/>
            <pc:sldMk cId="1673121908" sldId="314"/>
            <ac:picMk id="6" creationId="{0D2BA043-83C2-6925-31E3-091B2D933957}"/>
          </ac:picMkLst>
        </pc:picChg>
        <pc:picChg chg="del">
          <ac:chgData name="Quentin Beraud" userId="6a419fc9c26811ab" providerId="LiveId" clId="{AAA4E363-0649-4C99-ADC8-55A77C4D773F}" dt="2023-08-18T09:02:48.378" v="184" actId="478"/>
          <ac:picMkLst>
            <pc:docMk/>
            <pc:sldMk cId="1673121908" sldId="314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6.423" v="2893" actId="47"/>
        <pc:sldMkLst>
          <pc:docMk/>
          <pc:sldMk cId="3990532675" sldId="315"/>
        </pc:sldMkLst>
        <pc:picChg chg="add mod">
          <ac:chgData name="Quentin Beraud" userId="6a419fc9c26811ab" providerId="LiveId" clId="{AAA4E363-0649-4C99-ADC8-55A77C4D773F}" dt="2023-08-18T09:02:33.798" v="177"/>
          <ac:picMkLst>
            <pc:docMk/>
            <pc:sldMk cId="3990532675" sldId="315"/>
            <ac:picMk id="3" creationId="{ECCA15E4-2C34-A2C5-838F-A41043CF4CC1}"/>
          </ac:picMkLst>
        </pc:picChg>
        <pc:picChg chg="add mod">
          <ac:chgData name="Quentin Beraud" userId="6a419fc9c26811ab" providerId="LiveId" clId="{AAA4E363-0649-4C99-ADC8-55A77C4D773F}" dt="2023-08-18T09:02:33.798" v="177"/>
          <ac:picMkLst>
            <pc:docMk/>
            <pc:sldMk cId="3990532675" sldId="315"/>
            <ac:picMk id="5" creationId="{3AD7AC93-51E5-A678-6BE1-19DE695461FE}"/>
          </ac:picMkLst>
        </pc:picChg>
        <pc:picChg chg="del">
          <ac:chgData name="Quentin Beraud" userId="6a419fc9c26811ab" providerId="LiveId" clId="{AAA4E363-0649-4C99-ADC8-55A77C4D773F}" dt="2023-08-18T09:02:33.008" v="176" actId="478"/>
          <ac:picMkLst>
            <pc:docMk/>
            <pc:sldMk cId="3990532675" sldId="315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7.317" v="2894" actId="47"/>
        <pc:sldMkLst>
          <pc:docMk/>
          <pc:sldMk cId="3396809656" sldId="316"/>
        </pc:sldMkLst>
        <pc:picChg chg="add mod">
          <ac:chgData name="Quentin Beraud" userId="6a419fc9c26811ab" providerId="LiveId" clId="{AAA4E363-0649-4C99-ADC8-55A77C4D773F}" dt="2023-08-18T09:02:37.697" v="179"/>
          <ac:picMkLst>
            <pc:docMk/>
            <pc:sldMk cId="3396809656" sldId="316"/>
            <ac:picMk id="3" creationId="{E6C688B7-D22C-2ECE-7E80-852BD65A4A24}"/>
          </ac:picMkLst>
        </pc:picChg>
        <pc:picChg chg="add mod">
          <ac:chgData name="Quentin Beraud" userId="6a419fc9c26811ab" providerId="LiveId" clId="{AAA4E363-0649-4C99-ADC8-55A77C4D773F}" dt="2023-08-18T09:02:37.697" v="179"/>
          <ac:picMkLst>
            <pc:docMk/>
            <pc:sldMk cId="3396809656" sldId="316"/>
            <ac:picMk id="4" creationId="{A438B465-C3FA-3F1A-7850-11997B46162F}"/>
          </ac:picMkLst>
        </pc:picChg>
        <pc:picChg chg="del">
          <ac:chgData name="Quentin Beraud" userId="6a419fc9c26811ab" providerId="LiveId" clId="{AAA4E363-0649-4C99-ADC8-55A77C4D773F}" dt="2023-08-18T09:02:36.949" v="178" actId="478"/>
          <ac:picMkLst>
            <pc:docMk/>
            <pc:sldMk cId="3396809656" sldId="316"/>
            <ac:picMk id="22" creationId="{11834383-B9DF-84E2-7168-8E2589344CCD}"/>
          </ac:picMkLst>
        </pc:picChg>
      </pc:sldChg>
      <pc:sldChg chg="addSp delSp modSp mod">
        <pc:chgData name="Quentin Beraud" userId="6a419fc9c26811ab" providerId="LiveId" clId="{AAA4E363-0649-4C99-ADC8-55A77C4D773F}" dt="2023-08-18T10:12:13.061" v="4160" actId="1076"/>
        <pc:sldMkLst>
          <pc:docMk/>
          <pc:sldMk cId="2795806566" sldId="317"/>
        </pc:sldMkLst>
        <pc:spChg chg="mod">
          <ac:chgData name="Quentin Beraud" userId="6a419fc9c26811ab" providerId="LiveId" clId="{AAA4E363-0649-4C99-ADC8-55A77C4D773F}" dt="2023-08-18T10:12:10.242" v="4159" actId="14100"/>
          <ac:spMkLst>
            <pc:docMk/>
            <pc:sldMk cId="2795806566" sldId="317"/>
            <ac:spMk id="2" creationId="{8B4D5C50-E54B-8B53-7B22-1BF070280D4E}"/>
          </ac:spMkLst>
        </pc:spChg>
        <pc:spChg chg="mod">
          <ac:chgData name="Quentin Beraud" userId="6a419fc9c26811ab" providerId="LiveId" clId="{AAA4E363-0649-4C99-ADC8-55A77C4D773F}" dt="2023-08-18T10:12:13.061" v="4160" actId="1076"/>
          <ac:spMkLst>
            <pc:docMk/>
            <pc:sldMk cId="2795806566" sldId="317"/>
            <ac:spMk id="13" creationId="{601856F3-405B-C8B6-A9C1-ECF7A771F398}"/>
          </ac:spMkLst>
        </pc:spChg>
        <pc:spChg chg="mod">
          <ac:chgData name="Quentin Beraud" userId="6a419fc9c26811ab" providerId="LiveId" clId="{AAA4E363-0649-4C99-ADC8-55A77C4D773F}" dt="2023-08-18T10:12:01.429" v="4156" actId="20577"/>
          <ac:spMkLst>
            <pc:docMk/>
            <pc:sldMk cId="2795806566" sldId="317"/>
            <ac:spMk id="30" creationId="{2CE2368A-8056-1CAB-EBB0-C04378BD29F1}"/>
          </ac:spMkLst>
        </pc:spChg>
        <pc:picChg chg="add mod">
          <ac:chgData name="Quentin Beraud" userId="6a419fc9c26811ab" providerId="LiveId" clId="{AAA4E363-0649-4C99-ADC8-55A77C4D773F}" dt="2023-08-18T09:02:52.858" v="187"/>
          <ac:picMkLst>
            <pc:docMk/>
            <pc:sldMk cId="2795806566" sldId="317"/>
            <ac:picMk id="3" creationId="{EDDFD1EF-E81A-6CB2-AD9E-997A6199B0DF}"/>
          </ac:picMkLst>
        </pc:picChg>
        <pc:picChg chg="add mod">
          <ac:chgData name="Quentin Beraud" userId="6a419fc9c26811ab" providerId="LiveId" clId="{AAA4E363-0649-4C99-ADC8-55A77C4D773F}" dt="2023-08-18T09:02:52.858" v="187"/>
          <ac:picMkLst>
            <pc:docMk/>
            <pc:sldMk cId="2795806566" sldId="317"/>
            <ac:picMk id="4" creationId="{608EABFB-4207-52E9-19C5-A2712B87F952}"/>
          </ac:picMkLst>
        </pc:picChg>
        <pc:picChg chg="del">
          <ac:chgData name="Quentin Beraud" userId="6a419fc9c26811ab" providerId="LiveId" clId="{AAA4E363-0649-4C99-ADC8-55A77C4D773F}" dt="2023-08-18T10:09:16.889" v="4046" actId="478"/>
          <ac:picMkLst>
            <pc:docMk/>
            <pc:sldMk cId="2795806566" sldId="317"/>
            <ac:picMk id="6" creationId="{E0B68773-10E3-0A1E-9F49-CB82D18AD8C1}"/>
          </ac:picMkLst>
        </pc:picChg>
        <pc:picChg chg="add mod modCrop">
          <ac:chgData name="Quentin Beraud" userId="6a419fc9c26811ab" providerId="LiveId" clId="{AAA4E363-0649-4C99-ADC8-55A77C4D773F}" dt="2023-08-18T10:12:05.400" v="4158" actId="1076"/>
          <ac:picMkLst>
            <pc:docMk/>
            <pc:sldMk cId="2795806566" sldId="317"/>
            <ac:picMk id="11" creationId="{A9F4D5A4-182C-6E52-CE9E-D976D1F8B1F0}"/>
          </ac:picMkLst>
        </pc:picChg>
        <pc:picChg chg="del">
          <ac:chgData name="Quentin Beraud" userId="6a419fc9c26811ab" providerId="LiveId" clId="{AAA4E363-0649-4C99-ADC8-55A77C4D773F}" dt="2023-08-18T09:02:52.097" v="186" actId="478"/>
          <ac:picMkLst>
            <pc:docMk/>
            <pc:sldMk cId="2795806566" sldId="317"/>
            <ac:picMk id="22" creationId="{11834383-B9DF-84E2-7168-8E2589344CCD}"/>
          </ac:picMkLst>
        </pc:picChg>
      </pc:sldChg>
      <pc:sldChg chg="addSp delSp modSp mod">
        <pc:chgData name="Quentin Beraud" userId="6a419fc9c26811ab" providerId="LiveId" clId="{AAA4E363-0649-4C99-ADC8-55A77C4D773F}" dt="2023-08-18T10:12:18.761" v="4161" actId="14100"/>
        <pc:sldMkLst>
          <pc:docMk/>
          <pc:sldMk cId="1631205840" sldId="318"/>
        </pc:sldMkLst>
        <pc:spChg chg="mod">
          <ac:chgData name="Quentin Beraud" userId="6a419fc9c26811ab" providerId="LiveId" clId="{AAA4E363-0649-4C99-ADC8-55A77C4D773F}" dt="2023-08-18T10:12:18.761" v="4161" actId="14100"/>
          <ac:spMkLst>
            <pc:docMk/>
            <pc:sldMk cId="1631205840" sldId="318"/>
            <ac:spMk id="2" creationId="{8B4D5C50-E54B-8B53-7B22-1BF070280D4E}"/>
          </ac:spMkLst>
        </pc:spChg>
        <pc:spChg chg="add mod">
          <ac:chgData name="Quentin Beraud" userId="6a419fc9c26811ab" providerId="LiveId" clId="{AAA4E363-0649-4C99-ADC8-55A77C4D773F}" dt="2023-08-18T10:11:48.012" v="4150" actId="20577"/>
          <ac:spMkLst>
            <pc:docMk/>
            <pc:sldMk cId="1631205840" sldId="318"/>
            <ac:spMk id="14" creationId="{F3FA885D-E381-54C2-077F-65647F9D4A51}"/>
          </ac:spMkLst>
        </pc:spChg>
        <pc:spChg chg="mod">
          <ac:chgData name="Quentin Beraud" userId="6a419fc9c26811ab" providerId="LiveId" clId="{AAA4E363-0649-4C99-ADC8-55A77C4D773F}" dt="2023-08-18T10:11:54.542" v="4153" actId="20577"/>
          <ac:spMkLst>
            <pc:docMk/>
            <pc:sldMk cId="1631205840" sldId="318"/>
            <ac:spMk id="30" creationId="{2CE2368A-8056-1CAB-EBB0-C04378BD29F1}"/>
          </ac:spMkLst>
        </pc:spChg>
        <pc:picChg chg="add mod">
          <ac:chgData name="Quentin Beraud" userId="6a419fc9c26811ab" providerId="LiveId" clId="{AAA4E363-0649-4C99-ADC8-55A77C4D773F}" dt="2023-08-18T09:02:56.822" v="189"/>
          <ac:picMkLst>
            <pc:docMk/>
            <pc:sldMk cId="1631205840" sldId="318"/>
            <ac:picMk id="3" creationId="{0461258F-2EF7-BA6C-246A-B1B3D9F792DD}"/>
          </ac:picMkLst>
        </pc:picChg>
        <pc:picChg chg="del">
          <ac:chgData name="Quentin Beraud" userId="6a419fc9c26811ab" providerId="LiveId" clId="{AAA4E363-0649-4C99-ADC8-55A77C4D773F}" dt="2023-08-18T10:10:44.803" v="4048" actId="478"/>
          <ac:picMkLst>
            <pc:docMk/>
            <pc:sldMk cId="1631205840" sldId="318"/>
            <ac:picMk id="4" creationId="{A7CF76C3-4392-4F38-3EE6-304F06BF098D}"/>
          </ac:picMkLst>
        </pc:picChg>
        <pc:picChg chg="add mod">
          <ac:chgData name="Quentin Beraud" userId="6a419fc9c26811ab" providerId="LiveId" clId="{AAA4E363-0649-4C99-ADC8-55A77C4D773F}" dt="2023-08-18T09:02:56.822" v="189"/>
          <ac:picMkLst>
            <pc:docMk/>
            <pc:sldMk cId="1631205840" sldId="318"/>
            <ac:picMk id="5" creationId="{6D6C2EAA-4C6A-4384-E0E9-5F919ABA3F19}"/>
          </ac:picMkLst>
        </pc:picChg>
        <pc:picChg chg="del">
          <ac:chgData name="Quentin Beraud" userId="6a419fc9c26811ab" providerId="LiveId" clId="{AAA4E363-0649-4C99-ADC8-55A77C4D773F}" dt="2023-08-18T10:10:46.211" v="4050" actId="478"/>
          <ac:picMkLst>
            <pc:docMk/>
            <pc:sldMk cId="1631205840" sldId="318"/>
            <ac:picMk id="11" creationId="{045D34E6-6662-3088-676F-1ED2D0388AC2}"/>
          </ac:picMkLst>
        </pc:picChg>
        <pc:picChg chg="add mod">
          <ac:chgData name="Quentin Beraud" userId="6a419fc9c26811ab" providerId="LiveId" clId="{AAA4E363-0649-4C99-ADC8-55A77C4D773F}" dt="2023-08-18T10:11:26.231" v="4080" actId="1076"/>
          <ac:picMkLst>
            <pc:docMk/>
            <pc:sldMk cId="1631205840" sldId="318"/>
            <ac:picMk id="12" creationId="{9E90B67E-D9C9-272A-C425-B56CB5C016DA}"/>
          </ac:picMkLst>
        </pc:picChg>
        <pc:picChg chg="del">
          <ac:chgData name="Quentin Beraud" userId="6a419fc9c26811ab" providerId="LiveId" clId="{AAA4E363-0649-4C99-ADC8-55A77C4D773F}" dt="2023-08-18T10:10:45.507" v="4049" actId="478"/>
          <ac:picMkLst>
            <pc:docMk/>
            <pc:sldMk cId="1631205840" sldId="318"/>
            <ac:picMk id="13" creationId="{10B04988-FCC2-A951-2069-CDACB237EAF5}"/>
          </ac:picMkLst>
        </pc:picChg>
        <pc:picChg chg="del">
          <ac:chgData name="Quentin Beraud" userId="6a419fc9c26811ab" providerId="LiveId" clId="{AAA4E363-0649-4C99-ADC8-55A77C4D773F}" dt="2023-08-18T10:10:46.712" v="4051" actId="478"/>
          <ac:picMkLst>
            <pc:docMk/>
            <pc:sldMk cId="1631205840" sldId="318"/>
            <ac:picMk id="15" creationId="{0F7A4F31-C38E-3FED-36AD-B51627CE3C92}"/>
          </ac:picMkLst>
        </pc:picChg>
        <pc:picChg chg="del">
          <ac:chgData name="Quentin Beraud" userId="6a419fc9c26811ab" providerId="LiveId" clId="{AAA4E363-0649-4C99-ADC8-55A77C4D773F}" dt="2023-08-18T09:02:56.015" v="188" actId="478"/>
          <ac:picMkLst>
            <pc:docMk/>
            <pc:sldMk cId="1631205840" sldId="318"/>
            <ac:picMk id="22" creationId="{11834383-B9DF-84E2-7168-8E2589344CCD}"/>
          </ac:picMkLst>
        </pc:picChg>
      </pc:sldChg>
      <pc:sldChg chg="addSp delSp modSp add mod">
        <pc:chgData name="Quentin Beraud" userId="6a419fc9c26811ab" providerId="LiveId" clId="{AAA4E363-0649-4C99-ADC8-55A77C4D773F}" dt="2023-08-18T10:20:14.067" v="4256" actId="1076"/>
        <pc:sldMkLst>
          <pc:docMk/>
          <pc:sldMk cId="271191972" sldId="319"/>
        </pc:sldMkLst>
        <pc:spChg chg="del">
          <ac:chgData name="Quentin Beraud" userId="6a419fc9c26811ab" providerId="LiveId" clId="{AAA4E363-0649-4C99-ADC8-55A77C4D773F}" dt="2023-08-18T10:13:04.890" v="4189" actId="478"/>
          <ac:spMkLst>
            <pc:docMk/>
            <pc:sldMk cId="271191972" sldId="319"/>
            <ac:spMk id="5" creationId="{CEEB3BAE-C0B2-447C-B8BE-96C6BD84D658}"/>
          </ac:spMkLst>
        </pc:spChg>
        <pc:spChg chg="add del mod">
          <ac:chgData name="Quentin Beraud" userId="6a419fc9c26811ab" providerId="LiveId" clId="{AAA4E363-0649-4C99-ADC8-55A77C4D773F}" dt="2023-08-18T10:13:08.140" v="4190" actId="478"/>
          <ac:spMkLst>
            <pc:docMk/>
            <pc:sldMk cId="271191972" sldId="319"/>
            <ac:spMk id="7" creationId="{191B9DA1-87E3-2FE6-E6A9-0ACAF16BB32F}"/>
          </ac:spMkLst>
        </pc:spChg>
        <pc:spChg chg="mod">
          <ac:chgData name="Quentin Beraud" userId="6a419fc9c26811ab" providerId="LiveId" clId="{AAA4E363-0649-4C99-ADC8-55A77C4D773F}" dt="2023-08-18T10:12:43.460" v="4173" actId="20577"/>
          <ac:spMkLst>
            <pc:docMk/>
            <pc:sldMk cId="271191972" sldId="319"/>
            <ac:spMk id="9" creationId="{B949D507-7313-3D25-C397-ABE2F6414FD0}"/>
          </ac:spMkLst>
        </pc:spChg>
        <pc:spChg chg="mod">
          <ac:chgData name="Quentin Beraud" userId="6a419fc9c26811ab" providerId="LiveId" clId="{AAA4E363-0649-4C99-ADC8-55A77C4D773F}" dt="2023-08-18T10:13:02.560" v="4188" actId="20577"/>
          <ac:spMkLst>
            <pc:docMk/>
            <pc:sldMk cId="271191972" sldId="319"/>
            <ac:spMk id="10" creationId="{0E874898-A8A6-9746-0804-4CB9F4DAB312}"/>
          </ac:spMkLst>
        </pc:spChg>
        <pc:graphicFrameChg chg="add del mod">
          <ac:chgData name="Quentin Beraud" userId="6a419fc9c26811ab" providerId="LiveId" clId="{AAA4E363-0649-4C99-ADC8-55A77C4D773F}" dt="2023-08-18T10:13:46.475" v="4220" actId="478"/>
          <ac:graphicFrameMkLst>
            <pc:docMk/>
            <pc:sldMk cId="271191972" sldId="319"/>
            <ac:graphicFrameMk id="12" creationId="{4EC9C91B-73CE-368D-C44D-A88267FA5A14}"/>
          </ac:graphicFrameMkLst>
        </pc:graphicFrameChg>
        <pc:picChg chg="add del mod">
          <ac:chgData name="Quentin Beraud" userId="6a419fc9c26811ab" providerId="LiveId" clId="{AAA4E363-0649-4C99-ADC8-55A77C4D773F}" dt="2023-08-18T10:20:09.577" v="4254" actId="478"/>
          <ac:picMkLst>
            <pc:docMk/>
            <pc:sldMk cId="271191972" sldId="319"/>
            <ac:picMk id="14" creationId="{40CB8EBB-9F9E-2478-AC8A-93A4141728ED}"/>
          </ac:picMkLst>
        </pc:picChg>
        <pc:picChg chg="add mod">
          <ac:chgData name="Quentin Beraud" userId="6a419fc9c26811ab" providerId="LiveId" clId="{AAA4E363-0649-4C99-ADC8-55A77C4D773F}" dt="2023-08-18T10:20:14.067" v="4256" actId="1076"/>
          <ac:picMkLst>
            <pc:docMk/>
            <pc:sldMk cId="271191972" sldId="319"/>
            <ac:picMk id="16" creationId="{729BC831-2D2F-69C0-8E64-FE4DB1121588}"/>
          </ac:picMkLst>
        </pc:picChg>
      </pc:sldChg>
      <pc:sldChg chg="addSp delSp modSp add mod">
        <pc:chgData name="Quentin Beraud" userId="6a419fc9c26811ab" providerId="LiveId" clId="{AAA4E363-0649-4C99-ADC8-55A77C4D773F}" dt="2023-08-18T10:16:47.644" v="4253" actId="1076"/>
        <pc:sldMkLst>
          <pc:docMk/>
          <pc:sldMk cId="4078171086" sldId="320"/>
        </pc:sldMkLst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3" creationId="{7FE8AC07-FFE1-AF41-2529-8E1C13A6216D}"/>
          </ac:spMkLst>
        </pc:spChg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9" creationId="{B949D507-7313-3D25-C397-ABE2F6414FD0}"/>
          </ac:spMkLst>
        </pc:spChg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10" creationId="{0E874898-A8A6-9746-0804-4CB9F4DAB312}"/>
          </ac:spMkLst>
        </pc:spChg>
        <pc:picChg chg="add del mod ord">
          <ac:chgData name="Quentin Beraud" userId="6a419fc9c26811ab" providerId="LiveId" clId="{AAA4E363-0649-4C99-ADC8-55A77C4D773F}" dt="2023-08-18T10:16:27.880" v="4249"/>
          <ac:picMkLst>
            <pc:docMk/>
            <pc:sldMk cId="4078171086" sldId="320"/>
            <ac:picMk id="6" creationId="{177D3E16-88C4-ABDE-E133-9E6383FEEA9F}"/>
          </ac:picMkLst>
        </pc:picChg>
        <pc:picChg chg="add mod ord">
          <ac:chgData name="Quentin Beraud" userId="6a419fc9c26811ab" providerId="LiveId" clId="{AAA4E363-0649-4C99-ADC8-55A77C4D773F}" dt="2023-08-18T10:16:47.644" v="4253" actId="1076"/>
          <ac:picMkLst>
            <pc:docMk/>
            <pc:sldMk cId="4078171086" sldId="320"/>
            <ac:picMk id="12" creationId="{BA9ED0F3-500E-18E1-CE8F-0D071C1E1D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13/02/2024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13/02/2024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2B7B7-C677-D008-8A15-CC5A19A2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D710A-77B3-5A1F-3EAD-492CC7ACA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C95723-D30C-9D75-1605-A3508656C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58E270-5C5F-5FA8-9D6B-AAB2987B5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39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11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4ED0A-FB53-2951-42F7-B86A82278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5B1ADE-5B2B-23DD-8D63-C4511D426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869DB7-18BE-6AD1-54F4-81D784FD2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018002-26A5-77EB-45F0-EE1428813D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92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5D6FA-FB7F-E457-B577-8276B0A66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A244E83-DD8E-7984-3460-8582419C4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E05C16-5FA9-C905-42FE-C4F3DC324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53F4CF-0811-DFC7-5A31-7960F0A67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491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06F90-31FC-9CAD-A46E-3CBA1AE79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2DE30E-2B4A-6776-FB45-E5457DE21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E6FB2F-80BA-9176-7475-C0BDB807F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FEC11A-3A4B-AD8E-58E9-2A5A9E93A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2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269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148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15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283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2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17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EB2F9-BE1C-7DAD-CAFD-9E719B521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A73A9F-279C-B6E0-615B-88AE049B4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4FCFEE-4EE0-C5F2-7C0A-DFD624F63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4C79E1-E36E-E66A-9C2A-AC3FFA9E66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940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03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28875-C7C7-A890-062E-388D604B1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23CD95-DF03-97B8-E74B-EA59BD7EFE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F38F97-4ED7-DEF3-F550-03B75F7A5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C4003-3D77-7275-E2D9-C0F65F4CDC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68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71292-A034-3042-0C0E-048E521BE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C2AB5E-44DB-3CCE-D3CE-57DE00194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C7C90B-0DBC-B72B-65FA-0A9EE1DDC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0C8741-C0B0-3AE9-853F-B2B89ED73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50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B0972-D48C-3328-6449-F5EF25A74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B77B1F-49BE-CA10-11C4-C3BAD1C75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B81F65-54B4-A75D-DE1B-7EE6D8165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9A21F2-2EC3-B5A6-62E7-E14B3228FD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220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6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9.jpe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EDF4074E-B2E0-2B93-4C7D-E7A3E2CDA2C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C05FA-5EF4-7A1D-1C22-D1DC5D9307F6}"/>
              </a:ext>
            </a:extLst>
          </p:cNvPr>
          <p:cNvSpPr/>
          <p:nvPr/>
        </p:nvSpPr>
        <p:spPr>
          <a:xfrm>
            <a:off x="5122383" y="2541519"/>
            <a:ext cx="3467689" cy="1774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66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37844755-9B7D-6674-9ABF-A62E9DF99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3193608" y="2486886"/>
            <a:ext cx="1288016" cy="1892329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B99053-552E-8F34-4282-B5F444C0AA45}"/>
              </a:ext>
            </a:extLst>
          </p:cNvPr>
          <p:cNvSpPr/>
          <p:nvPr/>
        </p:nvSpPr>
        <p:spPr>
          <a:xfrm>
            <a:off x="9779759" y="6369235"/>
            <a:ext cx="1980242" cy="4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FB83D-36DA-1A6F-9265-B58D3D976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C48D7D49-BC2E-4106-52ED-6C471FB0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053DA9A-9931-2A6C-02C9-9F012381CD9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C4348595-DFF1-A9FB-0EFA-6A68738AC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452D6A9-1BC4-FD5A-3CE2-4D918B822991}"/>
              </a:ext>
            </a:extLst>
          </p:cNvPr>
          <p:cNvSpPr txBox="1">
            <a:spLocks/>
          </p:cNvSpPr>
          <p:nvPr/>
        </p:nvSpPr>
        <p:spPr>
          <a:xfrm>
            <a:off x="370931" y="266808"/>
            <a:ext cx="5210719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E089E215-BF63-CF08-C26D-943FBDCF3990}"/>
              </a:ext>
            </a:extLst>
          </p:cNvPr>
          <p:cNvSpPr txBox="1">
            <a:spLocks/>
          </p:cNvSpPr>
          <p:nvPr/>
        </p:nvSpPr>
        <p:spPr>
          <a:xfrm>
            <a:off x="370931" y="685907"/>
            <a:ext cx="5210719" cy="37943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lvl="1" indent="0">
              <a:spcAft>
                <a:spcPts val="20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Fonctionnalité - Attractions à proximité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234479-3345-0AA0-2666-E8B942700EC8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Image 34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EB40792E-1046-0053-4730-610A01018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0BE5DBB-B710-921F-A0AB-EA260A6BE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81"/>
          <a:stretch/>
        </p:blipFill>
        <p:spPr>
          <a:xfrm>
            <a:off x="5929802" y="208723"/>
            <a:ext cx="5891267" cy="877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FB6B2F9-E782-A2E0-341D-95BD1155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870" y="1232307"/>
            <a:ext cx="8932199" cy="3600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0665DA5-EDF8-2654-29D1-77EEA4A9E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870" y="4935196"/>
            <a:ext cx="8043152" cy="1333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49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 indent="0">
              <a:spcAft>
                <a:spcPts val="20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Amélioration des performances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DC43B-8E19-19E8-3F2B-7DD4742F5EFE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F71C6C20-F3BD-0B4A-CD0D-99BDDB968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3C85C4-0E45-C00B-EA78-71FCD4190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82" y="1566218"/>
            <a:ext cx="5401216" cy="3006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027A61-85AF-A735-7440-B2EB95BCCE47}"/>
              </a:ext>
            </a:extLst>
          </p:cNvPr>
          <p:cNvSpPr txBox="1"/>
          <p:nvPr/>
        </p:nvSpPr>
        <p:spPr>
          <a:xfrm>
            <a:off x="370931" y="1302976"/>
            <a:ext cx="5492989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Problématique :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Ralentissement du à un nombre d’utilisateur élevées.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externe – temps de réponse élevées :</a:t>
            </a:r>
          </a:p>
          <a:p>
            <a:pPr>
              <a:spcAft>
                <a:spcPts val="600"/>
              </a:spcAft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</a:t>
            </a:r>
            <a:r>
              <a:rPr lang="fr-F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gpsUtil</a:t>
            </a:r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</a:t>
            </a:r>
            <a:r>
              <a:rPr lang="fr-F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rewardsCentral</a:t>
            </a:r>
          </a:p>
          <a:p>
            <a:pPr>
              <a:spcAft>
                <a:spcPts val="600"/>
              </a:spcAft>
            </a:pPr>
            <a:endParaRPr lang="fr-FR" sz="1600" dirty="0">
              <a:solidFill>
                <a:srgbClr val="0070C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: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Implémentation de « CompletableFuture ».</a:t>
            </a:r>
          </a:p>
          <a:p>
            <a:pPr>
              <a:spcAft>
                <a:spcPts val="600"/>
              </a:spcAft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Avantage :</a:t>
            </a:r>
          </a:p>
          <a:p>
            <a:pPr>
              <a:spcAft>
                <a:spcPts val="600"/>
              </a:spcAft>
            </a:pPr>
            <a:r>
              <a:rPr lang="fr-FR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 CompletableFuture »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facilite la mise en place d'exécution asynchrone des tâches et la gestion des résultats de manière flexible.</a:t>
            </a:r>
          </a:p>
          <a:p>
            <a:pPr>
              <a:spcAft>
                <a:spcPts val="600"/>
              </a:spcAft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CD56E53E-3816-E0D9-401A-BBE043C266AC}"/>
              </a:ext>
            </a:extLst>
          </p:cNvPr>
          <p:cNvSpPr txBox="1">
            <a:spLocks/>
          </p:cNvSpPr>
          <p:nvPr/>
        </p:nvSpPr>
        <p:spPr>
          <a:xfrm>
            <a:off x="6328082" y="1302976"/>
            <a:ext cx="5492987" cy="292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Implémentation des CompletableFuture - trackUserLocation : </a:t>
            </a:r>
          </a:p>
          <a:p>
            <a:endParaRPr lang="fr-FR" sz="16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1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23DAA-B10E-C5E9-0A36-9155029CA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BE9B5AF2-7256-D77C-D2F7-9B90FA7CA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054A643-E19F-C57F-6A54-B185148BACB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99AA4BCC-4735-427E-182D-DC72A340A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BB92E0D-DE44-653E-1A52-CB032CDD1F8E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4CA654E-0FD0-001C-03E5-93184D2C60F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 indent="0">
              <a:spcAft>
                <a:spcPts val="20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Amélioration des performances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BC85EF-5F7A-AECF-A505-BD1BF95F5250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E48D81BE-5797-3841-5BEF-3084C7B40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1D3722-3C4E-A697-D840-FC1C8D7C3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1" y="1458585"/>
            <a:ext cx="6263480" cy="4773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6356036-5B18-14AE-FAC8-4DBE7DAD5DC7}"/>
              </a:ext>
            </a:extLst>
          </p:cNvPr>
          <p:cNvSpPr txBox="1">
            <a:spLocks/>
          </p:cNvSpPr>
          <p:nvPr/>
        </p:nvSpPr>
        <p:spPr>
          <a:xfrm>
            <a:off x="370931" y="1166485"/>
            <a:ext cx="6347503" cy="2388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Implémentation des CompletableFuture - calculateRewards : </a:t>
            </a:r>
          </a:p>
        </p:txBody>
      </p:sp>
    </p:spTree>
    <p:extLst>
      <p:ext uri="{BB962C8B-B14F-4D97-AF65-F5344CB8AC3E}">
        <p14:creationId xmlns:p14="http://schemas.microsoft.com/office/powerpoint/2010/main" val="212750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A27F7-2835-3CDA-B400-989D05FD3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B6630E62-9D11-EB9A-E644-D1A338F63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C1F37FD-B6DE-A63F-868C-AB5909EA2E5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13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5CBC0100-C4E0-B190-8ED9-677597D74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A3E7A21-EF47-0793-8F11-5F15F00EFA54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8FC20DE4-96EA-432F-8FE4-6E592137261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 indent="0">
              <a:spcAft>
                <a:spcPts val="20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Amélioration des performances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D8A68-9D89-0D48-0612-795DA9E0C908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733266E7-D70A-1407-78BE-CDB633FEE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E3EBC9-6CE6-CC0C-761D-941A12F9E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1" y="1597125"/>
            <a:ext cx="10979598" cy="38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9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ACFB7-D790-6307-C887-385AEB943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22A145B-08D5-1C3C-CDBF-87C430A8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84" y="974000"/>
            <a:ext cx="11758116" cy="5508614"/>
          </a:xfrm>
          <a:prstGeom prst="rect">
            <a:avLst/>
          </a:prstGeom>
        </p:spPr>
      </p:pic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B5E314D8-1C23-D6F7-A8A0-DBA8C44E1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9383BDD-626B-1BDA-69FC-71BEC071E38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14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EE8DDA1-78BF-90A7-262E-4C7083A3A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9A2A83E-15C4-F591-BFA2-FAB0454B489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4011ED6-D2F5-5870-F415-296DE40EBF3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 indent="0">
              <a:spcAft>
                <a:spcPts val="20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Amélioration des performances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126598-2E48-DC92-B1BE-A77F79AB6611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DB07AB9E-AB6B-3910-F762-3353D3441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735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15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 indent="0">
              <a:spcAft>
                <a:spcPts val="20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d’intégration continue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3450-4952-0ED0-544D-FC17D3D8892D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 12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9524B661-E05C-5410-B0D7-B1BD6EB74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2CF656F-AD01-6B5D-C13C-257D7C963925}"/>
              </a:ext>
            </a:extLst>
          </p:cNvPr>
          <p:cNvSpPr txBox="1"/>
          <p:nvPr/>
        </p:nvSpPr>
        <p:spPr>
          <a:xfrm>
            <a:off x="370931" y="1288538"/>
            <a:ext cx="549298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: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Actions  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Avantage :</a:t>
            </a:r>
          </a:p>
          <a:p>
            <a:pPr>
              <a:spcAft>
                <a:spcPts val="600"/>
              </a:spcAft>
            </a:pPr>
            <a:r>
              <a:rPr 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Automatisation simple et direct correspondant au principe KISS</a:t>
            </a:r>
          </a:p>
          <a:p>
            <a:pPr>
              <a:spcAft>
                <a:spcPts val="600"/>
              </a:spcAft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(Keep It Simple and Straightforward).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Inconvenient :</a:t>
            </a:r>
          </a:p>
          <a:p>
            <a:pPr>
              <a:spcAft>
                <a:spcPts val="600"/>
              </a:spcAft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Runner : Self-hosted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D0D0D"/>
                </a:solidFill>
                <a:latin typeface="Söhne"/>
              </a:rPr>
              <a:t>Pour pallier le manque de </a:t>
            </a:r>
            <a:r>
              <a:rPr lang="fr-FR" sz="1600" dirty="0">
                <a:solidFill>
                  <a:srgbClr val="0D0D0D"/>
                </a:solidFill>
                <a:latin typeface="Söhne"/>
              </a:rPr>
              <a:t>mémoire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sur la version </a:t>
            </a:r>
            <a:r>
              <a:rPr lang="fr-FR" sz="1600" dirty="0">
                <a:solidFill>
                  <a:srgbClr val="0D0D0D"/>
                </a:solidFill>
                <a:latin typeface="Söhne"/>
              </a:rPr>
              <a:t>gratuite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de GitHub Actions.</a:t>
            </a: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spcAft>
                <a:spcPts val="600"/>
              </a:spcAft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C66261D-DF37-BDAB-CBF9-A01A9CBF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48" y="266808"/>
            <a:ext cx="2281192" cy="5821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1E9234F2-D5A1-144B-D57E-C866F133E91F}"/>
              </a:ext>
            </a:extLst>
          </p:cNvPr>
          <p:cNvSpPr txBox="1">
            <a:spLocks/>
          </p:cNvSpPr>
          <p:nvPr/>
        </p:nvSpPr>
        <p:spPr>
          <a:xfrm>
            <a:off x="9108705" y="266808"/>
            <a:ext cx="6347503" cy="34606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Fichier de configuration  - CI.yml</a:t>
            </a:r>
          </a:p>
          <a:p>
            <a:r>
              <a:rPr lang="fr-F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Comportant les trois étapes :</a:t>
            </a:r>
          </a:p>
          <a:p>
            <a:pPr marL="72000"/>
            <a:r>
              <a:rPr lang="fr-F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Compilation</a:t>
            </a:r>
          </a:p>
          <a:p>
            <a:pPr marL="72000"/>
            <a:r>
              <a:rPr lang="fr-F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  <a:p>
            <a:pPr marL="72000"/>
            <a:r>
              <a:rPr lang="fr-F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des artéfacts</a:t>
            </a:r>
          </a:p>
        </p:txBody>
      </p:sp>
    </p:spTree>
    <p:extLst>
      <p:ext uri="{BB962C8B-B14F-4D97-AF65-F5344CB8AC3E}">
        <p14:creationId xmlns:p14="http://schemas.microsoft.com/office/powerpoint/2010/main" val="389930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16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de test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/>
            <a:r>
              <a:rPr lang="fr-FR" sz="2000" dirty="0">
                <a:solidFill>
                  <a:schemeClr val="bg1"/>
                </a:solidFill>
              </a:rPr>
              <a:t>Test - Unitaire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60EDD4-9A6F-53B0-261D-E68EAC3C0B84}"/>
              </a:ext>
            </a:extLst>
          </p:cNvPr>
          <p:cNvSpPr txBox="1"/>
          <p:nvPr/>
        </p:nvSpPr>
        <p:spPr>
          <a:xfrm>
            <a:off x="8480433" y="1432456"/>
            <a:ext cx="540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Arborescence - tests Unitaires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F9E1B4-0491-EA56-53CA-6BBEFDF2F7F9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303EF116-2059-7AA5-5B69-088281E26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F464BD8-F74B-AA0E-C52B-EA9107017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98" y="1927617"/>
            <a:ext cx="7677751" cy="3786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93356B6-93C7-1BFC-4090-0206D43AE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433" y="1927617"/>
            <a:ext cx="2953552" cy="400054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49F6F3A-724B-CE3E-0453-2A300D2118A4}"/>
              </a:ext>
            </a:extLst>
          </p:cNvPr>
          <p:cNvSpPr txBox="1"/>
          <p:nvPr/>
        </p:nvSpPr>
        <p:spPr>
          <a:xfrm>
            <a:off x="313781" y="1484701"/>
            <a:ext cx="540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unitaire - addUser :</a:t>
            </a:r>
          </a:p>
        </p:txBody>
      </p:sp>
    </p:spTree>
    <p:extLst>
      <p:ext uri="{BB962C8B-B14F-4D97-AF65-F5344CB8AC3E}">
        <p14:creationId xmlns:p14="http://schemas.microsoft.com/office/powerpoint/2010/main" val="414065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17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E8A05-95E4-E4FE-9B7A-3FECC5ADBA47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9B1F7B04-A127-9FA0-E6B4-C9FCD352B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633DBE21-C280-A46B-4ADB-FAD04001C9A8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de test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EBA21A43-84DC-1E29-29E8-F1BA8A7F65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/>
            <a:r>
              <a:rPr lang="fr-FR" sz="2000" dirty="0">
                <a:solidFill>
                  <a:schemeClr val="bg1"/>
                </a:solidFill>
              </a:rPr>
              <a:t>Test -  Intégration</a:t>
            </a:r>
          </a:p>
        </p:txBody>
      </p:sp>
      <p:sp>
        <p:nvSpPr>
          <p:cNvPr id="18" name="Rectangle 17" descr="Bloc d’accentuation">
            <a:extLst>
              <a:ext uri="{FF2B5EF4-FFF2-40B4-BE49-F238E27FC236}">
                <a16:creationId xmlns:a16="http://schemas.microsoft.com/office/drawing/2014/main" id="{F0598247-BED7-5852-9250-E0BDA687A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CC5FC32-8C06-42C8-9516-EE0CF3C98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381" y="1389995"/>
            <a:ext cx="5795088" cy="3920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C6D4198-4C6E-A270-51BB-0017D0B65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31" y="1389995"/>
            <a:ext cx="5538690" cy="4945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201FF54-AB36-0273-AE76-B7F122EE53C4}"/>
              </a:ext>
            </a:extLst>
          </p:cNvPr>
          <p:cNvSpPr txBox="1"/>
          <p:nvPr/>
        </p:nvSpPr>
        <p:spPr>
          <a:xfrm>
            <a:off x="274679" y="1023099"/>
            <a:ext cx="540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Contexte 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AD116EC-481A-9B5F-D4B1-94FB8AC47DD6}"/>
              </a:ext>
            </a:extLst>
          </p:cNvPr>
          <p:cNvSpPr txBox="1"/>
          <p:nvPr/>
        </p:nvSpPr>
        <p:spPr>
          <a:xfrm>
            <a:off x="6199028" y="1023099"/>
            <a:ext cx="540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d’intégration – testGetLocation :</a:t>
            </a:r>
          </a:p>
        </p:txBody>
      </p:sp>
    </p:spTree>
    <p:extLst>
      <p:ext uri="{BB962C8B-B14F-4D97-AF65-F5344CB8AC3E}">
        <p14:creationId xmlns:p14="http://schemas.microsoft.com/office/powerpoint/2010/main" val="316260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18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de test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/>
            <a:r>
              <a:rPr lang="fr-FR" sz="2000" dirty="0">
                <a:solidFill>
                  <a:schemeClr val="bg1"/>
                </a:solidFill>
              </a:rPr>
              <a:t>Rapport - JaCoCo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AFE9C-F5FA-F85E-052F-857B5E5BB13F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B02898D0-CF02-A94D-F91D-F6EAE8531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C1F861-5004-8B0F-4022-457463178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1" y="1281369"/>
            <a:ext cx="11446419" cy="17275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3B7EFE7-2920-3EB8-057F-44FFCC3B1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32" y="3116149"/>
            <a:ext cx="11494812" cy="15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2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ce réservé d’image 31" descr="Mains en train d’applaudir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25" y="-1231"/>
            <a:ext cx="9780102" cy="6804025"/>
          </a:xfrm>
        </p:spPr>
      </p:pic>
      <p:sp>
        <p:nvSpPr>
          <p:cNvPr id="14" name="Titr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7954" y="2796877"/>
            <a:ext cx="4824046" cy="630646"/>
          </a:xfrm>
        </p:spPr>
        <p:txBody>
          <a:bodyPr tIns="108000" rtlCol="0"/>
          <a:lstStyle/>
          <a:p>
            <a:pPr rtl="0">
              <a:lnSpc>
                <a:spcPct val="70000"/>
              </a:lnSpc>
            </a:pPr>
            <a:r>
              <a:rPr lang="fr-FR" sz="4000" dirty="0"/>
              <a:t>Merci de votre attention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Beraud Quentin</a:t>
            </a:r>
          </a:p>
        </p:txBody>
      </p:sp>
      <p:pic>
        <p:nvPicPr>
          <p:cNvPr id="8" name="Graphisme 7" descr="Utilisateur" title="Icône - Nom du présentateu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58200" y="4307395"/>
            <a:ext cx="2910342" cy="316800"/>
          </a:xfrm>
        </p:spPr>
        <p:txBody>
          <a:bodyPr rtlCol="0"/>
          <a:lstStyle/>
          <a:p>
            <a:pPr rtl="0"/>
            <a:r>
              <a:rPr lang="fr-FR" dirty="0"/>
              <a:t>qbe.pro@yahoo.com</a:t>
            </a:r>
          </a:p>
        </p:txBody>
      </p:sp>
      <p:pic>
        <p:nvPicPr>
          <p:cNvPr id="9" name="Graphisme 8" descr="Enveloppe" title="Icône - Adresse e-mail du présentateu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5495" y="4355207"/>
            <a:ext cx="218900" cy="218900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19</a:t>
            </a:fld>
            <a:endParaRPr lang="fr-FR"/>
          </a:p>
        </p:txBody>
      </p:sp>
      <p:sp>
        <p:nvSpPr>
          <p:cNvPr id="5" name="Rectangle 4" descr="Bloc d’accentuation">
            <a:extLst>
              <a:ext uri="{FF2B5EF4-FFF2-40B4-BE49-F238E27FC236}">
                <a16:creationId xmlns:a16="http://schemas.microsoft.com/office/drawing/2014/main" id="{84D20246-B00A-8C15-9FB4-EED38F35F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98" y="6263294"/>
            <a:ext cx="2416101" cy="108057"/>
          </a:xfrm>
          <a:prstGeom prst="rect">
            <a:avLst/>
          </a:prstGeom>
          <a:solidFill>
            <a:srgbClr val="034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>
              <a:solidFill>
                <a:srgbClr val="034895"/>
              </a:solidFill>
            </a:endParaRPr>
          </a:p>
        </p:txBody>
      </p:sp>
      <p:sp>
        <p:nvSpPr>
          <p:cNvPr id="7" name="Rectangle 6" descr="Bloc d’accentuation">
            <a:extLst>
              <a:ext uri="{FF2B5EF4-FFF2-40B4-BE49-F238E27FC236}">
                <a16:creationId xmlns:a16="http://schemas.microsoft.com/office/drawing/2014/main" id="{60CD39E1-F1B9-3101-CC1C-10D584FEB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67954" y="2688492"/>
            <a:ext cx="4824046" cy="106269"/>
          </a:xfrm>
          <a:prstGeom prst="rect">
            <a:avLst/>
          </a:prstGeom>
          <a:solidFill>
            <a:srgbClr val="034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>
              <a:solidFill>
                <a:srgbClr val="03489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798E8A-D3A1-7FAA-7155-4F55AE838CE2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605B53A8-C63B-FB76-D208-B219806222D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13" descr="Main écrivant sur un pense-bête">
            <a:extLst>
              <a:ext uri="{FF2B5EF4-FFF2-40B4-BE49-F238E27FC236}">
                <a16:creationId xmlns:a16="http://schemas.microsoft.com/office/drawing/2014/main" id="{597E11BF-E2DF-D8D3-8E8F-D1F9E12799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164"/>
            <a:ext cx="6096000" cy="6371351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800" y="409236"/>
            <a:ext cx="5422900" cy="5724864"/>
          </a:xfrm>
        </p:spPr>
        <p:txBody>
          <a:bodyPr rtlCol="0" anchor="t" anchorCtr="0"/>
          <a:lstStyle/>
          <a:p>
            <a:pPr marL="0" indent="0">
              <a:spcBef>
                <a:spcPts val="500"/>
              </a:spcBef>
              <a:spcAft>
                <a:spcPts val="600"/>
              </a:spcAft>
              <a:buNone/>
            </a:pPr>
            <a:r>
              <a:rPr lang="fr-FR" sz="16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Introduction :</a:t>
            </a:r>
          </a:p>
          <a:p>
            <a:pPr marL="72000" indent="0">
              <a:spcBef>
                <a:spcPts val="5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 contexte</a:t>
            </a:r>
          </a:p>
          <a:p>
            <a:pPr marL="72000" indent="0">
              <a:spcBef>
                <a:spcPts val="500"/>
              </a:spcBef>
              <a:spcAft>
                <a:spcPts val="600"/>
              </a:spcAft>
              <a:buNone/>
            </a:pPr>
            <a:r>
              <a:rPr lang="fr-FR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Les objectifs</a:t>
            </a:r>
          </a:p>
          <a:p>
            <a:pPr marL="72000" indent="0">
              <a:spcBef>
                <a:spcPts val="500"/>
              </a:spcBef>
              <a:spcAft>
                <a:spcPts val="600"/>
              </a:spcAft>
              <a:buNone/>
            </a:pPr>
            <a:endParaRPr lang="fr-FR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r-FR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 :</a:t>
            </a:r>
          </a:p>
          <a:p>
            <a:pPr marL="72000" lvl="1" indent="0">
              <a:spcAft>
                <a:spcPts val="600"/>
              </a:spcAft>
              <a:buNone/>
            </a:pPr>
            <a:r>
              <a:rPr lang="fr-FR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Concurrence en Java</a:t>
            </a:r>
          </a:p>
          <a:p>
            <a:pPr marL="72000" lvl="1" indent="0">
              <a:spcAft>
                <a:spcPts val="600"/>
              </a:spcAft>
              <a:buNone/>
            </a:pPr>
            <a:r>
              <a:rPr lang="fr-FR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Fonctionnalité - Attractions à proximité</a:t>
            </a:r>
          </a:p>
          <a:p>
            <a:pPr marL="72000" lvl="1" indent="0">
              <a:spcAft>
                <a:spcPts val="600"/>
              </a:spcAft>
              <a:buNone/>
            </a:pPr>
            <a:r>
              <a:rPr lang="fr-FR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Amélioration des performances</a:t>
            </a:r>
          </a:p>
          <a:p>
            <a:pPr marL="72000" lvl="1" indent="0">
              <a:spcAft>
                <a:spcPts val="600"/>
              </a:spcAft>
              <a:buNone/>
            </a:pPr>
            <a:r>
              <a:rPr lang="fr-FR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Pipeline d’intégration continue</a:t>
            </a:r>
          </a:p>
          <a:p>
            <a:pPr marL="72000" lvl="1" indent="0">
              <a:spcAft>
                <a:spcPts val="600"/>
              </a:spcAft>
              <a:buNone/>
            </a:pPr>
            <a:endParaRPr lang="fr-FR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r-FR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Méthodologie de test :</a:t>
            </a:r>
          </a:p>
          <a:p>
            <a:pPr marL="72000" lvl="1" indent="0">
              <a:spcAft>
                <a:spcPts val="600"/>
              </a:spcAft>
              <a:buNone/>
            </a:pPr>
            <a:r>
              <a:rPr lang="fr-FR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Test - Unitaire</a:t>
            </a:r>
          </a:p>
          <a:p>
            <a:pPr marL="72000" lvl="1" indent="0">
              <a:spcAft>
                <a:spcPts val="600"/>
              </a:spcAft>
              <a:buNone/>
            </a:pPr>
            <a:r>
              <a:rPr lang="fr-FR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Test - Intégration</a:t>
            </a:r>
          </a:p>
          <a:p>
            <a:pPr marL="72000" lvl="1" indent="0">
              <a:spcAft>
                <a:spcPts val="600"/>
              </a:spcAft>
              <a:buNone/>
            </a:pPr>
            <a:r>
              <a:rPr lang="fr-FR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Rapport - JaCoCo</a:t>
            </a:r>
          </a:p>
          <a:p>
            <a:pPr marL="72000" lvl="1" indent="0">
              <a:spcAft>
                <a:spcPts val="200"/>
              </a:spcAft>
              <a:buNone/>
            </a:pPr>
            <a:endParaRPr 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000" lvl="1" indent="0">
              <a:spcAft>
                <a:spcPts val="200"/>
              </a:spcAft>
              <a:buNone/>
            </a:pPr>
            <a:endParaRPr 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66700" lvl="1" indent="0">
              <a:buNone/>
            </a:pPr>
            <a:endParaRPr 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66700" lvl="1" indent="0">
              <a:buNone/>
            </a:pPr>
            <a:endParaRPr 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338" y="3688075"/>
            <a:ext cx="2411412" cy="114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802899"/>
            <a:ext cx="3155750" cy="623051"/>
          </a:xfrm>
          <a:solidFill>
            <a:srgbClr val="F4F7FD"/>
          </a:solidFill>
        </p:spPr>
        <p:txBody>
          <a:bodyPr rtlCol="0"/>
          <a:lstStyle/>
          <a:p>
            <a:pPr rtl="0"/>
            <a:r>
              <a:rPr lang="fr-FR" b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Vue d’ensemble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CF0EB8-0503-8EB3-EDF3-8A0F7EDD1161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 9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9EE62EFB-21EA-1CDE-2FAD-C25FA2FE3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Mains sur un téléphone portabl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0"/>
            <a:ext cx="6096000" cy="6371351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8" name="Rectangle 7" descr="Bloc d’accentuation">
            <a:extLst>
              <a:ext uri="{FF2B5EF4-FFF2-40B4-BE49-F238E27FC236}">
                <a16:creationId xmlns:a16="http://schemas.microsoft.com/office/drawing/2014/main" id="{D057BD65-B27C-AE20-1848-D41CC7552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338" y="3688075"/>
            <a:ext cx="2411412" cy="114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98FE9AC-BBF1-47D5-E3B8-18159F9CF4C0}"/>
              </a:ext>
            </a:extLst>
          </p:cNvPr>
          <p:cNvSpPr txBox="1">
            <a:spLocks/>
          </p:cNvSpPr>
          <p:nvPr/>
        </p:nvSpPr>
        <p:spPr>
          <a:xfrm>
            <a:off x="6096000" y="3802899"/>
            <a:ext cx="3155750" cy="623051"/>
          </a:xfrm>
          <a:prstGeom prst="rect">
            <a:avLst/>
          </a:prstGeom>
          <a:solidFill>
            <a:srgbClr val="F4F7FD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382F7-02D6-CB38-BADC-2F5D92B45818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 10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9DBAA9EE-520D-8A0E-3772-22E5A48B4B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C9B5DAB-1902-EA72-BAC2-D7E52F7D456A}"/>
              </a:ext>
            </a:extLst>
          </p:cNvPr>
          <p:cNvSpPr txBox="1"/>
          <p:nvPr/>
        </p:nvSpPr>
        <p:spPr>
          <a:xfrm>
            <a:off x="438350" y="287144"/>
            <a:ext cx="6048919" cy="583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b="1" dirty="0">
                <a:ea typeface="Calibri" panose="020F0502020204030204" pitchFamily="34" charset="0"/>
                <a:cs typeface="Calibri" panose="020F0502020204030204" pitchFamily="34" charset="0"/>
              </a:rPr>
              <a:t>Le contexte :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ea typeface="Calibri" panose="020F0502020204030204" pitchFamily="34" charset="0"/>
                <a:cs typeface="Calibri" panose="020F0502020204030204" pitchFamily="34" charset="0"/>
              </a:rPr>
              <a:t>TourGuide une application Spring Boot.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Localiser les  attractions à proximité.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Obtenir des réductions sur de séjours.	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Utilisant des services externes :</a:t>
            </a:r>
          </a:p>
          <a:p>
            <a:pPr marL="72000">
              <a:spcAft>
                <a:spcPts val="600"/>
              </a:spcAft>
            </a:pPr>
            <a:r>
              <a:rPr lang="fr-FR" sz="1600" dirty="0"/>
              <a:t>GpsUtil</a:t>
            </a:r>
          </a:p>
          <a:p>
            <a:pPr marL="72000">
              <a:spcAft>
                <a:spcPts val="600"/>
              </a:spcAft>
            </a:pPr>
            <a:r>
              <a:rPr lang="fr-FR" sz="1600" dirty="0"/>
              <a:t>RewardsCentral</a:t>
            </a:r>
          </a:p>
          <a:p>
            <a:pPr marL="72000">
              <a:spcAft>
                <a:spcPts val="600"/>
              </a:spcAft>
            </a:pPr>
            <a:r>
              <a:rPr lang="fr-FR" sz="1600" dirty="0"/>
              <a:t>TripPricer</a:t>
            </a:r>
          </a:p>
          <a:p>
            <a:pPr>
              <a:spcAft>
                <a:spcPts val="600"/>
              </a:spcAft>
            </a:pPr>
            <a:endParaRPr lang="fr-FR" sz="1600" dirty="0"/>
          </a:p>
          <a:p>
            <a:pPr>
              <a:spcAft>
                <a:spcPts val="600"/>
              </a:spcAft>
            </a:pPr>
            <a:r>
              <a:rPr lang="fr-FR" sz="1600" b="1" dirty="0"/>
              <a:t>Les étapes du projet :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Valider les tests en échecs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Implémenter la fonctionnalité des cinq destinations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Augmenter les performances de l’application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Intégrer un pipeline d’intégration en continue</a:t>
            </a:r>
          </a:p>
          <a:p>
            <a:pPr>
              <a:spcAft>
                <a:spcPts val="600"/>
              </a:spcAft>
            </a:pPr>
            <a:endParaRPr lang="fr-FR" sz="1600" dirty="0"/>
          </a:p>
          <a:p>
            <a:pPr>
              <a:spcAft>
                <a:spcPts val="600"/>
              </a:spcAft>
            </a:pPr>
            <a:endParaRPr lang="fr-FR" sz="1600" dirty="0"/>
          </a:p>
          <a:p>
            <a:pPr>
              <a:spcAft>
                <a:spcPts val="600"/>
              </a:spcAft>
            </a:pPr>
            <a:endParaRPr lang="fr-FR" sz="1600" dirty="0"/>
          </a:p>
          <a:p>
            <a:pPr>
              <a:spcAft>
                <a:spcPts val="600"/>
              </a:spcAft>
            </a:pPr>
            <a:endParaRPr lang="fr-FR" sz="16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7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4E5D2-1824-964C-B967-229352D11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9CDF51B9-A9E8-BA77-0D96-CDB34292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491D77E-29F8-BD0B-E6C0-81B860895B8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CAFE7952-625F-2DA4-58BF-DE6295F3F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71DB7B1-6A3D-BEA4-EA83-DB78BE606CB3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79279B12-170D-08E6-1F94-F653491BFC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/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L’architecture de l’application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C8CCD-F4C3-9E58-4655-75284AE83345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 11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0607F491-654A-AB42-9D2D-526593819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pic>
        <p:nvPicPr>
          <p:cNvPr id="2" name="Image 1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5B75475-C404-113F-BCAF-96371A4F22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r="7294"/>
          <a:stretch/>
        </p:blipFill>
        <p:spPr bwMode="auto">
          <a:xfrm>
            <a:off x="3221695" y="1471739"/>
            <a:ext cx="5748609" cy="47128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089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/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Concurrence en 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1EC20-F184-8D4D-DC53-A7E6BCC32C03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 11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D78BE843-5A58-8AFA-C278-1C2D6E37F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F8B39EE-917C-32AE-87DE-DD1F9FF6D9AF}"/>
              </a:ext>
            </a:extLst>
          </p:cNvPr>
          <p:cNvSpPr txBox="1"/>
          <p:nvPr/>
        </p:nvSpPr>
        <p:spPr>
          <a:xfrm>
            <a:off x="370931" y="1241882"/>
            <a:ext cx="6048919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b="1" dirty="0">
                <a:ea typeface="Calibri" panose="020F0502020204030204" pitchFamily="34" charset="0"/>
                <a:cs typeface="Calibri" panose="020F0502020204030204" pitchFamily="34" charset="0"/>
              </a:rPr>
              <a:t>Problématique :</a:t>
            </a:r>
          </a:p>
          <a:p>
            <a:pPr>
              <a:spcAft>
                <a:spcPts val="600"/>
              </a:spcAft>
            </a:pPr>
            <a:r>
              <a:rPr lang="fr-FR" sz="16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Capacité des threads à exécuter simultanément des parties de code.</a:t>
            </a:r>
          </a:p>
          <a:p>
            <a:pPr>
              <a:spcAft>
                <a:spcPts val="600"/>
              </a:spcAft>
            </a:pPr>
            <a:r>
              <a:rPr lang="fr-FR" sz="16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Conflictuel sur l'accès à des ressources partagées.</a:t>
            </a:r>
          </a:p>
          <a:p>
            <a:pPr>
              <a:spcAft>
                <a:spcPts val="600"/>
              </a:spcAft>
            </a:pPr>
            <a:endParaRPr lang="fr-FR" sz="1600" dirty="0"/>
          </a:p>
          <a:p>
            <a:pPr>
              <a:spcAft>
                <a:spcPts val="600"/>
              </a:spcAft>
            </a:pPr>
            <a:r>
              <a:rPr lang="fr-FR" sz="1600" b="1" dirty="0">
                <a:ea typeface="Calibri" panose="020F0502020204030204" pitchFamily="34" charset="0"/>
                <a:cs typeface="Calibri" panose="020F0502020204030204" pitchFamily="34" charset="0"/>
              </a:rPr>
              <a:t>Solution :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Implémentation via « CopyOnWriteArrayList ».</a:t>
            </a:r>
          </a:p>
          <a:p>
            <a:pPr>
              <a:spcAft>
                <a:spcPts val="600"/>
              </a:spcAft>
            </a:pPr>
            <a:endParaRPr lang="fr-FR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6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Avantage :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« CopyOnWriteArrayList »  garantit la cohérence et la sûreté des opérations de lecture et d'écriture.</a:t>
            </a:r>
          </a:p>
          <a:p>
            <a:pPr>
              <a:spcAft>
                <a:spcPts val="600"/>
              </a:spcAft>
            </a:pPr>
            <a:endParaRPr lang="fr-FR" sz="1600" dirty="0"/>
          </a:p>
          <a:p>
            <a:pPr>
              <a:spcAft>
                <a:spcPts val="600"/>
              </a:spcAft>
            </a:pPr>
            <a:r>
              <a:rPr lang="fr-FR" sz="1600" b="1" dirty="0"/>
              <a:t>Fonctionnement :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Copiant intégrale des listes lorsqu'une opération de modification est effectuée.</a:t>
            </a:r>
            <a:endParaRPr lang="fr-FR" sz="16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EF2D2-DCF1-DD88-25B1-EBD292BE9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D39978E4-111A-A10B-1400-D1AE6034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4409" y="3576836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16CDA0-483D-7DC2-0BA3-29117E0392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011BE13-9B12-DC4D-A5F7-63D244D03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119132F-CA05-D5E0-F612-03AB96A5F44E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E5F9F66C-A7E6-9195-0CB7-881C7436481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/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Concurrence en 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14508E-B30D-F06B-27D1-AB52FBB8E5F3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 11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2579913F-E612-DD52-0021-B6A65EAEC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83D8582-34A0-7EA9-76BA-0A7654DED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82" y="1718107"/>
            <a:ext cx="4867757" cy="1118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DC431CA-49AC-61FA-3600-AA2566986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78" y="1728447"/>
            <a:ext cx="6214867" cy="24646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CD1F3EE-3257-D230-9D5B-83F1AB5537B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579745" y="2277323"/>
            <a:ext cx="61183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6" name="Image 45">
            <a:extLst>
              <a:ext uri="{FF2B5EF4-FFF2-40B4-BE49-F238E27FC236}">
                <a16:creationId xmlns:a16="http://schemas.microsoft.com/office/drawing/2014/main" id="{D7115081-8D24-9E49-4851-3E525BA94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1582" y="3632454"/>
            <a:ext cx="4867755" cy="203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D8020F3-0471-CB24-3D88-07253ACA182D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 flipH="1">
            <a:off x="9625460" y="2836539"/>
            <a:ext cx="1" cy="79591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" name="Image 50">
            <a:extLst>
              <a:ext uri="{FF2B5EF4-FFF2-40B4-BE49-F238E27FC236}">
                <a16:creationId xmlns:a16="http://schemas.microsoft.com/office/drawing/2014/main" id="{279BB198-BE96-E5A5-4DDD-53A9AA666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77" y="4650326"/>
            <a:ext cx="6214859" cy="10162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E711C6F-7850-491B-13B6-865EDB65C18E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6579736" y="5158447"/>
            <a:ext cx="611837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Espace réservé du contenu 3">
            <a:extLst>
              <a:ext uri="{FF2B5EF4-FFF2-40B4-BE49-F238E27FC236}">
                <a16:creationId xmlns:a16="http://schemas.microsoft.com/office/drawing/2014/main" id="{29B440EC-A1A0-4548-AE99-648A91BEE2B0}"/>
              </a:ext>
            </a:extLst>
          </p:cNvPr>
          <p:cNvSpPr txBox="1">
            <a:spLocks/>
          </p:cNvSpPr>
          <p:nvPr/>
        </p:nvSpPr>
        <p:spPr>
          <a:xfrm>
            <a:off x="364877" y="1441312"/>
            <a:ext cx="3365474" cy="2006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qui échoue suite à la concurrence :</a:t>
            </a:r>
          </a:p>
        </p:txBody>
      </p:sp>
    </p:spTree>
    <p:extLst>
      <p:ext uri="{BB962C8B-B14F-4D97-AF65-F5344CB8AC3E}">
        <p14:creationId xmlns:p14="http://schemas.microsoft.com/office/powerpoint/2010/main" val="253260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CB786-80F9-5277-1058-82DB670A2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04E5A49-A683-F884-123A-A4D69B1E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4409" y="3576836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A04A22C-20B8-DB9E-6FD0-06EB0A69C66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6AB4A64C-E3BC-C2FB-2D25-C3A8CCE9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DF2AA70-93A0-0666-76EB-0F126A059538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FE907E27-81A0-8966-B801-0B1D7C4F78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/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Concurrence en 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EB379-9C6F-9482-93EE-77A47D940A3B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 11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77FF5582-4AB0-B2D9-ABFB-AEB435A38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BBD76EC-B33D-3034-C5A3-82D862876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1" y="1418209"/>
            <a:ext cx="7676573" cy="189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BD43CC-487F-6883-607D-4114C6F73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31" y="3644897"/>
            <a:ext cx="7763933" cy="2192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8DFCEAF-2FFC-3CD9-5648-11A71894E4AC}"/>
              </a:ext>
            </a:extLst>
          </p:cNvPr>
          <p:cNvSpPr txBox="1">
            <a:spLocks/>
          </p:cNvSpPr>
          <p:nvPr/>
        </p:nvSpPr>
        <p:spPr>
          <a:xfrm>
            <a:off x="370931" y="1124868"/>
            <a:ext cx="2905983" cy="292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Ancienne version  :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ECB617F5-78A5-CE1B-1DEB-4114116D8D95}"/>
              </a:ext>
            </a:extLst>
          </p:cNvPr>
          <p:cNvSpPr txBox="1">
            <a:spLocks/>
          </p:cNvSpPr>
          <p:nvPr/>
        </p:nvSpPr>
        <p:spPr>
          <a:xfrm>
            <a:off x="370930" y="3370648"/>
            <a:ext cx="8874667" cy="206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Nouvelle version : </a:t>
            </a:r>
          </a:p>
        </p:txBody>
      </p:sp>
    </p:spTree>
    <p:extLst>
      <p:ext uri="{BB962C8B-B14F-4D97-AF65-F5344CB8AC3E}">
        <p14:creationId xmlns:p14="http://schemas.microsoft.com/office/powerpoint/2010/main" val="16441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D1336-CF7B-BB30-B6BD-72013F913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EC8FB37E-F29D-C200-1533-026C59297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4409" y="3576836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8332C87-94C2-2F10-808A-607BE4CF480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BE153A57-D898-467F-1004-100D09EAC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85D11FC-72EC-DA18-06FB-964E846E857E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3D433BB4-8D2A-54FA-EDB9-D39D6D284D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72000" lvl="1"/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Concurrence en 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4ADDB-CDAC-0FAB-7435-01669CB9B268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 11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FE2764A6-B89D-59FE-254A-0DD56342C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626E1AC-03FC-00B1-F790-CDCDED29C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1" y="2139950"/>
            <a:ext cx="5290598" cy="311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EF624B9-5AF7-3735-B75E-26B2D276D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99" y="2139950"/>
            <a:ext cx="5249555" cy="311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941BB1CF-B853-E12B-DE02-E1F40E627EC2}"/>
              </a:ext>
            </a:extLst>
          </p:cNvPr>
          <p:cNvSpPr txBox="1">
            <a:spLocks/>
          </p:cNvSpPr>
          <p:nvPr/>
        </p:nvSpPr>
        <p:spPr>
          <a:xfrm>
            <a:off x="370931" y="1840341"/>
            <a:ext cx="2905983" cy="292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Ancienne version :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E8E45204-0045-EC1A-E048-0181B8ACEA18}"/>
              </a:ext>
            </a:extLst>
          </p:cNvPr>
          <p:cNvSpPr txBox="1">
            <a:spLocks/>
          </p:cNvSpPr>
          <p:nvPr/>
        </p:nvSpPr>
        <p:spPr>
          <a:xfrm>
            <a:off x="6375399" y="1839383"/>
            <a:ext cx="2905983" cy="292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Nouvelle version :</a:t>
            </a:r>
          </a:p>
        </p:txBody>
      </p:sp>
    </p:spTree>
    <p:extLst>
      <p:ext uri="{BB962C8B-B14F-4D97-AF65-F5344CB8AC3E}">
        <p14:creationId xmlns:p14="http://schemas.microsoft.com/office/powerpoint/2010/main" val="288715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1" y="266808"/>
            <a:ext cx="5210719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2000" lvl="1" indent="0"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Méthodologie d’implémentation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45C53500-C762-F554-55C5-93B2CADBC518}"/>
              </a:ext>
            </a:extLst>
          </p:cNvPr>
          <p:cNvSpPr txBox="1">
            <a:spLocks/>
          </p:cNvSpPr>
          <p:nvPr/>
        </p:nvSpPr>
        <p:spPr>
          <a:xfrm>
            <a:off x="370931" y="685907"/>
            <a:ext cx="5210719" cy="37943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lvl="1" indent="0">
              <a:spcAft>
                <a:spcPts val="20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Fonctionnalité - Attractions à proximité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6FB6EDA1-7282-E1DC-2200-C6374FFD0C0E}"/>
              </a:ext>
            </a:extLst>
          </p:cNvPr>
          <p:cNvSpPr txBox="1">
            <a:spLocks/>
          </p:cNvSpPr>
          <p:nvPr/>
        </p:nvSpPr>
        <p:spPr>
          <a:xfrm>
            <a:off x="802507" y="1393712"/>
            <a:ext cx="8862191" cy="47192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tabLst>
                <a:tab pos="457200" algn="l"/>
              </a:tabLst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04895E0-7A3A-E604-27B2-091DEA2724B1}"/>
              </a:ext>
            </a:extLst>
          </p:cNvPr>
          <p:cNvSpPr txBox="1"/>
          <p:nvPr/>
        </p:nvSpPr>
        <p:spPr>
          <a:xfrm>
            <a:off x="403225" y="1364040"/>
            <a:ext cx="5492989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Révision de la méthode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getNearByAttractions();</a:t>
            </a:r>
            <a:endParaRPr lang="fr-FR" sz="1600" b="0" dirty="0">
              <a:solidFill>
                <a:srgbClr val="795E2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Obtention des cinq attractions les plus proches afin de renvoyer un nouvel objet JSON - Informations incluses :</a:t>
            </a:r>
          </a:p>
          <a:p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 des attractions.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Coordonnées géographiques – Utilisateur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Coordonnées géographiques – Attractions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 entre l'utilisateur et chaque attraction.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Points de récompense </a:t>
            </a: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associés à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chaque attraction.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D5BD40-CD53-6C28-84DC-60AF665AA8BB}"/>
              </a:ext>
            </a:extLst>
          </p:cNvPr>
          <p:cNvSpPr txBox="1"/>
          <p:nvPr/>
        </p:nvSpPr>
        <p:spPr>
          <a:xfrm>
            <a:off x="6295496" y="1364040"/>
            <a:ext cx="3683640" cy="98488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Création de DTO :</a:t>
            </a:r>
            <a:endParaRPr lang="fr-FR" sz="16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fr-FR" sz="16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1A438CD2-3681-8F48-1333-33AAE2D1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38" y="3803745"/>
            <a:ext cx="3192744" cy="1970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D5BDF23-EFF5-2D87-BE11-D9FD01640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038" y="1798384"/>
            <a:ext cx="4381161" cy="1667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12FA20-0579-0560-689F-7FA3EC68B0B0}"/>
              </a:ext>
            </a:extLst>
          </p:cNvPr>
          <p:cNvSpPr/>
          <p:nvPr/>
        </p:nvSpPr>
        <p:spPr>
          <a:xfrm>
            <a:off x="9782249" y="6371351"/>
            <a:ext cx="197140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TourGuide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Image 34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1401CC35-0F36-4BB2-9B00-0DBA68FB0A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362" t="6941" r="38306" b="31689"/>
          <a:stretch/>
        </p:blipFill>
        <p:spPr>
          <a:xfrm>
            <a:off x="9810189" y="6371351"/>
            <a:ext cx="294041" cy="43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3117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3152</TotalTime>
  <Words>522</Words>
  <Application>Microsoft Office PowerPoint</Application>
  <PresentationFormat>Grand écran</PresentationFormat>
  <Paragraphs>182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Candara</vt:lpstr>
      <vt:lpstr>Consolas</vt:lpstr>
      <vt:lpstr>Corbel</vt:lpstr>
      <vt:lpstr>Söhne</vt:lpstr>
      <vt:lpstr>Times New Roman</vt:lpstr>
      <vt:lpstr>Thème Office</vt:lpstr>
      <vt:lpstr>Présentation PowerPoint</vt:lpstr>
      <vt:lpstr>Vue d’ensemble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mentorat</dc:title>
  <dc:creator>Quentin Beraud</dc:creator>
  <cp:lastModifiedBy>Quentin Beraud</cp:lastModifiedBy>
  <cp:revision>155</cp:revision>
  <dcterms:created xsi:type="dcterms:W3CDTF">2023-06-17T21:01:52Z</dcterms:created>
  <dcterms:modified xsi:type="dcterms:W3CDTF">2024-02-13T17:41:47Z</dcterms:modified>
</cp:coreProperties>
</file>