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54501-F9AB-7847-EEFF-802B6AD19462}" v="3" dt="2023-01-13T22:06:05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Tomasz Tadewicz" userId="S::s99719@pollub.edu.pl::96f66f85-a8ed-4bb8-afcc-0213f4826d5e" providerId="AD" clId="Web-{A7B54501-F9AB-7847-EEFF-802B6AD19462}"/>
    <pc:docChg chg="modSld">
      <pc:chgData name="Jakub Tomasz Tadewicz" userId="S::s99719@pollub.edu.pl::96f66f85-a8ed-4bb8-afcc-0213f4826d5e" providerId="AD" clId="Web-{A7B54501-F9AB-7847-EEFF-802B6AD19462}" dt="2023-01-13T22:06:05.760" v="4"/>
      <pc:docMkLst>
        <pc:docMk/>
      </pc:docMkLst>
      <pc:sldChg chg="addSp delSp modSp mod setBg">
        <pc:chgData name="Jakub Tomasz Tadewicz" userId="S::s99719@pollub.edu.pl::96f66f85-a8ed-4bb8-afcc-0213f4826d5e" providerId="AD" clId="Web-{A7B54501-F9AB-7847-EEFF-802B6AD19462}" dt="2023-01-13T22:05:55.572" v="1"/>
        <pc:sldMkLst>
          <pc:docMk/>
          <pc:sldMk cId="1258522258" sldId="256"/>
        </pc:sldMkLst>
        <pc:spChg chg="mod">
          <ac:chgData name="Jakub Tomasz Tadewicz" userId="S::s99719@pollub.edu.pl::96f66f85-a8ed-4bb8-afcc-0213f4826d5e" providerId="AD" clId="Web-{A7B54501-F9AB-7847-EEFF-802B6AD19462}" dt="2023-01-13T22:05:41.947" v="0"/>
          <ac:spMkLst>
            <pc:docMk/>
            <pc:sldMk cId="1258522258" sldId="256"/>
            <ac:spMk id="2" creationId="{00000000-0000-0000-0000-000000000000}"/>
          </ac:spMkLst>
        </pc:spChg>
        <pc:spChg chg="mod">
          <ac:chgData name="Jakub Tomasz Tadewicz" userId="S::s99719@pollub.edu.pl::96f66f85-a8ed-4bb8-afcc-0213f4826d5e" providerId="AD" clId="Web-{A7B54501-F9AB-7847-EEFF-802B6AD19462}" dt="2023-01-13T22:05:41.947" v="0"/>
          <ac:spMkLst>
            <pc:docMk/>
            <pc:sldMk cId="1258522258" sldId="256"/>
            <ac:spMk id="3" creationId="{00000000-0000-0000-0000-000000000000}"/>
          </ac:spMkLst>
        </pc:spChg>
        <pc:spChg chg="add del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55" creationId="{362D44EE-C852-4460-B8B5-C4F2BC20510C}"/>
          </ac:spMkLst>
        </pc:spChg>
        <pc:spChg chg="add del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57" creationId="{658970D8-8D1D-4B5C-894B-E871CC86543D}"/>
          </ac:spMkLst>
        </pc:spChg>
        <pc:spChg chg="add del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59" creationId="{F227E5B6-9132-43CA-B503-37A18562ADF2}"/>
          </ac:spMkLst>
        </pc:spChg>
        <pc:spChg chg="add del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61" creationId="{03C2051E-A88D-48E5-BACF-AAED17892722}"/>
          </ac:spMkLst>
        </pc:spChg>
        <pc:spChg chg="add del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63" creationId="{7821A508-2985-4905-874A-527429BAABFA}"/>
          </ac:spMkLst>
        </pc:spChg>
        <pc:spChg chg="add del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65" creationId="{D2929CB1-0E3C-4B2D-ADC5-0154FB33BA44}"/>
          </ac:spMkLst>
        </pc:spChg>
        <pc:spChg chg="add del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67" creationId="{5F2F0C84-BE8C-4DC2-A6D3-30349A801D5C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72" creationId="{362D44EE-C852-4460-B8B5-C4F2BC20510C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74" creationId="{658970D8-8D1D-4B5C-894B-E871CC86543D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76" creationId="{F227E5B6-9132-43CA-B503-37A18562ADF2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78" creationId="{03C2051E-A88D-48E5-BACF-AAED17892722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80" creationId="{7821A508-2985-4905-874A-527429BAABFA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82" creationId="{D2929CB1-0E3C-4B2D-ADC5-0154FB33BA44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5.572" v="1"/>
          <ac:spMkLst>
            <pc:docMk/>
            <pc:sldMk cId="1258522258" sldId="256"/>
            <ac:spMk id="2084" creationId="{5F2F0C84-BE8C-4DC2-A6D3-30349A801D5C}"/>
          </ac:spMkLst>
        </pc:spChg>
        <pc:picChg chg="mod ord">
          <ac:chgData name="Jakub Tomasz Tadewicz" userId="S::s99719@pollub.edu.pl::96f66f85-a8ed-4bb8-afcc-0213f4826d5e" providerId="AD" clId="Web-{A7B54501-F9AB-7847-EEFF-802B6AD19462}" dt="2023-01-13T22:05:41.947" v="0"/>
          <ac:picMkLst>
            <pc:docMk/>
            <pc:sldMk cId="1258522258" sldId="256"/>
            <ac:picMk id="2050" creationId="{00000000-0000-0000-0000-000000000000}"/>
          </ac:picMkLst>
        </pc:picChg>
      </pc:sldChg>
      <pc:sldChg chg="addSp modSp mod setBg">
        <pc:chgData name="Jakub Tomasz Tadewicz" userId="S::s99719@pollub.edu.pl::96f66f85-a8ed-4bb8-afcc-0213f4826d5e" providerId="AD" clId="Web-{A7B54501-F9AB-7847-EEFF-802B6AD19462}" dt="2023-01-13T22:05:59.448" v="2"/>
        <pc:sldMkLst>
          <pc:docMk/>
          <pc:sldMk cId="2408313232" sldId="258"/>
        </pc:sldMkLst>
        <pc:spChg chg="mod">
          <ac:chgData name="Jakub Tomasz Tadewicz" userId="S::s99719@pollub.edu.pl::96f66f85-a8ed-4bb8-afcc-0213f4826d5e" providerId="AD" clId="Web-{A7B54501-F9AB-7847-EEFF-802B6AD19462}" dt="2023-01-13T22:05:59.448" v="2"/>
          <ac:spMkLst>
            <pc:docMk/>
            <pc:sldMk cId="2408313232" sldId="258"/>
            <ac:spMk id="2" creationId="{00000000-0000-0000-0000-000000000000}"/>
          </ac:spMkLst>
        </pc:spChg>
        <pc:spChg chg="mod">
          <ac:chgData name="Jakub Tomasz Tadewicz" userId="S::s99719@pollub.edu.pl::96f66f85-a8ed-4bb8-afcc-0213f4826d5e" providerId="AD" clId="Web-{A7B54501-F9AB-7847-EEFF-802B6AD19462}" dt="2023-01-13T22:05:59.448" v="2"/>
          <ac:spMkLst>
            <pc:docMk/>
            <pc:sldMk cId="2408313232" sldId="258"/>
            <ac:spMk id="3" creationId="{00000000-0000-0000-0000-000000000000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9.448" v="2"/>
          <ac:spMkLst>
            <pc:docMk/>
            <pc:sldMk cId="2408313232" sldId="258"/>
            <ac:spMk id="1031" creationId="{04812C46-200A-4DEB-A05E-3ED6C68C2387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5:59.448" v="2"/>
          <ac:spMkLst>
            <pc:docMk/>
            <pc:sldMk cId="2408313232" sldId="258"/>
            <ac:spMk id="1033" creationId="{D1EA859B-E555-4109-94F3-6700E046E008}"/>
          </ac:spMkLst>
        </pc:spChg>
        <pc:picChg chg="mod">
          <ac:chgData name="Jakub Tomasz Tadewicz" userId="S::s99719@pollub.edu.pl::96f66f85-a8ed-4bb8-afcc-0213f4826d5e" providerId="AD" clId="Web-{A7B54501-F9AB-7847-EEFF-802B6AD19462}" dt="2023-01-13T22:05:59.448" v="2"/>
          <ac:picMkLst>
            <pc:docMk/>
            <pc:sldMk cId="2408313232" sldId="258"/>
            <ac:picMk id="1026" creationId="{00000000-0000-0000-0000-000000000000}"/>
          </ac:picMkLst>
        </pc:picChg>
      </pc:sldChg>
      <pc:sldChg chg="addSp delSp modSp mod setBg">
        <pc:chgData name="Jakub Tomasz Tadewicz" userId="S::s99719@pollub.edu.pl::96f66f85-a8ed-4bb8-afcc-0213f4826d5e" providerId="AD" clId="Web-{A7B54501-F9AB-7847-EEFF-802B6AD19462}" dt="2023-01-13T22:06:05.760" v="4"/>
        <pc:sldMkLst>
          <pc:docMk/>
          <pc:sldMk cId="3673135207" sldId="259"/>
        </pc:sldMkLst>
        <pc:spChg chg="del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2" creationId="{00000000-0000-0000-0000-000000000000}"/>
          </ac:spMkLst>
        </pc:spChg>
        <pc:spChg chg="del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3" creationId="{00000000-0000-0000-0000-000000000000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9" creationId="{F3060C83-F051-4F0E-ABAD-AA0DFC48B218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11" creationId="{83C98ABE-055B-441F-B07E-44F97F083C39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13" creationId="{29FDB030-9B49-4CED-8CCD-4D99382388AC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15" creationId="{3783CA14-24A1-485C-8B30-D6A5D87987AD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17" creationId="{9A97C86A-04D6-40F7-AE84-31AB43E6A846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19" creationId="{FF9F2414-84E8-453E-B1F3-389FDE8192D9}"/>
          </ac:spMkLst>
        </pc:spChg>
        <pc:spChg chg="add">
          <ac:chgData name="Jakub Tomasz Tadewicz" userId="S::s99719@pollub.edu.pl::96f66f85-a8ed-4bb8-afcc-0213f4826d5e" providerId="AD" clId="Web-{A7B54501-F9AB-7847-EEFF-802B6AD19462}" dt="2023-01-13T22:06:05.760" v="4"/>
          <ac:spMkLst>
            <pc:docMk/>
            <pc:sldMk cId="3673135207" sldId="259"/>
            <ac:spMk id="21" creationId="{3ECA69A1-7536-43AC-85EF-C7106179F5ED}"/>
          </ac:spMkLst>
        </pc:spChg>
        <pc:picChg chg="add">
          <ac:chgData name="Jakub Tomasz Tadewicz" userId="S::s99719@pollub.edu.pl::96f66f85-a8ed-4bb8-afcc-0213f4826d5e" providerId="AD" clId="Web-{A7B54501-F9AB-7847-EEFF-802B6AD19462}" dt="2023-01-13T22:06:05.760" v="4"/>
          <ac:picMkLst>
            <pc:docMk/>
            <pc:sldMk cId="3673135207" sldId="259"/>
            <ac:picMk id="4" creationId="{00000000-0000-0000-0000-000000000000}"/>
          </ac:picMkLst>
        </pc:picChg>
        <pc:picChg chg="del mod replId">
          <ac:chgData name="Jakub Tomasz Tadewicz" userId="S::s99719@pollub.edu.pl::96f66f85-a8ed-4bb8-afcc-0213f4826d5e" providerId="AD" clId="Web-{A7B54501-F9AB-7847-EEFF-802B6AD19462}" dt="2023-01-13T22:06:05.760" v="4"/>
          <ac:picMkLst>
            <pc:docMk/>
            <pc:sldMk cId="3673135207" sldId="259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045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27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60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91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79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96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912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822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593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6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6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262C-79FE-47C5-95E4-0A34AA21AAD7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95A5D-E792-4C0D-8D32-8637F263D4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2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Gk9W65vXN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l-PL" sz="4200">
                <a:latin typeface="Arial" panose="020B0604020202020204" pitchFamily="34" charset="0"/>
                <a:cs typeface="Arial" panose="020B0604020202020204" pitchFamily="34" charset="0"/>
              </a:rPr>
              <a:t>Archiwalna informatyka? Przegląd pierwszych urządzeń komputerowych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8" name="Freeform: Shape 207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0" name="Freeform: Shape 207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2" name="Freeform: Shape 208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50" name="Picture 2" descr="Ikona Komputera Png, Wektory, PSD i Clipart do pobrania za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4" name="Freeform: Shape 208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Plan prezentacji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4044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to był pierwszym programistą świata? Kobieta - rp.p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3" r="2" b="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 b="1">
                <a:latin typeface="Arial Black" panose="020B0A04020102020204" pitchFamily="34" charset="0"/>
                <a:cs typeface="Times New Roman" panose="02020603050405020304" pitchFamily="18" charset="0"/>
              </a:rPr>
              <a:t>ENIAC</a:t>
            </a:r>
            <a:br>
              <a:rPr lang="pl-PL" sz="4000" b="1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pl-PL" sz="400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l-PL" sz="2000">
                <a:latin typeface="Arial" panose="020B0604020202020204" pitchFamily="34" charset="0"/>
                <a:cs typeface="Arial" panose="020B0604020202020204" pitchFamily="34" charset="0"/>
              </a:rPr>
              <a:t>ENIAC (Electronic Numerical Integrator And Computer) został zaprojektowany w 1945 roku, przez J.P. Eckerta i J.W. Mauchly’ego z University of Pennsylvania's Moore School of Electical Engineering. Publicznie zaprezentowano go jednak dopiero w lutym 1946 roku na Princeton University.</a:t>
            </a:r>
          </a:p>
        </p:txBody>
      </p:sp>
    </p:spTree>
    <p:extLst>
      <p:ext uri="{BB962C8B-B14F-4D97-AF65-F5344CB8AC3E}">
        <p14:creationId xmlns:p14="http://schemas.microsoft.com/office/powerpoint/2010/main" val="240831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Gk9W65vXN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3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52671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Panoramiczny</PresentationFormat>
  <Paragraphs>4</Paragraphs>
  <Slides>5</Slides>
  <Notes>0</Notes>
  <HiddenSlides>0</HiddenSlides>
  <MMClips>1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Archiwalna informatyka? Przegląd pierwszych urządzeń komputerowych</vt:lpstr>
      <vt:lpstr>Plan prezentacji</vt:lpstr>
      <vt:lpstr>ENIAC 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Archiwalna informatyka? Przegląd pierwszych urządzeń komputerowych</dc:title>
  <dc:creator>stan5</dc:creator>
  <cp:lastModifiedBy>stan5</cp:lastModifiedBy>
  <cp:revision>5</cp:revision>
  <dcterms:created xsi:type="dcterms:W3CDTF">2023-01-12T14:30:11Z</dcterms:created>
  <dcterms:modified xsi:type="dcterms:W3CDTF">2023-01-13T22:06:05Z</dcterms:modified>
</cp:coreProperties>
</file>