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76" autoAdjust="0"/>
  </p:normalViewPr>
  <p:slideViewPr>
    <p:cSldViewPr snapToGrid="0">
      <p:cViewPr varScale="1">
        <p:scale>
          <a:sx n="61" d="100"/>
          <a:sy n="61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  <a:prstGeom prst="snip2Diag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 useBgFill="1"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0109" y="57564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5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4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2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0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5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Informatrix</a:t>
            </a:r>
            <a:r>
              <a:rPr lang="pl-PL" dirty="0" smtClean="0"/>
              <a:t> Solutions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055560" y="5756420"/>
            <a:ext cx="8136440" cy="1101580"/>
          </a:xfrm>
          <a:solidFill>
            <a:schemeClr val="accent1">
              <a:alpha val="65000"/>
            </a:schemeClr>
          </a:solidFill>
          <a:effectLst>
            <a:reflection stA="45000"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effectLst>
                  <a:reflection stA="4500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Rozwiązania informatyczne dla Ciebie</a:t>
            </a:r>
            <a:endParaRPr lang="pl-PL" sz="3200" dirty="0">
              <a:solidFill>
                <a:schemeClr val="bg1"/>
              </a:solidFill>
              <a:effectLst>
                <a:reflection stA="45000" dist="508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81401" y="2506662"/>
            <a:ext cx="10515600" cy="4351338"/>
          </a:xfrm>
        </p:spPr>
        <p:txBody>
          <a:bodyPr/>
          <a:lstStyle/>
          <a:p>
            <a:r>
              <a:rPr lang="pl-PL" dirty="0" smtClean="0"/>
              <a:t>Opis firmy</a:t>
            </a:r>
          </a:p>
          <a:p>
            <a:r>
              <a:rPr lang="pl-PL" dirty="0" smtClean="0"/>
              <a:t>Usługi</a:t>
            </a:r>
          </a:p>
          <a:p>
            <a:r>
              <a:rPr lang="pl-PL" dirty="0" smtClean="0"/>
              <a:t>Realizacje</a:t>
            </a:r>
          </a:p>
          <a:p>
            <a:r>
              <a:rPr lang="pl-PL" dirty="0"/>
              <a:t>Cennik</a:t>
            </a:r>
          </a:p>
          <a:p>
            <a:r>
              <a:rPr lang="pl-PL" dirty="0"/>
              <a:t>Zalety i </a:t>
            </a:r>
            <a:r>
              <a:rPr lang="pl-PL" dirty="0" smtClean="0"/>
              <a:t>wady</a:t>
            </a:r>
            <a:endParaRPr lang="pl-PL" dirty="0" smtClean="0"/>
          </a:p>
          <a:p>
            <a:r>
              <a:rPr lang="pl-PL" dirty="0" smtClean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073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firmy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5189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l-PL" sz="3200" dirty="0" smtClean="0"/>
              <a:t>Firma zajmująca się naprawą i rozwiązywaniem problemów związanych ze środowiskiem IT. Działamy na rynku od ponad 2137 lat, dlatego uważamy się za top of the top. Siedziba firmy pozostawała pierwotnie w Wadowicach, </a:t>
            </a:r>
            <a:r>
              <a:rPr lang="pl-PL" sz="3200" dirty="0" smtClean="0"/>
              <a:t>ostatecznie powstała w Warszawie.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1269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Realizacja na terenie klienta</a:t>
            </a:r>
          </a:p>
          <a:p>
            <a:r>
              <a:rPr lang="pl-PL" dirty="0" smtClean="0"/>
              <a:t>Naprawa i zapobieganie błędom </a:t>
            </a:r>
          </a:p>
          <a:p>
            <a:r>
              <a:rPr lang="pl-PL" dirty="0" smtClean="0"/>
              <a:t>Doradztwo i sprzedaż sprzętu elektronicznego</a:t>
            </a:r>
          </a:p>
        </p:txBody>
      </p:sp>
    </p:spTree>
    <p:extLst>
      <p:ext uri="{BB962C8B-B14F-4D97-AF65-F5344CB8AC3E}">
        <p14:creationId xmlns:p14="http://schemas.microsoft.com/office/powerpoint/2010/main" val="37573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Realizacje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993092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Realizacje przebiegają na terenie całej Polski oraz jej sąsiadów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8178"/>
              </p:ext>
            </p:extLst>
          </p:nvPr>
        </p:nvGraphicFramePr>
        <p:xfrm>
          <a:off x="1492250" y="1941513"/>
          <a:ext cx="920750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rkusz" r:id="rId3" imgW="3429090" imgH="1533698" progId="Excel.Sheet.12">
                  <p:embed/>
                </p:oleObj>
              </mc:Choice>
              <mc:Fallback>
                <p:oleObj name="Arkusz" r:id="rId3" imgW="3429090" imgH="1533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941513"/>
                        <a:ext cx="920750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57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48166"/>
              </p:ext>
            </p:extLst>
          </p:nvPr>
        </p:nvGraphicFramePr>
        <p:xfrm>
          <a:off x="1620838" y="1857375"/>
          <a:ext cx="782796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kument" r:id="rId3" imgW="9811482" imgH="5342237" progId="Word.Document.12">
                  <p:embed/>
                </p:oleObj>
              </mc:Choice>
              <mc:Fallback>
                <p:oleObj name="Dokument" r:id="rId3" imgW="9811482" imgH="5342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1857375"/>
                        <a:ext cx="782796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20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6371"/>
              </p:ext>
            </p:extLst>
          </p:nvPr>
        </p:nvGraphicFramePr>
        <p:xfrm>
          <a:off x="3531475" y="0"/>
          <a:ext cx="4679453" cy="662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3" imgW="5667480" imgH="8020080" progId="Acrobat.Document.DC">
                  <p:embed/>
                </p:oleObj>
              </mc:Choice>
              <mc:Fallback>
                <p:oleObj name="Acrobat Document" r:id="rId3" imgW="5667480" imgH="80200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475" y="0"/>
                        <a:ext cx="4679453" cy="662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99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331758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+48 516942256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0756293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ium-NI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ń u gór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firmowa.potx" id="{851B0159-0565-403A-A690-954D4C499BDB}" vid="{927CD6C2-B26C-470F-B305-A5F7FF3425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92</Words>
  <Application>Microsoft Office PowerPoint</Application>
  <PresentationFormat>Panoramiczny</PresentationFormat>
  <Paragraphs>21</Paragraphs>
  <Slides>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Laboratorium-NI</vt:lpstr>
      <vt:lpstr>Arkusz programu Microsoft Excel</vt:lpstr>
      <vt:lpstr>Dokument programu Microsoft Word</vt:lpstr>
      <vt:lpstr>Adobe Acrobat Document</vt:lpstr>
      <vt:lpstr>Informatrix Solutions</vt:lpstr>
      <vt:lpstr>Plan prezentacji</vt:lpstr>
      <vt:lpstr>Opis firmy</vt:lpstr>
      <vt:lpstr>Usługi</vt:lpstr>
      <vt:lpstr>Realizacje</vt:lpstr>
      <vt:lpstr>Cennik</vt:lpstr>
      <vt:lpstr>Zalety i wady</vt:lpstr>
      <vt:lpstr>Prezentacja programu PowerPoint</vt:lpstr>
      <vt:lpstr>Kontakt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Informatrix Solutions</dc:title>
  <dc:creator>stan5</dc:creator>
  <cp:lastModifiedBy>stan5</cp:lastModifiedBy>
  <cp:revision>6</cp:revision>
  <dcterms:created xsi:type="dcterms:W3CDTF">2022-12-22T13:39:03Z</dcterms:created>
  <dcterms:modified xsi:type="dcterms:W3CDTF">2023-01-12T13:53:12Z</dcterms:modified>
</cp:coreProperties>
</file>