
<file path=[Content_Types].xml><?xml version="1.0" encoding="utf-8"?>
<Types xmlns="http://schemas.openxmlformats.org/package/2006/content-types">
  <Default Extension="png" ContentType="image/png"/>
  <Default Extension="mp3" ContentType="audio/mpe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3" r:id="rId10"/>
    <p:sldId id="265" r:id="rId11"/>
    <p:sldId id="264" r:id="rId12"/>
    <p:sldId id="261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76" autoAdjust="0"/>
  </p:normalViewPr>
  <p:slideViewPr>
    <p:cSldViewPr snapToGrid="0">
      <p:cViewPr varScale="1">
        <p:scale>
          <a:sx n="53" d="100"/>
          <a:sy n="53" d="100"/>
        </p:scale>
        <p:origin x="1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liczba klientów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numRef>
              <c:f>Arkusz1!$A$2:$A$5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Arkusz1!$B$2:$B$5</c:f>
              <c:numCache>
                <c:formatCode>General</c:formatCode>
                <c:ptCount val="4"/>
                <c:pt idx="0">
                  <c:v>150</c:v>
                </c:pt>
                <c:pt idx="1">
                  <c:v>1809</c:v>
                </c:pt>
                <c:pt idx="2">
                  <c:v>2700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258079912"/>
        <c:axId val="258080304"/>
        <c:axId val="0"/>
      </c:bar3DChart>
      <c:catAx>
        <c:axId val="25807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58080304"/>
        <c:crosses val="autoZero"/>
        <c:auto val="1"/>
        <c:lblAlgn val="ctr"/>
        <c:lblOffset val="100"/>
        <c:noMultiLvlLbl val="0"/>
      </c:catAx>
      <c:valAx>
        <c:axId val="25808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58079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1C700-8D06-4347-9444-E68BA2AC305C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A4708C6-4A8C-4F19-AD8F-2D866F57629F}">
      <dgm:prSet phldrT="[Tekst]" phldr="1"/>
      <dgm:spPr/>
      <dgm:t>
        <a:bodyPr/>
        <a:lstStyle/>
        <a:p>
          <a:endParaRPr lang="pl-PL" dirty="0"/>
        </a:p>
      </dgm:t>
    </dgm:pt>
    <dgm:pt modelId="{8F94FE15-2D70-4D1E-BD87-262D271864E5}" type="parTrans" cxnId="{6B8A8BE6-59BD-4FAD-869C-45DD73E9BC7A}">
      <dgm:prSet/>
      <dgm:spPr/>
      <dgm:t>
        <a:bodyPr/>
        <a:lstStyle/>
        <a:p>
          <a:endParaRPr lang="pl-PL"/>
        </a:p>
      </dgm:t>
    </dgm:pt>
    <dgm:pt modelId="{9D98E2AF-8DD0-432F-BE46-BB1F77E927D2}" type="sibTrans" cxnId="{6B8A8BE6-59BD-4FAD-869C-45DD73E9BC7A}">
      <dgm:prSet/>
      <dgm:spPr/>
      <dgm:t>
        <a:bodyPr/>
        <a:lstStyle/>
        <a:p>
          <a:endParaRPr lang="pl-PL"/>
        </a:p>
      </dgm:t>
    </dgm:pt>
    <dgm:pt modelId="{C02B95E5-5C90-4715-9349-9437036F8B9D}">
      <dgm:prSet phldrT="[Tekst]"/>
      <dgm:spPr/>
      <dgm:t>
        <a:bodyPr/>
        <a:lstStyle/>
        <a:p>
          <a:r>
            <a:rPr lang="pl-PL" dirty="0" smtClean="0"/>
            <a:t>+48 516942256</a:t>
          </a:r>
          <a:endParaRPr lang="pl-PL" dirty="0"/>
        </a:p>
      </dgm:t>
    </dgm:pt>
    <dgm:pt modelId="{C2D334AA-3FBF-4A00-8715-BA1D3D89A375}" type="parTrans" cxnId="{9E3DE90E-E03A-4A0E-9707-20FD28C43FEA}">
      <dgm:prSet/>
      <dgm:spPr/>
      <dgm:t>
        <a:bodyPr/>
        <a:lstStyle/>
        <a:p>
          <a:endParaRPr lang="pl-PL"/>
        </a:p>
      </dgm:t>
    </dgm:pt>
    <dgm:pt modelId="{0A7B5946-597D-462B-814F-B6C1ECA6BC70}" type="sibTrans" cxnId="{9E3DE90E-E03A-4A0E-9707-20FD28C43FEA}">
      <dgm:prSet/>
      <dgm:spPr/>
      <dgm:t>
        <a:bodyPr/>
        <a:lstStyle/>
        <a:p>
          <a:endParaRPr lang="pl-PL"/>
        </a:p>
      </dgm:t>
    </dgm:pt>
    <dgm:pt modelId="{19D048D9-E71E-4B1B-BA59-250CAF761E20}">
      <dgm:prSet phldrT="[Tekst]" phldr="1"/>
      <dgm:spPr/>
      <dgm:t>
        <a:bodyPr/>
        <a:lstStyle/>
        <a:p>
          <a:endParaRPr lang="pl-PL" dirty="0"/>
        </a:p>
      </dgm:t>
    </dgm:pt>
    <dgm:pt modelId="{D066EE9C-5058-4848-9779-E1CB840BD70A}" type="parTrans" cxnId="{11382E2A-4E53-4EE5-86BE-236D19682E50}">
      <dgm:prSet/>
      <dgm:spPr/>
      <dgm:t>
        <a:bodyPr/>
        <a:lstStyle/>
        <a:p>
          <a:endParaRPr lang="pl-PL"/>
        </a:p>
      </dgm:t>
    </dgm:pt>
    <dgm:pt modelId="{C5D7A907-65DA-4082-AB6F-63C10153503D}" type="sibTrans" cxnId="{11382E2A-4E53-4EE5-86BE-236D19682E50}">
      <dgm:prSet/>
      <dgm:spPr/>
      <dgm:t>
        <a:bodyPr/>
        <a:lstStyle/>
        <a:p>
          <a:endParaRPr lang="pl-PL"/>
        </a:p>
      </dgm:t>
    </dgm:pt>
    <dgm:pt modelId="{64DE6864-300B-466D-8C3D-1DF76973CCE0}" type="pres">
      <dgm:prSet presAssocID="{E831C700-8D06-4347-9444-E68BA2AC305C}" presName="Name0" presStyleCnt="0">
        <dgm:presLayoutVars>
          <dgm:dir/>
          <dgm:animLvl val="lvl"/>
          <dgm:resizeHandles val="exact"/>
        </dgm:presLayoutVars>
      </dgm:prSet>
      <dgm:spPr/>
    </dgm:pt>
    <dgm:pt modelId="{D7826BA2-C06F-4201-9042-0255F357A217}" type="pres">
      <dgm:prSet presAssocID="{E831C700-8D06-4347-9444-E68BA2AC305C}" presName="dummy" presStyleCnt="0"/>
      <dgm:spPr/>
    </dgm:pt>
    <dgm:pt modelId="{0B975A75-05B4-4A16-B3C3-BD23A41EABD7}" type="pres">
      <dgm:prSet presAssocID="{E831C700-8D06-4347-9444-E68BA2AC305C}" presName="linH" presStyleCnt="0"/>
      <dgm:spPr/>
    </dgm:pt>
    <dgm:pt modelId="{3A11C471-909F-4100-8ACA-D21C6B454081}" type="pres">
      <dgm:prSet presAssocID="{E831C700-8D06-4347-9444-E68BA2AC305C}" presName="padding1" presStyleCnt="0"/>
      <dgm:spPr/>
    </dgm:pt>
    <dgm:pt modelId="{885ED71B-259F-442E-B97D-17E381ADA272}" type="pres">
      <dgm:prSet presAssocID="{AA4708C6-4A8C-4F19-AD8F-2D866F57629F}" presName="linV" presStyleCnt="0"/>
      <dgm:spPr/>
    </dgm:pt>
    <dgm:pt modelId="{8C82B580-1EC4-49B7-BE84-C9341851766D}" type="pres">
      <dgm:prSet presAssocID="{AA4708C6-4A8C-4F19-AD8F-2D866F57629F}" presName="spVertical1" presStyleCnt="0"/>
      <dgm:spPr/>
    </dgm:pt>
    <dgm:pt modelId="{D4CB8B5A-1CBA-4D9D-B6DA-F99EAE1DD5C9}" type="pres">
      <dgm:prSet presAssocID="{AA4708C6-4A8C-4F19-AD8F-2D866F57629F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44DEAEC-98DB-4157-AA7A-AAC327C12BB9}" type="pres">
      <dgm:prSet presAssocID="{AA4708C6-4A8C-4F19-AD8F-2D866F57629F}" presName="spVertical2" presStyleCnt="0"/>
      <dgm:spPr/>
    </dgm:pt>
    <dgm:pt modelId="{5A04B45D-62A3-4ABD-AA44-069E762C3918}" type="pres">
      <dgm:prSet presAssocID="{AA4708C6-4A8C-4F19-AD8F-2D866F57629F}" presName="spVertical3" presStyleCnt="0"/>
      <dgm:spPr/>
    </dgm:pt>
    <dgm:pt modelId="{9D080B6A-5BE6-475F-97AC-1EAA6A1CE433}" type="pres">
      <dgm:prSet presAssocID="{9D98E2AF-8DD0-432F-BE46-BB1F77E927D2}" presName="space" presStyleCnt="0"/>
      <dgm:spPr/>
    </dgm:pt>
    <dgm:pt modelId="{D05FE013-E1D2-4870-8230-252F596F73C2}" type="pres">
      <dgm:prSet presAssocID="{C02B95E5-5C90-4715-9349-9437036F8B9D}" presName="linV" presStyleCnt="0"/>
      <dgm:spPr/>
    </dgm:pt>
    <dgm:pt modelId="{F35EF447-EB8B-4A9B-A366-7EC3E32E7C61}" type="pres">
      <dgm:prSet presAssocID="{C02B95E5-5C90-4715-9349-9437036F8B9D}" presName="spVertical1" presStyleCnt="0"/>
      <dgm:spPr/>
    </dgm:pt>
    <dgm:pt modelId="{B7B1CD3B-4EB6-4259-931B-699B0661BF61}" type="pres">
      <dgm:prSet presAssocID="{C02B95E5-5C90-4715-9349-9437036F8B9D}" presName="parTx" presStyleLbl="revTx" presStyleIdx="1" presStyleCnt="3" custScaleX="1956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95176-F568-4371-8108-4203CA852EBE}" type="pres">
      <dgm:prSet presAssocID="{C02B95E5-5C90-4715-9349-9437036F8B9D}" presName="spVertical2" presStyleCnt="0"/>
      <dgm:spPr/>
    </dgm:pt>
    <dgm:pt modelId="{A43378DC-0E43-4069-99C4-3E95856C57C6}" type="pres">
      <dgm:prSet presAssocID="{C02B95E5-5C90-4715-9349-9437036F8B9D}" presName="spVertical3" presStyleCnt="0"/>
      <dgm:spPr/>
    </dgm:pt>
    <dgm:pt modelId="{B008C03C-DAB4-45CA-AB6B-76FB0B66D359}" type="pres">
      <dgm:prSet presAssocID="{0A7B5946-597D-462B-814F-B6C1ECA6BC70}" presName="space" presStyleCnt="0"/>
      <dgm:spPr/>
    </dgm:pt>
    <dgm:pt modelId="{FBCBE05A-C898-46E0-8931-15061CF518B3}" type="pres">
      <dgm:prSet presAssocID="{19D048D9-E71E-4B1B-BA59-250CAF761E20}" presName="linV" presStyleCnt="0"/>
      <dgm:spPr/>
    </dgm:pt>
    <dgm:pt modelId="{E987FC27-9934-43DB-A28A-C0CADD612B9A}" type="pres">
      <dgm:prSet presAssocID="{19D048D9-E71E-4B1B-BA59-250CAF761E20}" presName="spVertical1" presStyleCnt="0"/>
      <dgm:spPr/>
    </dgm:pt>
    <dgm:pt modelId="{A86A475D-60B7-4944-96CA-3227016F12F0}" type="pres">
      <dgm:prSet presAssocID="{19D048D9-E71E-4B1B-BA59-250CAF761E20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2E1D367-3419-4374-8B21-5B1FBFC27F82}" type="pres">
      <dgm:prSet presAssocID="{19D048D9-E71E-4B1B-BA59-250CAF761E20}" presName="spVertical2" presStyleCnt="0"/>
      <dgm:spPr/>
    </dgm:pt>
    <dgm:pt modelId="{D5498A8C-0940-4583-B3D8-6E6988075182}" type="pres">
      <dgm:prSet presAssocID="{19D048D9-E71E-4B1B-BA59-250CAF761E20}" presName="spVertical3" presStyleCnt="0"/>
      <dgm:spPr/>
    </dgm:pt>
    <dgm:pt modelId="{0AEABD1A-C625-4B51-B1DB-6F4E287AB2FD}" type="pres">
      <dgm:prSet presAssocID="{E831C700-8D06-4347-9444-E68BA2AC305C}" presName="padding2" presStyleCnt="0"/>
      <dgm:spPr/>
    </dgm:pt>
    <dgm:pt modelId="{9D551B84-5A9F-416C-89CF-EF3A73C1AFBD}" type="pres">
      <dgm:prSet presAssocID="{E831C700-8D06-4347-9444-E68BA2AC305C}" presName="negArrow" presStyleCnt="0"/>
      <dgm:spPr/>
    </dgm:pt>
    <dgm:pt modelId="{EB8A548A-1CEA-490E-8162-B5AA3DC0C247}" type="pres">
      <dgm:prSet presAssocID="{E831C700-8D06-4347-9444-E68BA2AC305C}" presName="backgroundArrow" presStyleLbl="node1" presStyleIdx="0" presStyleCnt="1"/>
      <dgm:spPr/>
    </dgm:pt>
  </dgm:ptLst>
  <dgm:cxnLst>
    <dgm:cxn modelId="{F7F94DAC-0877-4978-9FAA-A737688A6A0C}" type="presOf" srcId="{19D048D9-E71E-4B1B-BA59-250CAF761E20}" destId="{A86A475D-60B7-4944-96CA-3227016F12F0}" srcOrd="0" destOrd="0" presId="urn:microsoft.com/office/officeart/2005/8/layout/hProcess3"/>
    <dgm:cxn modelId="{A17DAAC7-4EA2-48E6-A9C0-B8AE900B7D94}" type="presOf" srcId="{C02B95E5-5C90-4715-9349-9437036F8B9D}" destId="{B7B1CD3B-4EB6-4259-931B-699B0661BF61}" srcOrd="0" destOrd="0" presId="urn:microsoft.com/office/officeart/2005/8/layout/hProcess3"/>
    <dgm:cxn modelId="{80FC30A1-5394-44FB-A375-72FC58D0E0C1}" type="presOf" srcId="{E831C700-8D06-4347-9444-E68BA2AC305C}" destId="{64DE6864-300B-466D-8C3D-1DF76973CCE0}" srcOrd="0" destOrd="0" presId="urn:microsoft.com/office/officeart/2005/8/layout/hProcess3"/>
    <dgm:cxn modelId="{9E3DE90E-E03A-4A0E-9707-20FD28C43FEA}" srcId="{E831C700-8D06-4347-9444-E68BA2AC305C}" destId="{C02B95E5-5C90-4715-9349-9437036F8B9D}" srcOrd="1" destOrd="0" parTransId="{C2D334AA-3FBF-4A00-8715-BA1D3D89A375}" sibTransId="{0A7B5946-597D-462B-814F-B6C1ECA6BC70}"/>
    <dgm:cxn modelId="{11382E2A-4E53-4EE5-86BE-236D19682E50}" srcId="{E831C700-8D06-4347-9444-E68BA2AC305C}" destId="{19D048D9-E71E-4B1B-BA59-250CAF761E20}" srcOrd="2" destOrd="0" parTransId="{D066EE9C-5058-4848-9779-E1CB840BD70A}" sibTransId="{C5D7A907-65DA-4082-AB6F-63C10153503D}"/>
    <dgm:cxn modelId="{043A576B-172E-413B-A23D-5CF1733D2920}" type="presOf" srcId="{AA4708C6-4A8C-4F19-AD8F-2D866F57629F}" destId="{D4CB8B5A-1CBA-4D9D-B6DA-F99EAE1DD5C9}" srcOrd="0" destOrd="0" presId="urn:microsoft.com/office/officeart/2005/8/layout/hProcess3"/>
    <dgm:cxn modelId="{6B8A8BE6-59BD-4FAD-869C-45DD73E9BC7A}" srcId="{E831C700-8D06-4347-9444-E68BA2AC305C}" destId="{AA4708C6-4A8C-4F19-AD8F-2D866F57629F}" srcOrd="0" destOrd="0" parTransId="{8F94FE15-2D70-4D1E-BD87-262D271864E5}" sibTransId="{9D98E2AF-8DD0-432F-BE46-BB1F77E927D2}"/>
    <dgm:cxn modelId="{8DC2DFF4-33CF-44D7-8F2F-D4DDBFA270F3}" type="presParOf" srcId="{64DE6864-300B-466D-8C3D-1DF76973CCE0}" destId="{D7826BA2-C06F-4201-9042-0255F357A217}" srcOrd="0" destOrd="0" presId="urn:microsoft.com/office/officeart/2005/8/layout/hProcess3"/>
    <dgm:cxn modelId="{AE9C2120-3BC5-4F62-98EE-30ACF606554F}" type="presParOf" srcId="{64DE6864-300B-466D-8C3D-1DF76973CCE0}" destId="{0B975A75-05B4-4A16-B3C3-BD23A41EABD7}" srcOrd="1" destOrd="0" presId="urn:microsoft.com/office/officeart/2005/8/layout/hProcess3"/>
    <dgm:cxn modelId="{25819260-3A47-40B9-8FD6-C4549432E356}" type="presParOf" srcId="{0B975A75-05B4-4A16-B3C3-BD23A41EABD7}" destId="{3A11C471-909F-4100-8ACA-D21C6B454081}" srcOrd="0" destOrd="0" presId="urn:microsoft.com/office/officeart/2005/8/layout/hProcess3"/>
    <dgm:cxn modelId="{CCD39DCE-B2C6-4002-935E-330D01CA4146}" type="presParOf" srcId="{0B975A75-05B4-4A16-B3C3-BD23A41EABD7}" destId="{885ED71B-259F-442E-B97D-17E381ADA272}" srcOrd="1" destOrd="0" presId="urn:microsoft.com/office/officeart/2005/8/layout/hProcess3"/>
    <dgm:cxn modelId="{D4779BD8-22F4-41D7-A92D-3B90B547076B}" type="presParOf" srcId="{885ED71B-259F-442E-B97D-17E381ADA272}" destId="{8C82B580-1EC4-49B7-BE84-C9341851766D}" srcOrd="0" destOrd="0" presId="urn:microsoft.com/office/officeart/2005/8/layout/hProcess3"/>
    <dgm:cxn modelId="{55E80767-2592-4A78-BC49-A8656716A9E0}" type="presParOf" srcId="{885ED71B-259F-442E-B97D-17E381ADA272}" destId="{D4CB8B5A-1CBA-4D9D-B6DA-F99EAE1DD5C9}" srcOrd="1" destOrd="0" presId="urn:microsoft.com/office/officeart/2005/8/layout/hProcess3"/>
    <dgm:cxn modelId="{61F276EB-0EE9-425C-886E-1C55F3530E14}" type="presParOf" srcId="{885ED71B-259F-442E-B97D-17E381ADA272}" destId="{244DEAEC-98DB-4157-AA7A-AAC327C12BB9}" srcOrd="2" destOrd="0" presId="urn:microsoft.com/office/officeart/2005/8/layout/hProcess3"/>
    <dgm:cxn modelId="{397B43DE-E825-4C57-849F-BBD1766BEB36}" type="presParOf" srcId="{885ED71B-259F-442E-B97D-17E381ADA272}" destId="{5A04B45D-62A3-4ABD-AA44-069E762C3918}" srcOrd="3" destOrd="0" presId="urn:microsoft.com/office/officeart/2005/8/layout/hProcess3"/>
    <dgm:cxn modelId="{46D0FD9A-33E9-42C6-98D7-8CC1518A4A07}" type="presParOf" srcId="{0B975A75-05B4-4A16-B3C3-BD23A41EABD7}" destId="{9D080B6A-5BE6-475F-97AC-1EAA6A1CE433}" srcOrd="2" destOrd="0" presId="urn:microsoft.com/office/officeart/2005/8/layout/hProcess3"/>
    <dgm:cxn modelId="{71E72ED8-368F-4788-9375-B5E9846FF62D}" type="presParOf" srcId="{0B975A75-05B4-4A16-B3C3-BD23A41EABD7}" destId="{D05FE013-E1D2-4870-8230-252F596F73C2}" srcOrd="3" destOrd="0" presId="urn:microsoft.com/office/officeart/2005/8/layout/hProcess3"/>
    <dgm:cxn modelId="{8CFD3546-609B-4D7D-B804-1AEBADB707A4}" type="presParOf" srcId="{D05FE013-E1D2-4870-8230-252F596F73C2}" destId="{F35EF447-EB8B-4A9B-A366-7EC3E32E7C61}" srcOrd="0" destOrd="0" presId="urn:microsoft.com/office/officeart/2005/8/layout/hProcess3"/>
    <dgm:cxn modelId="{CBBDFFDF-1924-45E5-8F3F-CD31BE93744B}" type="presParOf" srcId="{D05FE013-E1D2-4870-8230-252F596F73C2}" destId="{B7B1CD3B-4EB6-4259-931B-699B0661BF61}" srcOrd="1" destOrd="0" presId="urn:microsoft.com/office/officeart/2005/8/layout/hProcess3"/>
    <dgm:cxn modelId="{362DCFE4-A7B9-4EAA-99F4-7E993977B6F9}" type="presParOf" srcId="{D05FE013-E1D2-4870-8230-252F596F73C2}" destId="{D8D95176-F568-4371-8108-4203CA852EBE}" srcOrd="2" destOrd="0" presId="urn:microsoft.com/office/officeart/2005/8/layout/hProcess3"/>
    <dgm:cxn modelId="{7567660C-B06B-4B25-AD8F-414787DA98FC}" type="presParOf" srcId="{D05FE013-E1D2-4870-8230-252F596F73C2}" destId="{A43378DC-0E43-4069-99C4-3E95856C57C6}" srcOrd="3" destOrd="0" presId="urn:microsoft.com/office/officeart/2005/8/layout/hProcess3"/>
    <dgm:cxn modelId="{D83A6A13-C54A-4373-8D5E-F917809E0439}" type="presParOf" srcId="{0B975A75-05B4-4A16-B3C3-BD23A41EABD7}" destId="{B008C03C-DAB4-45CA-AB6B-76FB0B66D359}" srcOrd="4" destOrd="0" presId="urn:microsoft.com/office/officeart/2005/8/layout/hProcess3"/>
    <dgm:cxn modelId="{AF655FF2-C007-4992-BE40-FD35E6554349}" type="presParOf" srcId="{0B975A75-05B4-4A16-B3C3-BD23A41EABD7}" destId="{FBCBE05A-C898-46E0-8931-15061CF518B3}" srcOrd="5" destOrd="0" presId="urn:microsoft.com/office/officeart/2005/8/layout/hProcess3"/>
    <dgm:cxn modelId="{79D1C0E2-89CA-45FB-AE03-F455C7C48127}" type="presParOf" srcId="{FBCBE05A-C898-46E0-8931-15061CF518B3}" destId="{E987FC27-9934-43DB-A28A-C0CADD612B9A}" srcOrd="0" destOrd="0" presId="urn:microsoft.com/office/officeart/2005/8/layout/hProcess3"/>
    <dgm:cxn modelId="{5B04F9EC-B708-4F4F-BD16-E4841A57F8CB}" type="presParOf" srcId="{FBCBE05A-C898-46E0-8931-15061CF518B3}" destId="{A86A475D-60B7-4944-96CA-3227016F12F0}" srcOrd="1" destOrd="0" presId="urn:microsoft.com/office/officeart/2005/8/layout/hProcess3"/>
    <dgm:cxn modelId="{C3D2E29F-3360-4A82-BDAE-0C9FA7A93E4E}" type="presParOf" srcId="{FBCBE05A-C898-46E0-8931-15061CF518B3}" destId="{32E1D367-3419-4374-8B21-5B1FBFC27F82}" srcOrd="2" destOrd="0" presId="urn:microsoft.com/office/officeart/2005/8/layout/hProcess3"/>
    <dgm:cxn modelId="{E32A4A7A-DD3D-4E7D-BBA0-10A92ED7C28C}" type="presParOf" srcId="{FBCBE05A-C898-46E0-8931-15061CF518B3}" destId="{D5498A8C-0940-4583-B3D8-6E6988075182}" srcOrd="3" destOrd="0" presId="urn:microsoft.com/office/officeart/2005/8/layout/hProcess3"/>
    <dgm:cxn modelId="{AF319941-107D-4F59-8956-66F46BD5F369}" type="presParOf" srcId="{0B975A75-05B4-4A16-B3C3-BD23A41EABD7}" destId="{0AEABD1A-C625-4B51-B1DB-6F4E287AB2FD}" srcOrd="6" destOrd="0" presId="urn:microsoft.com/office/officeart/2005/8/layout/hProcess3"/>
    <dgm:cxn modelId="{5DAF1539-DAD6-44CD-A616-0434D8F3F9BF}" type="presParOf" srcId="{0B975A75-05B4-4A16-B3C3-BD23A41EABD7}" destId="{9D551B84-5A9F-416C-89CF-EF3A73C1AFBD}" srcOrd="7" destOrd="0" presId="urn:microsoft.com/office/officeart/2005/8/layout/hProcess3"/>
    <dgm:cxn modelId="{30BE2FB6-2D0A-4DA6-BE88-B26C95B8A807}" type="presParOf" srcId="{0B975A75-05B4-4A16-B3C3-BD23A41EABD7}" destId="{EB8A548A-1CEA-490E-8162-B5AA3DC0C247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A548A-1CEA-490E-8162-B5AA3DC0C247}">
      <dsp:nvSpPr>
        <dsp:cNvPr id="0" name=""/>
        <dsp:cNvSpPr/>
      </dsp:nvSpPr>
      <dsp:spPr>
        <a:xfrm>
          <a:off x="0" y="951668"/>
          <a:ext cx="7457090" cy="244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A475D-60B7-4944-96CA-3227016F12F0}">
      <dsp:nvSpPr>
        <dsp:cNvPr id="0" name=""/>
        <dsp:cNvSpPr/>
      </dsp:nvSpPr>
      <dsp:spPr>
        <a:xfrm>
          <a:off x="5309535" y="1563668"/>
          <a:ext cx="1401845" cy="12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400" kern="1200" dirty="0"/>
        </a:p>
      </dsp:txBody>
      <dsp:txXfrm>
        <a:off x="5309535" y="1563668"/>
        <a:ext cx="1401845" cy="1224000"/>
      </dsp:txXfrm>
    </dsp:sp>
    <dsp:sp modelId="{B7B1CD3B-4EB6-4259-931B-699B0661BF61}">
      <dsp:nvSpPr>
        <dsp:cNvPr id="0" name=""/>
        <dsp:cNvSpPr/>
      </dsp:nvSpPr>
      <dsp:spPr>
        <a:xfrm>
          <a:off x="2286357" y="1563668"/>
          <a:ext cx="2742808" cy="12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400" kern="1200" dirty="0" smtClean="0"/>
            <a:t>+48 516942256</a:t>
          </a:r>
          <a:endParaRPr lang="pl-PL" sz="3400" kern="1200" dirty="0"/>
        </a:p>
      </dsp:txBody>
      <dsp:txXfrm>
        <a:off x="2286357" y="1563668"/>
        <a:ext cx="2742808" cy="1224000"/>
      </dsp:txXfrm>
    </dsp:sp>
    <dsp:sp modelId="{D4CB8B5A-1CBA-4D9D-B6DA-F99EAE1DD5C9}">
      <dsp:nvSpPr>
        <dsp:cNvPr id="0" name=""/>
        <dsp:cNvSpPr/>
      </dsp:nvSpPr>
      <dsp:spPr>
        <a:xfrm>
          <a:off x="604142" y="1563668"/>
          <a:ext cx="1401845" cy="12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5440" rIns="0" bIns="3454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400" kern="1200" dirty="0"/>
        </a:p>
      </dsp:txBody>
      <dsp:txXfrm>
        <a:off x="604142" y="1563668"/>
        <a:ext cx="1401845" cy="12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  <a:prstGeom prst="snip2Diag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6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 useBgFill="1"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90109" y="57564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183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716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5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12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1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18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04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42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06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50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D787F7-A402-4ECF-975B-C0560D85D71D}" type="datetimeFigureOut">
              <a:rPr lang="pl-PL" smtClean="0"/>
              <a:t>12.01.2023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2CA2B0-73B7-46F4-8536-3AF7EAFF2C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1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56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_CngIHJe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Arkusz_programu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Word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Informatrix</a:t>
            </a:r>
            <a:r>
              <a:rPr lang="pl-PL" dirty="0" smtClean="0"/>
              <a:t> Solutions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055560" y="5756420"/>
            <a:ext cx="8136440" cy="1101580"/>
          </a:xfrm>
          <a:solidFill>
            <a:schemeClr val="accent1">
              <a:alpha val="65000"/>
            </a:schemeClr>
          </a:solidFill>
          <a:effectLst>
            <a:reflection stA="45000" endPos="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effectLst>
                  <a:reflection stA="45000" dist="50800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Rozwiązania informatyczne dla Ciebie</a:t>
            </a:r>
            <a:endParaRPr lang="pl-PL" sz="3200" dirty="0">
              <a:solidFill>
                <a:schemeClr val="bg1"/>
              </a:solidFill>
              <a:effectLst>
                <a:reflection stA="45000" dist="50800" dir="5400000" sy="-10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0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Q_CngIHJecE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28310" y="1986455"/>
            <a:ext cx="6735380" cy="37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7977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76371"/>
              </p:ext>
            </p:extLst>
          </p:nvPr>
        </p:nvGraphicFramePr>
        <p:xfrm>
          <a:off x="3531475" y="0"/>
          <a:ext cx="4679453" cy="662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3" imgW="5667480" imgH="8020080" progId="Acrobat.Document.DC">
                  <p:embed/>
                </p:oleObj>
              </mc:Choice>
              <mc:Fallback>
                <p:oleObj name="Acrobat Document" r:id="rId3" imgW="5667480" imgH="80200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1475" y="0"/>
                        <a:ext cx="4679453" cy="66217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99635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68400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Kontakt</a:t>
            </a:r>
            <a:endParaRPr lang="pl-PL" dirty="0"/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67955"/>
              </p:ext>
            </p:extLst>
          </p:nvPr>
        </p:nvGraphicFramePr>
        <p:xfrm>
          <a:off x="2128345" y="1831181"/>
          <a:ext cx="745709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075629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139" y="3335749"/>
            <a:ext cx="4698124" cy="2693163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81401" y="2506662"/>
            <a:ext cx="10515600" cy="4351338"/>
          </a:xfrm>
        </p:spPr>
        <p:txBody>
          <a:bodyPr/>
          <a:lstStyle/>
          <a:p>
            <a:r>
              <a:rPr lang="pl-PL" dirty="0" smtClean="0"/>
              <a:t>Opis firmy</a:t>
            </a:r>
          </a:p>
          <a:p>
            <a:r>
              <a:rPr lang="pl-PL" dirty="0" smtClean="0"/>
              <a:t>Usługi</a:t>
            </a:r>
          </a:p>
          <a:p>
            <a:r>
              <a:rPr lang="pl-PL" dirty="0" smtClean="0"/>
              <a:t>Realizacje</a:t>
            </a:r>
          </a:p>
          <a:p>
            <a:r>
              <a:rPr lang="pl-PL" dirty="0"/>
              <a:t>Cennik</a:t>
            </a:r>
          </a:p>
          <a:p>
            <a:r>
              <a:rPr lang="pl-PL" dirty="0"/>
              <a:t>Zalety i </a:t>
            </a:r>
            <a:r>
              <a:rPr lang="pl-PL" dirty="0" smtClean="0"/>
              <a:t>wady</a:t>
            </a:r>
            <a:endParaRPr lang="pl-PL" dirty="0" smtClean="0"/>
          </a:p>
          <a:p>
            <a:r>
              <a:rPr lang="pl-PL" dirty="0" smtClean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0738683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Opis firmy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51895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l-PL" sz="3200" dirty="0" smtClean="0"/>
              <a:t>Firma zajmująca się naprawą i rozwiązywaniem problemów związanych ze środowiskiem IT. Działamy na rynku od ponad 2137 lat, dlatego uważamy się za top of the top. Siedziba firmy pozostawała pierwotnie w Wadowicach, </a:t>
            </a:r>
            <a:r>
              <a:rPr lang="pl-PL" sz="3200" dirty="0" smtClean="0"/>
              <a:t>ostatecznie powstała w Warszawie.</a:t>
            </a:r>
            <a:endParaRPr lang="pl-PL" sz="3200" dirty="0" smtClean="0"/>
          </a:p>
        </p:txBody>
      </p:sp>
    </p:spTree>
    <p:extLst>
      <p:ext uri="{BB962C8B-B14F-4D97-AF65-F5344CB8AC3E}">
        <p14:creationId xmlns:p14="http://schemas.microsoft.com/office/powerpoint/2010/main" val="12693226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Usługi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Realizacja na terenie klienta</a:t>
            </a:r>
          </a:p>
          <a:p>
            <a:r>
              <a:rPr lang="pl-PL" dirty="0" smtClean="0"/>
              <a:t>Naprawa i zapobieganie błędom </a:t>
            </a:r>
          </a:p>
          <a:p>
            <a:r>
              <a:rPr lang="pl-PL" dirty="0" smtClean="0"/>
              <a:t>Doradztwo i sprzedaż sprzętu elektronicznego</a:t>
            </a:r>
          </a:p>
        </p:txBody>
      </p:sp>
    </p:spTree>
    <p:extLst>
      <p:ext uri="{BB962C8B-B14F-4D97-AF65-F5344CB8AC3E}">
        <p14:creationId xmlns:p14="http://schemas.microsoft.com/office/powerpoint/2010/main" val="37573743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151467"/>
            <a:ext cx="10515600" cy="1325563"/>
          </a:xfrm>
        </p:spPr>
        <p:txBody>
          <a:bodyPr/>
          <a:lstStyle/>
          <a:p>
            <a:pPr algn="ctr"/>
            <a:r>
              <a:rPr lang="pl-PL" dirty="0" smtClean="0"/>
              <a:t>Realizacje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3993092"/>
            <a:ext cx="10515600" cy="4351338"/>
          </a:xfrm>
        </p:spPr>
        <p:txBody>
          <a:bodyPr/>
          <a:lstStyle/>
          <a:p>
            <a:pPr algn="ctr"/>
            <a:r>
              <a:rPr lang="pl-PL" dirty="0" smtClean="0"/>
              <a:t>Realizacje przebiegają na terenie całej Polski oraz jej sąsiadów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46605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Cennik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18178"/>
              </p:ext>
            </p:extLst>
          </p:nvPr>
        </p:nvGraphicFramePr>
        <p:xfrm>
          <a:off x="1492250" y="1941513"/>
          <a:ext cx="9207500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rkusz" r:id="rId3" imgW="3429090" imgH="1533698" progId="Excel.Sheet.12">
                  <p:embed/>
                </p:oleObj>
              </mc:Choice>
              <mc:Fallback>
                <p:oleObj name="Arkusz" r:id="rId3" imgW="3429090" imgH="1533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250" y="1941513"/>
                        <a:ext cx="9207500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57554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Wywiad z prezesem firmy </a:t>
            </a:r>
            <a:r>
              <a:rPr lang="pl-PL" dirty="0" err="1" smtClean="0"/>
              <a:t>Informatrix</a:t>
            </a:r>
            <a:endParaRPr lang="pl-PL" dirty="0"/>
          </a:p>
        </p:txBody>
      </p:sp>
      <p:pic>
        <p:nvPicPr>
          <p:cNvPr id="4" name="alarm-electric-alarm-clock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695700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1121590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Wykres 7"/>
          <p:cNvGraphicFramePr/>
          <p:nvPr>
            <p:extLst>
              <p:ext uri="{D42A27DB-BD31-4B8C-83A1-F6EECF244321}">
                <p14:modId xmlns:p14="http://schemas.microsoft.com/office/powerpoint/2010/main" val="18589542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624469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i wady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48166"/>
              </p:ext>
            </p:extLst>
          </p:nvPr>
        </p:nvGraphicFramePr>
        <p:xfrm>
          <a:off x="1620838" y="1857375"/>
          <a:ext cx="782796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kument" r:id="rId3" imgW="9811482" imgH="5342237" progId="Word.Document.12">
                  <p:embed/>
                </p:oleObj>
              </mc:Choice>
              <mc:Fallback>
                <p:oleObj name="Dokument" r:id="rId3" imgW="9811482" imgH="53422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0838" y="1857375"/>
                        <a:ext cx="782796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20353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Laboratorium-NI">
  <a:themeElements>
    <a:clrScheme name="Niebiesk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eń u gór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_firmowa.potx" id="{851B0159-0565-403A-A690-954D4C499BDB}" vid="{927CD6C2-B26C-470F-B305-A5F7FF3425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99</Words>
  <Application>Microsoft Office PowerPoint</Application>
  <PresentationFormat>Panoramiczny</PresentationFormat>
  <Paragraphs>23</Paragraphs>
  <Slides>12</Slides>
  <Notes>0</Notes>
  <HiddenSlides>0</HiddenSlides>
  <MMClips>2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Laboratorium-NI</vt:lpstr>
      <vt:lpstr>Arkusz programu Microsoft Excel</vt:lpstr>
      <vt:lpstr>Dokument programu Microsoft Word</vt:lpstr>
      <vt:lpstr>Adobe Acrobat Document</vt:lpstr>
      <vt:lpstr>Informatrix Solutions</vt:lpstr>
      <vt:lpstr>Plan prezentacji</vt:lpstr>
      <vt:lpstr>Opis firmy</vt:lpstr>
      <vt:lpstr>Usługi</vt:lpstr>
      <vt:lpstr>Realizacje</vt:lpstr>
      <vt:lpstr>Cennik</vt:lpstr>
      <vt:lpstr>Wywiad z prezesem firmy Informatrix</vt:lpstr>
      <vt:lpstr>Prezentacja programu PowerPoint</vt:lpstr>
      <vt:lpstr>Zalety i wady</vt:lpstr>
      <vt:lpstr>Prezentacja programu PowerPoint</vt:lpstr>
      <vt:lpstr>Prezentacja programu PowerPoint</vt:lpstr>
      <vt:lpstr>Kontakt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Informatrix Solutions</dc:title>
  <dc:creator>stan5</dc:creator>
  <cp:lastModifiedBy>stan5</cp:lastModifiedBy>
  <cp:revision>10</cp:revision>
  <dcterms:created xsi:type="dcterms:W3CDTF">2022-12-22T13:39:03Z</dcterms:created>
  <dcterms:modified xsi:type="dcterms:W3CDTF">2023-01-12T14:16:20Z</dcterms:modified>
</cp:coreProperties>
</file>