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UNIVAC</c:v>
                </c:pt>
                <c:pt idx="1">
                  <c:v>seria MacBook</c:v>
                </c:pt>
                <c:pt idx="2">
                  <c:v>seria Predator</c:v>
                </c:pt>
                <c:pt idx="3">
                  <c:v>seria ThinkPad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40006</c:v>
                </c:pt>
                <c:pt idx="1">
                  <c:v>5800000</c:v>
                </c:pt>
                <c:pt idx="2">
                  <c:v>1200000</c:v>
                </c:pt>
                <c:pt idx="3">
                  <c:v>4200000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B-47B9-80CC-7E3A4782CAFE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Kolumna1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UNIVAC</c:v>
                </c:pt>
                <c:pt idx="1">
                  <c:v>seria MacBook</c:v>
                </c:pt>
                <c:pt idx="2">
                  <c:v>seria Predator</c:v>
                </c:pt>
                <c:pt idx="3">
                  <c:v>seria ThinkPad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9DB-47B9-80CC-7E3A4782CAFE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Kolumna2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Arkusz1!$A$2:$A$5</c:f>
              <c:strCache>
                <c:ptCount val="4"/>
                <c:pt idx="0">
                  <c:v>UNIVAC</c:v>
                </c:pt>
                <c:pt idx="1">
                  <c:v>seria MacBook</c:v>
                </c:pt>
                <c:pt idx="2">
                  <c:v>seria Predator</c:v>
                </c:pt>
                <c:pt idx="3">
                  <c:v>seria ThinkPad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9DB-47B9-80CC-7E3A4782C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4681936"/>
        <c:axId val="754679856"/>
      </c:barChart>
      <c:catAx>
        <c:axId val="7546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54679856"/>
        <c:crosses val="autoZero"/>
        <c:auto val="1"/>
        <c:lblAlgn val="ctr"/>
        <c:lblOffset val="100"/>
        <c:noMultiLvlLbl val="0"/>
      </c:catAx>
      <c:valAx>
        <c:axId val="75467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5468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CDC_6600" TargetMode="External"/><Relationship Id="rId2" Type="http://schemas.openxmlformats.org/officeDocument/2006/relationships/hyperlink" Target="https://pl.wikipedia.org/wiki/UNIVAC_I" TargetMode="External"/><Relationship Id="rId1" Type="http://schemas.openxmlformats.org/officeDocument/2006/relationships/hyperlink" Target="https://pl.wikipedia.org/wiki/XYZ" TargetMode="External"/><Relationship Id="rId6" Type="http://schemas.openxmlformats.org/officeDocument/2006/relationships/hyperlink" Target="http://www.diagnoza.com/20003/7_2003.html" TargetMode="External"/><Relationship Id="rId5" Type="http://schemas.openxmlformats.org/officeDocument/2006/relationships/hyperlink" Target="https://pl.wikipedia.org/wiki/ENIAC" TargetMode="External"/><Relationship Id="rId4" Type="http://schemas.openxmlformats.org/officeDocument/2006/relationships/hyperlink" Target="https://pl.wikipedia.org/wiki/Atanasoff-Berry_Computer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CDC_6600" TargetMode="External"/><Relationship Id="rId2" Type="http://schemas.openxmlformats.org/officeDocument/2006/relationships/hyperlink" Target="https://pl.wikipedia.org/wiki/UNIVAC_I" TargetMode="External"/><Relationship Id="rId1" Type="http://schemas.openxmlformats.org/officeDocument/2006/relationships/hyperlink" Target="https://pl.wikipedia.org/wiki/XYZ" TargetMode="External"/><Relationship Id="rId6" Type="http://schemas.openxmlformats.org/officeDocument/2006/relationships/hyperlink" Target="http://www.diagnoza.com/20003/7_2003.html" TargetMode="External"/><Relationship Id="rId5" Type="http://schemas.openxmlformats.org/officeDocument/2006/relationships/hyperlink" Target="https://pl.wikipedia.org/wiki/ENIAC" TargetMode="External"/><Relationship Id="rId4" Type="http://schemas.openxmlformats.org/officeDocument/2006/relationships/hyperlink" Target="https://pl.wikipedia.org/wiki/Atanasoff-Berry_Comput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44106-B9D7-4F5F-B96B-85203EBAC34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F4264D-2B94-4633-A1A3-AC86DB550EF4}">
      <dgm:prSet/>
      <dgm:spPr/>
      <dgm:t>
        <a:bodyPr/>
        <a:lstStyle/>
        <a:p>
          <a:r>
            <a:rPr lang="pl-PL"/>
            <a:t>Eniac</a:t>
          </a:r>
          <a:endParaRPr lang="en-US"/>
        </a:p>
      </dgm:t>
    </dgm:pt>
    <dgm:pt modelId="{423FF5B3-9195-4400-B8C0-E520106D84E8}" type="parTrans" cxnId="{70E798B1-3F8E-4959-9A80-1477DB31ED4A}">
      <dgm:prSet/>
      <dgm:spPr/>
      <dgm:t>
        <a:bodyPr/>
        <a:lstStyle/>
        <a:p>
          <a:endParaRPr lang="en-US"/>
        </a:p>
      </dgm:t>
    </dgm:pt>
    <dgm:pt modelId="{3C88D421-B3D0-4F44-886A-9D6257216F7A}" type="sibTrans" cxnId="{70E798B1-3F8E-4959-9A80-1477DB31ED4A}">
      <dgm:prSet/>
      <dgm:spPr/>
      <dgm:t>
        <a:bodyPr/>
        <a:lstStyle/>
        <a:p>
          <a:endParaRPr lang="en-US"/>
        </a:p>
      </dgm:t>
    </dgm:pt>
    <dgm:pt modelId="{C191446D-114A-4CE1-8296-9F598C8AC0A7}">
      <dgm:prSet/>
      <dgm:spPr/>
      <dgm:t>
        <a:bodyPr/>
        <a:lstStyle/>
        <a:p>
          <a:r>
            <a:rPr lang="pl-PL"/>
            <a:t>- Historia urządzenia</a:t>
          </a:r>
          <a:endParaRPr lang="en-US"/>
        </a:p>
      </dgm:t>
    </dgm:pt>
    <dgm:pt modelId="{53D621F0-DE96-473A-B4F4-DC63D5CE548F}" type="parTrans" cxnId="{73C328E2-EA30-4C6C-80AE-15D6021C2F9B}">
      <dgm:prSet/>
      <dgm:spPr/>
      <dgm:t>
        <a:bodyPr/>
        <a:lstStyle/>
        <a:p>
          <a:endParaRPr lang="en-US"/>
        </a:p>
      </dgm:t>
    </dgm:pt>
    <dgm:pt modelId="{C38DC53E-6556-4794-AEB3-B04F14E4EB57}" type="sibTrans" cxnId="{73C328E2-EA30-4C6C-80AE-15D6021C2F9B}">
      <dgm:prSet/>
      <dgm:spPr/>
      <dgm:t>
        <a:bodyPr/>
        <a:lstStyle/>
        <a:p>
          <a:endParaRPr lang="en-US"/>
        </a:p>
      </dgm:t>
    </dgm:pt>
    <dgm:pt modelId="{21196C38-29CC-474C-A808-C29C23146E58}">
      <dgm:prSet/>
      <dgm:spPr/>
      <dgm:t>
        <a:bodyPr/>
        <a:lstStyle/>
        <a:p>
          <a:r>
            <a:rPr lang="pl-PL"/>
            <a:t>Atanasoff-Berry Computer</a:t>
          </a:r>
          <a:endParaRPr lang="en-US"/>
        </a:p>
      </dgm:t>
    </dgm:pt>
    <dgm:pt modelId="{847B084C-0042-40D3-AFC3-CE7D489A6E2F}" type="parTrans" cxnId="{65E31B42-3CD7-436E-B3AA-282A2F58755F}">
      <dgm:prSet/>
      <dgm:spPr/>
      <dgm:t>
        <a:bodyPr/>
        <a:lstStyle/>
        <a:p>
          <a:endParaRPr lang="en-US"/>
        </a:p>
      </dgm:t>
    </dgm:pt>
    <dgm:pt modelId="{ABA012D4-CC10-42F1-B68E-ED0D39397B39}" type="sibTrans" cxnId="{65E31B42-3CD7-436E-B3AA-282A2F58755F}">
      <dgm:prSet/>
      <dgm:spPr/>
      <dgm:t>
        <a:bodyPr/>
        <a:lstStyle/>
        <a:p>
          <a:endParaRPr lang="en-US"/>
        </a:p>
      </dgm:t>
    </dgm:pt>
    <dgm:pt modelId="{8EEE646A-59F5-4940-96B3-5A2BD4C1FBD4}">
      <dgm:prSet/>
      <dgm:spPr/>
      <dgm:t>
        <a:bodyPr/>
        <a:lstStyle/>
        <a:p>
          <a:r>
            <a:rPr lang="pl-PL"/>
            <a:t>CDC 6600</a:t>
          </a:r>
          <a:endParaRPr lang="en-US"/>
        </a:p>
      </dgm:t>
    </dgm:pt>
    <dgm:pt modelId="{398AB330-C3C3-48E3-89AA-2D80D0215C21}" type="parTrans" cxnId="{ED4257FE-9D7F-4784-AE33-9E06EA3F8ACB}">
      <dgm:prSet/>
      <dgm:spPr/>
      <dgm:t>
        <a:bodyPr/>
        <a:lstStyle/>
        <a:p>
          <a:endParaRPr lang="en-US"/>
        </a:p>
      </dgm:t>
    </dgm:pt>
    <dgm:pt modelId="{4401AE50-9DB3-416B-AE74-4277FE431B53}" type="sibTrans" cxnId="{ED4257FE-9D7F-4784-AE33-9E06EA3F8ACB}">
      <dgm:prSet/>
      <dgm:spPr/>
      <dgm:t>
        <a:bodyPr/>
        <a:lstStyle/>
        <a:p>
          <a:endParaRPr lang="en-US"/>
        </a:p>
      </dgm:t>
    </dgm:pt>
    <dgm:pt modelId="{50FC5FD1-FF48-402A-AEE9-4FE80479B3AC}">
      <dgm:prSet/>
      <dgm:spPr/>
      <dgm:t>
        <a:bodyPr/>
        <a:lstStyle/>
        <a:p>
          <a:r>
            <a:rPr lang="pl-PL" dirty="0" err="1"/>
            <a:t>Univac</a:t>
          </a:r>
          <a:endParaRPr lang="en-US" dirty="0"/>
        </a:p>
      </dgm:t>
    </dgm:pt>
    <dgm:pt modelId="{F8E77690-EA94-456D-BE43-660FDCF45FDE}" type="parTrans" cxnId="{F811CC6C-3047-4411-92FC-E7EC0E854EE5}">
      <dgm:prSet/>
      <dgm:spPr/>
      <dgm:t>
        <a:bodyPr/>
        <a:lstStyle/>
        <a:p>
          <a:endParaRPr lang="en-US"/>
        </a:p>
      </dgm:t>
    </dgm:pt>
    <dgm:pt modelId="{BA3B3913-77F4-4222-8767-A8FECC7C3D60}" type="sibTrans" cxnId="{F811CC6C-3047-4411-92FC-E7EC0E854EE5}">
      <dgm:prSet/>
      <dgm:spPr/>
      <dgm:t>
        <a:bodyPr/>
        <a:lstStyle/>
        <a:p>
          <a:endParaRPr lang="en-US"/>
        </a:p>
      </dgm:t>
    </dgm:pt>
    <dgm:pt modelId="{C95C6AFE-00D5-47FD-89FC-E5C71F9ACB5D}">
      <dgm:prSet/>
      <dgm:spPr/>
      <dgm:t>
        <a:bodyPr/>
        <a:lstStyle/>
        <a:p>
          <a:r>
            <a:rPr lang="pl-PL" dirty="0"/>
            <a:t>-Ilość sprzedaży</a:t>
          </a:r>
          <a:endParaRPr lang="en-US" dirty="0"/>
        </a:p>
      </dgm:t>
    </dgm:pt>
    <dgm:pt modelId="{46B8634B-1437-45C4-9500-8FEFC67C4421}" type="parTrans" cxnId="{5B64E9E7-A54F-4529-A141-51BFA3D2A23D}">
      <dgm:prSet/>
      <dgm:spPr/>
    </dgm:pt>
    <dgm:pt modelId="{AB77164F-1315-4EAF-9CE9-6AFF6BD4EE2A}" type="sibTrans" cxnId="{5B64E9E7-A54F-4529-A141-51BFA3D2A23D}">
      <dgm:prSet/>
      <dgm:spPr/>
    </dgm:pt>
    <dgm:pt modelId="{7CD57ADF-5D78-4C6B-A144-6E38D646B1F0}">
      <dgm:prSet/>
      <dgm:spPr/>
      <dgm:t>
        <a:bodyPr/>
        <a:lstStyle/>
        <a:p>
          <a:r>
            <a:rPr lang="pl-PL" dirty="0"/>
            <a:t>XYZ</a:t>
          </a:r>
          <a:endParaRPr lang="en-US" dirty="0"/>
        </a:p>
      </dgm:t>
    </dgm:pt>
    <dgm:pt modelId="{5D3175A4-1CE1-4B9A-9275-F7DE11A6C400}" type="parTrans" cxnId="{E0971F01-71D1-43C1-B11B-DE8774EA081C}">
      <dgm:prSet/>
      <dgm:spPr/>
    </dgm:pt>
    <dgm:pt modelId="{6A990CA2-F2DB-433C-930F-E2CECB50B062}" type="sibTrans" cxnId="{E0971F01-71D1-43C1-B11B-DE8774EA081C}">
      <dgm:prSet/>
      <dgm:spPr/>
    </dgm:pt>
    <dgm:pt modelId="{5BFA609F-C6E2-4529-ACC1-17A9042D45F2}" type="pres">
      <dgm:prSet presAssocID="{B4D44106-B9D7-4F5F-B96B-85203EBAC340}" presName="linear" presStyleCnt="0">
        <dgm:presLayoutVars>
          <dgm:dir/>
          <dgm:animLvl val="lvl"/>
          <dgm:resizeHandles val="exact"/>
        </dgm:presLayoutVars>
      </dgm:prSet>
      <dgm:spPr/>
    </dgm:pt>
    <dgm:pt modelId="{88414B16-625F-47CC-99F1-050F8BD8624C}" type="pres">
      <dgm:prSet presAssocID="{5CF4264D-2B94-4633-A1A3-AC86DB550EF4}" presName="parentLin" presStyleCnt="0"/>
      <dgm:spPr/>
    </dgm:pt>
    <dgm:pt modelId="{F32A2048-AA6E-4239-8D07-82E7B48C9432}" type="pres">
      <dgm:prSet presAssocID="{5CF4264D-2B94-4633-A1A3-AC86DB550EF4}" presName="parentLeftMargin" presStyleLbl="node1" presStyleIdx="0" presStyleCnt="5"/>
      <dgm:spPr/>
    </dgm:pt>
    <dgm:pt modelId="{C1762E72-70D5-4FA8-A9A8-BC902D7F99B9}" type="pres">
      <dgm:prSet presAssocID="{5CF4264D-2B94-4633-A1A3-AC86DB550E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B4A1A15-831F-454D-9525-3A06385B5FC9}" type="pres">
      <dgm:prSet presAssocID="{5CF4264D-2B94-4633-A1A3-AC86DB550EF4}" presName="negativeSpace" presStyleCnt="0"/>
      <dgm:spPr/>
    </dgm:pt>
    <dgm:pt modelId="{97906FBE-DC0B-4EA9-9B9B-3A1B11099446}" type="pres">
      <dgm:prSet presAssocID="{5CF4264D-2B94-4633-A1A3-AC86DB550EF4}" presName="childText" presStyleLbl="conFgAcc1" presStyleIdx="0" presStyleCnt="5">
        <dgm:presLayoutVars>
          <dgm:bulletEnabled val="1"/>
        </dgm:presLayoutVars>
      </dgm:prSet>
      <dgm:spPr/>
    </dgm:pt>
    <dgm:pt modelId="{FBAFB948-6395-44A5-80EF-141AA1E4DA04}" type="pres">
      <dgm:prSet presAssocID="{3C88D421-B3D0-4F44-886A-9D6257216F7A}" presName="spaceBetweenRectangles" presStyleCnt="0"/>
      <dgm:spPr/>
    </dgm:pt>
    <dgm:pt modelId="{0ABBA7F3-9946-4A77-9775-A1E7E14CBB52}" type="pres">
      <dgm:prSet presAssocID="{21196C38-29CC-474C-A808-C29C23146E58}" presName="parentLin" presStyleCnt="0"/>
      <dgm:spPr/>
    </dgm:pt>
    <dgm:pt modelId="{715B50CE-4B4F-44B0-B913-FF764A034F15}" type="pres">
      <dgm:prSet presAssocID="{21196C38-29CC-474C-A808-C29C23146E58}" presName="parentLeftMargin" presStyleLbl="node1" presStyleIdx="0" presStyleCnt="5"/>
      <dgm:spPr/>
    </dgm:pt>
    <dgm:pt modelId="{CAE1FB36-D127-4530-9AD5-F0F576075F0C}" type="pres">
      <dgm:prSet presAssocID="{21196C38-29CC-474C-A808-C29C23146E5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2E12F0-89E9-4EE7-A919-3BDA4DCFD4FD}" type="pres">
      <dgm:prSet presAssocID="{21196C38-29CC-474C-A808-C29C23146E58}" presName="negativeSpace" presStyleCnt="0"/>
      <dgm:spPr/>
    </dgm:pt>
    <dgm:pt modelId="{0B4B7B03-13F8-471A-B717-D927DFC9ED90}" type="pres">
      <dgm:prSet presAssocID="{21196C38-29CC-474C-A808-C29C23146E58}" presName="childText" presStyleLbl="conFgAcc1" presStyleIdx="1" presStyleCnt="5">
        <dgm:presLayoutVars>
          <dgm:bulletEnabled val="1"/>
        </dgm:presLayoutVars>
      </dgm:prSet>
      <dgm:spPr/>
    </dgm:pt>
    <dgm:pt modelId="{491C1D4D-6404-468E-8072-ADED3E47EB36}" type="pres">
      <dgm:prSet presAssocID="{ABA012D4-CC10-42F1-B68E-ED0D39397B39}" presName="spaceBetweenRectangles" presStyleCnt="0"/>
      <dgm:spPr/>
    </dgm:pt>
    <dgm:pt modelId="{ACEFB2CD-7366-4503-91F3-96645B572476}" type="pres">
      <dgm:prSet presAssocID="{8EEE646A-59F5-4940-96B3-5A2BD4C1FBD4}" presName="parentLin" presStyleCnt="0"/>
      <dgm:spPr/>
    </dgm:pt>
    <dgm:pt modelId="{E8001683-BDE9-4CF8-88FE-D24CDF20CD17}" type="pres">
      <dgm:prSet presAssocID="{8EEE646A-59F5-4940-96B3-5A2BD4C1FBD4}" presName="parentLeftMargin" presStyleLbl="node1" presStyleIdx="1" presStyleCnt="5"/>
      <dgm:spPr/>
    </dgm:pt>
    <dgm:pt modelId="{0FEAF6EB-51EA-4C84-BC3E-50EE93B9EF3B}" type="pres">
      <dgm:prSet presAssocID="{8EEE646A-59F5-4940-96B3-5A2BD4C1FBD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570D33-4B6E-4A5A-9ADD-6C8709ABB084}" type="pres">
      <dgm:prSet presAssocID="{8EEE646A-59F5-4940-96B3-5A2BD4C1FBD4}" presName="negativeSpace" presStyleCnt="0"/>
      <dgm:spPr/>
    </dgm:pt>
    <dgm:pt modelId="{9CCBCACC-988D-418A-AB44-90E4C23C4AA5}" type="pres">
      <dgm:prSet presAssocID="{8EEE646A-59F5-4940-96B3-5A2BD4C1FBD4}" presName="childText" presStyleLbl="conFgAcc1" presStyleIdx="2" presStyleCnt="5">
        <dgm:presLayoutVars>
          <dgm:bulletEnabled val="1"/>
        </dgm:presLayoutVars>
      </dgm:prSet>
      <dgm:spPr/>
    </dgm:pt>
    <dgm:pt modelId="{5346914B-97FD-4ECD-AB9B-DCB2AF86604F}" type="pres">
      <dgm:prSet presAssocID="{4401AE50-9DB3-416B-AE74-4277FE431B53}" presName="spaceBetweenRectangles" presStyleCnt="0"/>
      <dgm:spPr/>
    </dgm:pt>
    <dgm:pt modelId="{7D38DF1F-819E-40DB-A3A5-29006DBCDCCC}" type="pres">
      <dgm:prSet presAssocID="{50FC5FD1-FF48-402A-AEE9-4FE80479B3AC}" presName="parentLin" presStyleCnt="0"/>
      <dgm:spPr/>
    </dgm:pt>
    <dgm:pt modelId="{FD8734F8-C46C-49E1-B0D9-F0562EB5AF3F}" type="pres">
      <dgm:prSet presAssocID="{50FC5FD1-FF48-402A-AEE9-4FE80479B3AC}" presName="parentLeftMargin" presStyleLbl="node1" presStyleIdx="2" presStyleCnt="5"/>
      <dgm:spPr/>
    </dgm:pt>
    <dgm:pt modelId="{FCB5B98E-5BCD-44E2-97BF-36CD1978883B}" type="pres">
      <dgm:prSet presAssocID="{50FC5FD1-FF48-402A-AEE9-4FE80479B3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A6C6185-616C-4B6B-A719-DAB70EACEB9F}" type="pres">
      <dgm:prSet presAssocID="{50FC5FD1-FF48-402A-AEE9-4FE80479B3AC}" presName="negativeSpace" presStyleCnt="0"/>
      <dgm:spPr/>
    </dgm:pt>
    <dgm:pt modelId="{80DC7927-0CA5-43AC-8C4B-54B0405A616C}" type="pres">
      <dgm:prSet presAssocID="{50FC5FD1-FF48-402A-AEE9-4FE80479B3AC}" presName="childText" presStyleLbl="conFgAcc1" presStyleIdx="3" presStyleCnt="5">
        <dgm:presLayoutVars>
          <dgm:bulletEnabled val="1"/>
        </dgm:presLayoutVars>
      </dgm:prSet>
      <dgm:spPr/>
    </dgm:pt>
    <dgm:pt modelId="{E56E58FA-2B75-460A-9715-76C69194CCA1}" type="pres">
      <dgm:prSet presAssocID="{BA3B3913-77F4-4222-8767-A8FECC7C3D60}" presName="spaceBetweenRectangles" presStyleCnt="0"/>
      <dgm:spPr/>
    </dgm:pt>
    <dgm:pt modelId="{A784DB07-9257-41DA-B708-508BDB4D39E2}" type="pres">
      <dgm:prSet presAssocID="{7CD57ADF-5D78-4C6B-A144-6E38D646B1F0}" presName="parentLin" presStyleCnt="0"/>
      <dgm:spPr/>
    </dgm:pt>
    <dgm:pt modelId="{4737514F-CF4C-4F73-9003-E20E903E8DAA}" type="pres">
      <dgm:prSet presAssocID="{7CD57ADF-5D78-4C6B-A144-6E38D646B1F0}" presName="parentLeftMargin" presStyleLbl="node1" presStyleIdx="3" presStyleCnt="5"/>
      <dgm:spPr/>
    </dgm:pt>
    <dgm:pt modelId="{D11F40BA-4CD7-42A6-BF4A-0800236C5150}" type="pres">
      <dgm:prSet presAssocID="{7CD57ADF-5D78-4C6B-A144-6E38D646B1F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BEAC18E-6E7C-403C-A115-2CDAC2405CD3}" type="pres">
      <dgm:prSet presAssocID="{7CD57ADF-5D78-4C6B-A144-6E38D646B1F0}" presName="negativeSpace" presStyleCnt="0"/>
      <dgm:spPr/>
    </dgm:pt>
    <dgm:pt modelId="{6BA3CC6A-5505-412C-9C47-78A695B8C398}" type="pres">
      <dgm:prSet presAssocID="{7CD57ADF-5D78-4C6B-A144-6E38D646B1F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0971F01-71D1-43C1-B11B-DE8774EA081C}" srcId="{B4D44106-B9D7-4F5F-B96B-85203EBAC340}" destId="{7CD57ADF-5D78-4C6B-A144-6E38D646B1F0}" srcOrd="4" destOrd="0" parTransId="{5D3175A4-1CE1-4B9A-9275-F7DE11A6C400}" sibTransId="{6A990CA2-F2DB-433C-930F-E2CECB50B062}"/>
    <dgm:cxn modelId="{3AC76A14-A9D2-4325-AA1F-A42E79FFCC9D}" type="presOf" srcId="{B4D44106-B9D7-4F5F-B96B-85203EBAC340}" destId="{5BFA609F-C6E2-4529-ACC1-17A9042D45F2}" srcOrd="0" destOrd="0" presId="urn:microsoft.com/office/officeart/2005/8/layout/list1"/>
    <dgm:cxn modelId="{8C04CA32-0E1B-47C5-BE1F-5BFBD6DBC433}" type="presOf" srcId="{5CF4264D-2B94-4633-A1A3-AC86DB550EF4}" destId="{C1762E72-70D5-4FA8-A9A8-BC902D7F99B9}" srcOrd="1" destOrd="0" presId="urn:microsoft.com/office/officeart/2005/8/layout/list1"/>
    <dgm:cxn modelId="{E58D6760-2743-4C80-8AF8-D5BBBC73EE40}" type="presOf" srcId="{8EEE646A-59F5-4940-96B3-5A2BD4C1FBD4}" destId="{0FEAF6EB-51EA-4C84-BC3E-50EE93B9EF3B}" srcOrd="1" destOrd="0" presId="urn:microsoft.com/office/officeart/2005/8/layout/list1"/>
    <dgm:cxn modelId="{65E31B42-3CD7-436E-B3AA-282A2F58755F}" srcId="{B4D44106-B9D7-4F5F-B96B-85203EBAC340}" destId="{21196C38-29CC-474C-A808-C29C23146E58}" srcOrd="1" destOrd="0" parTransId="{847B084C-0042-40D3-AFC3-CE7D489A6E2F}" sibTransId="{ABA012D4-CC10-42F1-B68E-ED0D39397B39}"/>
    <dgm:cxn modelId="{F811CC6C-3047-4411-92FC-E7EC0E854EE5}" srcId="{B4D44106-B9D7-4F5F-B96B-85203EBAC340}" destId="{50FC5FD1-FF48-402A-AEE9-4FE80479B3AC}" srcOrd="3" destOrd="0" parTransId="{F8E77690-EA94-456D-BE43-660FDCF45FDE}" sibTransId="{BA3B3913-77F4-4222-8767-A8FECC7C3D60}"/>
    <dgm:cxn modelId="{1586C156-9498-413C-9B07-6A45E2C53E11}" type="presOf" srcId="{C95C6AFE-00D5-47FD-89FC-E5C71F9ACB5D}" destId="{80DC7927-0CA5-43AC-8C4B-54B0405A616C}" srcOrd="0" destOrd="0" presId="urn:microsoft.com/office/officeart/2005/8/layout/list1"/>
    <dgm:cxn modelId="{71B60092-ED8F-499B-934C-08EA2FD8B728}" type="presOf" srcId="{7CD57ADF-5D78-4C6B-A144-6E38D646B1F0}" destId="{4737514F-CF4C-4F73-9003-E20E903E8DAA}" srcOrd="0" destOrd="0" presId="urn:microsoft.com/office/officeart/2005/8/layout/list1"/>
    <dgm:cxn modelId="{96AE82A5-FDA9-4233-BF76-4F5B446E9B5C}" type="presOf" srcId="{21196C38-29CC-474C-A808-C29C23146E58}" destId="{715B50CE-4B4F-44B0-B913-FF764A034F15}" srcOrd="0" destOrd="0" presId="urn:microsoft.com/office/officeart/2005/8/layout/list1"/>
    <dgm:cxn modelId="{372637A6-6710-4AFF-9CB3-C9860AB0005C}" type="presOf" srcId="{C191446D-114A-4CE1-8296-9F598C8AC0A7}" destId="{97906FBE-DC0B-4EA9-9B9B-3A1B11099446}" srcOrd="0" destOrd="0" presId="urn:microsoft.com/office/officeart/2005/8/layout/list1"/>
    <dgm:cxn modelId="{6F1D36A8-411C-43FF-92C3-A29BB5631130}" type="presOf" srcId="{7CD57ADF-5D78-4C6B-A144-6E38D646B1F0}" destId="{D11F40BA-4CD7-42A6-BF4A-0800236C5150}" srcOrd="1" destOrd="0" presId="urn:microsoft.com/office/officeart/2005/8/layout/list1"/>
    <dgm:cxn modelId="{A693DCAB-826C-4338-B9A1-19C4308FCC62}" type="presOf" srcId="{21196C38-29CC-474C-A808-C29C23146E58}" destId="{CAE1FB36-D127-4530-9AD5-F0F576075F0C}" srcOrd="1" destOrd="0" presId="urn:microsoft.com/office/officeart/2005/8/layout/list1"/>
    <dgm:cxn modelId="{DEB0F3AD-B4EB-495E-AD7A-E9E678C1A7F7}" type="presOf" srcId="{8EEE646A-59F5-4940-96B3-5A2BD4C1FBD4}" destId="{E8001683-BDE9-4CF8-88FE-D24CDF20CD17}" srcOrd="0" destOrd="0" presId="urn:microsoft.com/office/officeart/2005/8/layout/list1"/>
    <dgm:cxn modelId="{70E798B1-3F8E-4959-9A80-1477DB31ED4A}" srcId="{B4D44106-B9D7-4F5F-B96B-85203EBAC340}" destId="{5CF4264D-2B94-4633-A1A3-AC86DB550EF4}" srcOrd="0" destOrd="0" parTransId="{423FF5B3-9195-4400-B8C0-E520106D84E8}" sibTransId="{3C88D421-B3D0-4F44-886A-9D6257216F7A}"/>
    <dgm:cxn modelId="{203D3BB4-E9B3-4E25-9C3F-087D27A63BC3}" type="presOf" srcId="{50FC5FD1-FF48-402A-AEE9-4FE80479B3AC}" destId="{FCB5B98E-5BCD-44E2-97BF-36CD1978883B}" srcOrd="1" destOrd="0" presId="urn:microsoft.com/office/officeart/2005/8/layout/list1"/>
    <dgm:cxn modelId="{4AB7B1E1-4557-4579-9F86-34664653CE4D}" type="presOf" srcId="{50FC5FD1-FF48-402A-AEE9-4FE80479B3AC}" destId="{FD8734F8-C46C-49E1-B0D9-F0562EB5AF3F}" srcOrd="0" destOrd="0" presId="urn:microsoft.com/office/officeart/2005/8/layout/list1"/>
    <dgm:cxn modelId="{73C328E2-EA30-4C6C-80AE-15D6021C2F9B}" srcId="{5CF4264D-2B94-4633-A1A3-AC86DB550EF4}" destId="{C191446D-114A-4CE1-8296-9F598C8AC0A7}" srcOrd="0" destOrd="0" parTransId="{53D621F0-DE96-473A-B4F4-DC63D5CE548F}" sibTransId="{C38DC53E-6556-4794-AEB3-B04F14E4EB57}"/>
    <dgm:cxn modelId="{5B64E9E7-A54F-4529-A141-51BFA3D2A23D}" srcId="{50FC5FD1-FF48-402A-AEE9-4FE80479B3AC}" destId="{C95C6AFE-00D5-47FD-89FC-E5C71F9ACB5D}" srcOrd="0" destOrd="0" parTransId="{46B8634B-1437-45C4-9500-8FEFC67C4421}" sibTransId="{AB77164F-1315-4EAF-9CE9-6AFF6BD4EE2A}"/>
    <dgm:cxn modelId="{F9C5C8F6-5CAE-4020-8117-4EC719C2FE9F}" type="presOf" srcId="{5CF4264D-2B94-4633-A1A3-AC86DB550EF4}" destId="{F32A2048-AA6E-4239-8D07-82E7B48C9432}" srcOrd="0" destOrd="0" presId="urn:microsoft.com/office/officeart/2005/8/layout/list1"/>
    <dgm:cxn modelId="{ED4257FE-9D7F-4784-AE33-9E06EA3F8ACB}" srcId="{B4D44106-B9D7-4F5F-B96B-85203EBAC340}" destId="{8EEE646A-59F5-4940-96B3-5A2BD4C1FBD4}" srcOrd="2" destOrd="0" parTransId="{398AB330-C3C3-48E3-89AA-2D80D0215C21}" sibTransId="{4401AE50-9DB3-416B-AE74-4277FE431B53}"/>
    <dgm:cxn modelId="{6920FB59-A893-4DD2-A539-9A7DE08C4214}" type="presParOf" srcId="{5BFA609F-C6E2-4529-ACC1-17A9042D45F2}" destId="{88414B16-625F-47CC-99F1-050F8BD8624C}" srcOrd="0" destOrd="0" presId="urn:microsoft.com/office/officeart/2005/8/layout/list1"/>
    <dgm:cxn modelId="{A1D7B629-283A-467D-A404-532D9380E2ED}" type="presParOf" srcId="{88414B16-625F-47CC-99F1-050F8BD8624C}" destId="{F32A2048-AA6E-4239-8D07-82E7B48C9432}" srcOrd="0" destOrd="0" presId="urn:microsoft.com/office/officeart/2005/8/layout/list1"/>
    <dgm:cxn modelId="{81B7A204-FAE7-4089-9D8A-EB64D4955257}" type="presParOf" srcId="{88414B16-625F-47CC-99F1-050F8BD8624C}" destId="{C1762E72-70D5-4FA8-A9A8-BC902D7F99B9}" srcOrd="1" destOrd="0" presId="urn:microsoft.com/office/officeart/2005/8/layout/list1"/>
    <dgm:cxn modelId="{4DB88A4D-F606-4EEE-B29C-3E9503DD25CB}" type="presParOf" srcId="{5BFA609F-C6E2-4529-ACC1-17A9042D45F2}" destId="{2B4A1A15-831F-454D-9525-3A06385B5FC9}" srcOrd="1" destOrd="0" presId="urn:microsoft.com/office/officeart/2005/8/layout/list1"/>
    <dgm:cxn modelId="{8362A6E4-A6E3-451A-865D-466D501E3BCD}" type="presParOf" srcId="{5BFA609F-C6E2-4529-ACC1-17A9042D45F2}" destId="{97906FBE-DC0B-4EA9-9B9B-3A1B11099446}" srcOrd="2" destOrd="0" presId="urn:microsoft.com/office/officeart/2005/8/layout/list1"/>
    <dgm:cxn modelId="{E651483E-3BAF-4900-8B1B-A4D9C55DC78E}" type="presParOf" srcId="{5BFA609F-C6E2-4529-ACC1-17A9042D45F2}" destId="{FBAFB948-6395-44A5-80EF-141AA1E4DA04}" srcOrd="3" destOrd="0" presId="urn:microsoft.com/office/officeart/2005/8/layout/list1"/>
    <dgm:cxn modelId="{E8B6C8D7-AE26-4F44-9F82-A3E18B9A968C}" type="presParOf" srcId="{5BFA609F-C6E2-4529-ACC1-17A9042D45F2}" destId="{0ABBA7F3-9946-4A77-9775-A1E7E14CBB52}" srcOrd="4" destOrd="0" presId="urn:microsoft.com/office/officeart/2005/8/layout/list1"/>
    <dgm:cxn modelId="{31F00609-D4A2-48E2-894E-AF1AB7ED5C51}" type="presParOf" srcId="{0ABBA7F3-9946-4A77-9775-A1E7E14CBB52}" destId="{715B50CE-4B4F-44B0-B913-FF764A034F15}" srcOrd="0" destOrd="0" presId="urn:microsoft.com/office/officeart/2005/8/layout/list1"/>
    <dgm:cxn modelId="{04D876AD-D5DE-4214-AA44-5F009D14CA4A}" type="presParOf" srcId="{0ABBA7F3-9946-4A77-9775-A1E7E14CBB52}" destId="{CAE1FB36-D127-4530-9AD5-F0F576075F0C}" srcOrd="1" destOrd="0" presId="urn:microsoft.com/office/officeart/2005/8/layout/list1"/>
    <dgm:cxn modelId="{51D16E08-4011-4708-85BA-7A78C77B70A1}" type="presParOf" srcId="{5BFA609F-C6E2-4529-ACC1-17A9042D45F2}" destId="{0F2E12F0-89E9-4EE7-A919-3BDA4DCFD4FD}" srcOrd="5" destOrd="0" presId="urn:microsoft.com/office/officeart/2005/8/layout/list1"/>
    <dgm:cxn modelId="{AE02F596-90A4-4DAC-9863-6618FCF2CB8A}" type="presParOf" srcId="{5BFA609F-C6E2-4529-ACC1-17A9042D45F2}" destId="{0B4B7B03-13F8-471A-B717-D927DFC9ED90}" srcOrd="6" destOrd="0" presId="urn:microsoft.com/office/officeart/2005/8/layout/list1"/>
    <dgm:cxn modelId="{D512682F-1452-49E0-BB7F-464FF5788B0F}" type="presParOf" srcId="{5BFA609F-C6E2-4529-ACC1-17A9042D45F2}" destId="{491C1D4D-6404-468E-8072-ADED3E47EB36}" srcOrd="7" destOrd="0" presId="urn:microsoft.com/office/officeart/2005/8/layout/list1"/>
    <dgm:cxn modelId="{A2B4E9D0-C7BD-4A67-8B2D-94284DA8427C}" type="presParOf" srcId="{5BFA609F-C6E2-4529-ACC1-17A9042D45F2}" destId="{ACEFB2CD-7366-4503-91F3-96645B572476}" srcOrd="8" destOrd="0" presId="urn:microsoft.com/office/officeart/2005/8/layout/list1"/>
    <dgm:cxn modelId="{C9C928B1-3734-4D79-9FA8-09CBFF4900F9}" type="presParOf" srcId="{ACEFB2CD-7366-4503-91F3-96645B572476}" destId="{E8001683-BDE9-4CF8-88FE-D24CDF20CD17}" srcOrd="0" destOrd="0" presId="urn:microsoft.com/office/officeart/2005/8/layout/list1"/>
    <dgm:cxn modelId="{4FE654EE-6A4D-48D1-9120-6DDD858069AA}" type="presParOf" srcId="{ACEFB2CD-7366-4503-91F3-96645B572476}" destId="{0FEAF6EB-51EA-4C84-BC3E-50EE93B9EF3B}" srcOrd="1" destOrd="0" presId="urn:microsoft.com/office/officeart/2005/8/layout/list1"/>
    <dgm:cxn modelId="{D1D941C6-72CA-4F8D-A6B2-7048A343404C}" type="presParOf" srcId="{5BFA609F-C6E2-4529-ACC1-17A9042D45F2}" destId="{85570D33-4B6E-4A5A-9ADD-6C8709ABB084}" srcOrd="9" destOrd="0" presId="urn:microsoft.com/office/officeart/2005/8/layout/list1"/>
    <dgm:cxn modelId="{694C1466-0D2B-4CF5-BB2E-6A5C98C8222F}" type="presParOf" srcId="{5BFA609F-C6E2-4529-ACC1-17A9042D45F2}" destId="{9CCBCACC-988D-418A-AB44-90E4C23C4AA5}" srcOrd="10" destOrd="0" presId="urn:microsoft.com/office/officeart/2005/8/layout/list1"/>
    <dgm:cxn modelId="{36A6BAB1-E815-4B00-84AD-40349D43FF4B}" type="presParOf" srcId="{5BFA609F-C6E2-4529-ACC1-17A9042D45F2}" destId="{5346914B-97FD-4ECD-AB9B-DCB2AF86604F}" srcOrd="11" destOrd="0" presId="urn:microsoft.com/office/officeart/2005/8/layout/list1"/>
    <dgm:cxn modelId="{9B588C19-502E-4D42-9FBC-403FBA3DDD83}" type="presParOf" srcId="{5BFA609F-C6E2-4529-ACC1-17A9042D45F2}" destId="{7D38DF1F-819E-40DB-A3A5-29006DBCDCCC}" srcOrd="12" destOrd="0" presId="urn:microsoft.com/office/officeart/2005/8/layout/list1"/>
    <dgm:cxn modelId="{94662598-021A-4B27-8667-E05F08EDB65A}" type="presParOf" srcId="{7D38DF1F-819E-40DB-A3A5-29006DBCDCCC}" destId="{FD8734F8-C46C-49E1-B0D9-F0562EB5AF3F}" srcOrd="0" destOrd="0" presId="urn:microsoft.com/office/officeart/2005/8/layout/list1"/>
    <dgm:cxn modelId="{B8DEE456-A694-4196-8FDC-91BEAE49EF13}" type="presParOf" srcId="{7D38DF1F-819E-40DB-A3A5-29006DBCDCCC}" destId="{FCB5B98E-5BCD-44E2-97BF-36CD1978883B}" srcOrd="1" destOrd="0" presId="urn:microsoft.com/office/officeart/2005/8/layout/list1"/>
    <dgm:cxn modelId="{4707E357-BB56-44DC-8F04-18BF5CF37E91}" type="presParOf" srcId="{5BFA609F-C6E2-4529-ACC1-17A9042D45F2}" destId="{6A6C6185-616C-4B6B-A719-DAB70EACEB9F}" srcOrd="13" destOrd="0" presId="urn:microsoft.com/office/officeart/2005/8/layout/list1"/>
    <dgm:cxn modelId="{405C46BC-79FF-4921-867E-E9D7FD4B21A8}" type="presParOf" srcId="{5BFA609F-C6E2-4529-ACC1-17A9042D45F2}" destId="{80DC7927-0CA5-43AC-8C4B-54B0405A616C}" srcOrd="14" destOrd="0" presId="urn:microsoft.com/office/officeart/2005/8/layout/list1"/>
    <dgm:cxn modelId="{67F13F26-B432-47C8-945E-7922BC174BFA}" type="presParOf" srcId="{5BFA609F-C6E2-4529-ACC1-17A9042D45F2}" destId="{E56E58FA-2B75-460A-9715-76C69194CCA1}" srcOrd="15" destOrd="0" presId="urn:microsoft.com/office/officeart/2005/8/layout/list1"/>
    <dgm:cxn modelId="{479FF3E5-C2CE-4C20-9E36-72DAAAACD7C5}" type="presParOf" srcId="{5BFA609F-C6E2-4529-ACC1-17A9042D45F2}" destId="{A784DB07-9257-41DA-B708-508BDB4D39E2}" srcOrd="16" destOrd="0" presId="urn:microsoft.com/office/officeart/2005/8/layout/list1"/>
    <dgm:cxn modelId="{1F55E8C6-DC0D-4BEE-BF7B-DB171009B5DB}" type="presParOf" srcId="{A784DB07-9257-41DA-B708-508BDB4D39E2}" destId="{4737514F-CF4C-4F73-9003-E20E903E8DAA}" srcOrd="0" destOrd="0" presId="urn:microsoft.com/office/officeart/2005/8/layout/list1"/>
    <dgm:cxn modelId="{EE8BD332-B4FB-4D70-BEE9-0D11D40B36B9}" type="presParOf" srcId="{A784DB07-9257-41DA-B708-508BDB4D39E2}" destId="{D11F40BA-4CD7-42A6-BF4A-0800236C5150}" srcOrd="1" destOrd="0" presId="urn:microsoft.com/office/officeart/2005/8/layout/list1"/>
    <dgm:cxn modelId="{7A429CB9-7E48-4F38-8AD0-79659212C260}" type="presParOf" srcId="{5BFA609F-C6E2-4529-ACC1-17A9042D45F2}" destId="{BBEAC18E-6E7C-403C-A115-2CDAC2405CD3}" srcOrd="17" destOrd="0" presId="urn:microsoft.com/office/officeart/2005/8/layout/list1"/>
    <dgm:cxn modelId="{7F7D6C3E-8C28-4BF2-98E0-A1CD997CEFCA}" type="presParOf" srcId="{5BFA609F-C6E2-4529-ACC1-17A9042D45F2}" destId="{6BA3CC6A-5505-412C-9C47-78A695B8C39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04170-9F5A-4664-8AB3-36AB2DAA766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AF2D7A-B896-471F-8529-285D3CF6ADC4}">
      <dgm:prSet/>
      <dgm:spPr/>
      <dgm:t>
        <a:bodyPr/>
        <a:lstStyle/>
        <a:p>
          <a:r>
            <a:rPr lang="pl-PL">
              <a:hlinkClick xmlns:r="http://schemas.openxmlformats.org/officeDocument/2006/relationships" r:id="rId1"/>
            </a:rPr>
            <a:t>XYZ – Wikipedia, wolna encyklopedia</a:t>
          </a:r>
          <a:endParaRPr lang="en-US"/>
        </a:p>
      </dgm:t>
    </dgm:pt>
    <dgm:pt modelId="{BCF8893F-B0D1-49E7-9B4E-E4F53D9533FE}" type="parTrans" cxnId="{29051A78-2713-4B20-A30C-48BFA81D6DA9}">
      <dgm:prSet/>
      <dgm:spPr/>
      <dgm:t>
        <a:bodyPr/>
        <a:lstStyle/>
        <a:p>
          <a:endParaRPr lang="en-US"/>
        </a:p>
      </dgm:t>
    </dgm:pt>
    <dgm:pt modelId="{8BC9EBAF-6613-4724-BEF3-6DDDE53BFBF7}" type="sibTrans" cxnId="{29051A78-2713-4B20-A30C-48BFA81D6DA9}">
      <dgm:prSet/>
      <dgm:spPr/>
      <dgm:t>
        <a:bodyPr/>
        <a:lstStyle/>
        <a:p>
          <a:endParaRPr lang="en-US"/>
        </a:p>
      </dgm:t>
    </dgm:pt>
    <dgm:pt modelId="{9B05829E-E839-41BD-8EB6-CDB0742C4057}">
      <dgm:prSet/>
      <dgm:spPr/>
      <dgm:t>
        <a:bodyPr/>
        <a:lstStyle/>
        <a:p>
          <a:r>
            <a:rPr lang="pl-PL">
              <a:hlinkClick xmlns:r="http://schemas.openxmlformats.org/officeDocument/2006/relationships" r:id="rId2"/>
            </a:rPr>
            <a:t>UNIVAC I – Wikipedia, wolna encyklopedia</a:t>
          </a:r>
          <a:endParaRPr lang="en-US"/>
        </a:p>
      </dgm:t>
    </dgm:pt>
    <dgm:pt modelId="{8588F4A1-2B20-4FCD-995D-B2CFB41EA4DD}" type="parTrans" cxnId="{6721B47A-1F5E-4714-A677-59B520B3B5F2}">
      <dgm:prSet/>
      <dgm:spPr/>
      <dgm:t>
        <a:bodyPr/>
        <a:lstStyle/>
        <a:p>
          <a:endParaRPr lang="en-US"/>
        </a:p>
      </dgm:t>
    </dgm:pt>
    <dgm:pt modelId="{5DB27417-E37A-4A0E-883C-942C5B222194}" type="sibTrans" cxnId="{6721B47A-1F5E-4714-A677-59B520B3B5F2}">
      <dgm:prSet/>
      <dgm:spPr/>
      <dgm:t>
        <a:bodyPr/>
        <a:lstStyle/>
        <a:p>
          <a:endParaRPr lang="en-US"/>
        </a:p>
      </dgm:t>
    </dgm:pt>
    <dgm:pt modelId="{6BABB54D-EBCD-484B-8632-B8B403E819A9}">
      <dgm:prSet/>
      <dgm:spPr/>
      <dgm:t>
        <a:bodyPr/>
        <a:lstStyle/>
        <a:p>
          <a:r>
            <a:rPr lang="pl-PL">
              <a:hlinkClick xmlns:r="http://schemas.openxmlformats.org/officeDocument/2006/relationships" r:id="rId3"/>
            </a:rPr>
            <a:t>CDC 6600 – Wikipedia, wolna encyklopedia</a:t>
          </a:r>
          <a:endParaRPr lang="en-US"/>
        </a:p>
      </dgm:t>
    </dgm:pt>
    <dgm:pt modelId="{90A1EA43-BB02-4B1D-BF3D-8095ACFF1BED}" type="parTrans" cxnId="{0320154B-1CC0-44C4-BEAD-1D77E1A8B0A4}">
      <dgm:prSet/>
      <dgm:spPr/>
      <dgm:t>
        <a:bodyPr/>
        <a:lstStyle/>
        <a:p>
          <a:endParaRPr lang="en-US"/>
        </a:p>
      </dgm:t>
    </dgm:pt>
    <dgm:pt modelId="{1D3CE324-D7D7-4891-A210-CE4260391011}" type="sibTrans" cxnId="{0320154B-1CC0-44C4-BEAD-1D77E1A8B0A4}">
      <dgm:prSet/>
      <dgm:spPr/>
      <dgm:t>
        <a:bodyPr/>
        <a:lstStyle/>
        <a:p>
          <a:endParaRPr lang="en-US"/>
        </a:p>
      </dgm:t>
    </dgm:pt>
    <dgm:pt modelId="{1A98F7E0-2E73-490F-97D2-88C332786BAD}">
      <dgm:prSet/>
      <dgm:spPr/>
      <dgm:t>
        <a:bodyPr/>
        <a:lstStyle/>
        <a:p>
          <a:r>
            <a:rPr lang="pl-PL">
              <a:hlinkClick xmlns:r="http://schemas.openxmlformats.org/officeDocument/2006/relationships" r:id="rId4"/>
            </a:rPr>
            <a:t>Atanasoff-Berry Computer – Wikipedia, wolna encyklopedia</a:t>
          </a:r>
          <a:endParaRPr lang="en-US"/>
        </a:p>
      </dgm:t>
    </dgm:pt>
    <dgm:pt modelId="{03CD21E1-A5EF-42E3-AD50-8EAA373D17C0}" type="parTrans" cxnId="{2A3A243B-0EDF-471F-99BD-C607475298EC}">
      <dgm:prSet/>
      <dgm:spPr/>
      <dgm:t>
        <a:bodyPr/>
        <a:lstStyle/>
        <a:p>
          <a:endParaRPr lang="en-US"/>
        </a:p>
      </dgm:t>
    </dgm:pt>
    <dgm:pt modelId="{F50306E0-1F83-4B63-BC65-17C374DB6DFC}" type="sibTrans" cxnId="{2A3A243B-0EDF-471F-99BD-C607475298EC}">
      <dgm:prSet/>
      <dgm:spPr/>
      <dgm:t>
        <a:bodyPr/>
        <a:lstStyle/>
        <a:p>
          <a:endParaRPr lang="en-US"/>
        </a:p>
      </dgm:t>
    </dgm:pt>
    <dgm:pt modelId="{F57E9C49-D6D1-4626-9E5E-DEE30DFD18C9}">
      <dgm:prSet/>
      <dgm:spPr/>
      <dgm:t>
        <a:bodyPr/>
        <a:lstStyle/>
        <a:p>
          <a:r>
            <a:rPr lang="pl-PL">
              <a:hlinkClick xmlns:r="http://schemas.openxmlformats.org/officeDocument/2006/relationships" r:id="rId5"/>
            </a:rPr>
            <a:t>ENIAC – Wikipedia, wolna encyklopedia</a:t>
          </a:r>
          <a:endParaRPr lang="en-US"/>
        </a:p>
      </dgm:t>
    </dgm:pt>
    <dgm:pt modelId="{F46F8745-0125-44B5-9222-4F5DB2BE5910}" type="parTrans" cxnId="{518BC775-5B68-4B40-AA06-202704946936}">
      <dgm:prSet/>
      <dgm:spPr/>
      <dgm:t>
        <a:bodyPr/>
        <a:lstStyle/>
        <a:p>
          <a:endParaRPr lang="en-US"/>
        </a:p>
      </dgm:t>
    </dgm:pt>
    <dgm:pt modelId="{4734C23D-984C-4785-8545-83D9EC6BCCBF}" type="sibTrans" cxnId="{518BC775-5B68-4B40-AA06-202704946936}">
      <dgm:prSet/>
      <dgm:spPr/>
      <dgm:t>
        <a:bodyPr/>
        <a:lstStyle/>
        <a:p>
          <a:endParaRPr lang="en-US"/>
        </a:p>
      </dgm:t>
    </dgm:pt>
    <dgm:pt modelId="{9ACB9309-2605-4C4C-84E0-8119F87E3ED6}">
      <dgm:prSet/>
      <dgm:spPr/>
      <dgm:t>
        <a:bodyPr/>
        <a:lstStyle/>
        <a:p>
          <a:r>
            <a:rPr lang="pl-PL" b="0" i="0" u="sng">
              <a:hlinkClick xmlns:r="http://schemas.openxmlformats.org/officeDocument/2006/relationships" r:id="rId6"/>
            </a:rPr>
            <a:t>http://www.diagnoza.com/20003/7_2003.html</a:t>
          </a:r>
          <a:endParaRPr lang="en-US"/>
        </a:p>
      </dgm:t>
    </dgm:pt>
    <dgm:pt modelId="{F40FB9DE-8FF3-47C0-B058-BCFE57F42685}" type="parTrans" cxnId="{95E9FDA6-F0DF-4363-869C-DBF60A7A0748}">
      <dgm:prSet/>
      <dgm:spPr/>
      <dgm:t>
        <a:bodyPr/>
        <a:lstStyle/>
        <a:p>
          <a:endParaRPr lang="en-US"/>
        </a:p>
      </dgm:t>
    </dgm:pt>
    <dgm:pt modelId="{D2EC5BE2-C019-4E20-83F0-C44D9B26A188}" type="sibTrans" cxnId="{95E9FDA6-F0DF-4363-869C-DBF60A7A0748}">
      <dgm:prSet/>
      <dgm:spPr/>
      <dgm:t>
        <a:bodyPr/>
        <a:lstStyle/>
        <a:p>
          <a:endParaRPr lang="en-US"/>
        </a:p>
      </dgm:t>
    </dgm:pt>
    <dgm:pt modelId="{8C364776-4FAB-4440-A5C4-C5CCBE2995EE}" type="pres">
      <dgm:prSet presAssocID="{1D504170-9F5A-4664-8AB3-36AB2DAA7667}" presName="linear" presStyleCnt="0">
        <dgm:presLayoutVars>
          <dgm:animLvl val="lvl"/>
          <dgm:resizeHandles val="exact"/>
        </dgm:presLayoutVars>
      </dgm:prSet>
      <dgm:spPr/>
    </dgm:pt>
    <dgm:pt modelId="{C1E3437B-9DFB-406D-A3EB-C4311CBF0FFD}" type="pres">
      <dgm:prSet presAssocID="{BDAF2D7A-B896-471F-8529-285D3CF6AD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0177D76-9CFE-46B2-BE72-413E5D9EA36D}" type="pres">
      <dgm:prSet presAssocID="{8BC9EBAF-6613-4724-BEF3-6DDDE53BFBF7}" presName="spacer" presStyleCnt="0"/>
      <dgm:spPr/>
    </dgm:pt>
    <dgm:pt modelId="{6D9A49A8-98D5-4880-964F-897D3DC188D1}" type="pres">
      <dgm:prSet presAssocID="{9B05829E-E839-41BD-8EB6-CDB0742C405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19EF98E-F7FA-44B5-9130-4E7A0DC4E1A3}" type="pres">
      <dgm:prSet presAssocID="{5DB27417-E37A-4A0E-883C-942C5B222194}" presName="spacer" presStyleCnt="0"/>
      <dgm:spPr/>
    </dgm:pt>
    <dgm:pt modelId="{42833CF3-CACE-4CF2-9906-7D619D6C72F6}" type="pres">
      <dgm:prSet presAssocID="{6BABB54D-EBCD-484B-8632-B8B403E819A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2F48D05-EA46-4094-96A8-9716C18C12B3}" type="pres">
      <dgm:prSet presAssocID="{1D3CE324-D7D7-4891-A210-CE4260391011}" presName="spacer" presStyleCnt="0"/>
      <dgm:spPr/>
    </dgm:pt>
    <dgm:pt modelId="{55B66159-BA9D-4760-A687-35DA5ACB7FC1}" type="pres">
      <dgm:prSet presAssocID="{1A98F7E0-2E73-490F-97D2-88C332786BA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180ABA0-B0A4-4C89-94D0-F3A102B565BF}" type="pres">
      <dgm:prSet presAssocID="{F50306E0-1F83-4B63-BC65-17C374DB6DFC}" presName="spacer" presStyleCnt="0"/>
      <dgm:spPr/>
    </dgm:pt>
    <dgm:pt modelId="{DE295E7C-264C-4DA6-825A-B45D07E7A94C}" type="pres">
      <dgm:prSet presAssocID="{F57E9C49-D6D1-4626-9E5E-DEE30DFD18C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DEC44B-F475-467B-90AE-763D73F0A73C}" type="pres">
      <dgm:prSet presAssocID="{4734C23D-984C-4785-8545-83D9EC6BCCBF}" presName="spacer" presStyleCnt="0"/>
      <dgm:spPr/>
    </dgm:pt>
    <dgm:pt modelId="{9DE833CD-F86B-4112-8C8C-9BED859A24C6}" type="pres">
      <dgm:prSet presAssocID="{9ACB9309-2605-4C4C-84E0-8119F87E3E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C3ADF15-076B-4C26-A1FD-8E57A3C1F873}" type="presOf" srcId="{1D504170-9F5A-4664-8AB3-36AB2DAA7667}" destId="{8C364776-4FAB-4440-A5C4-C5CCBE2995EE}" srcOrd="0" destOrd="0" presId="urn:microsoft.com/office/officeart/2005/8/layout/vList2"/>
    <dgm:cxn modelId="{2A3A243B-0EDF-471F-99BD-C607475298EC}" srcId="{1D504170-9F5A-4664-8AB3-36AB2DAA7667}" destId="{1A98F7E0-2E73-490F-97D2-88C332786BAD}" srcOrd="3" destOrd="0" parTransId="{03CD21E1-A5EF-42E3-AD50-8EAA373D17C0}" sibTransId="{F50306E0-1F83-4B63-BC65-17C374DB6DFC}"/>
    <dgm:cxn modelId="{0320154B-1CC0-44C4-BEAD-1D77E1A8B0A4}" srcId="{1D504170-9F5A-4664-8AB3-36AB2DAA7667}" destId="{6BABB54D-EBCD-484B-8632-B8B403E819A9}" srcOrd="2" destOrd="0" parTransId="{90A1EA43-BB02-4B1D-BF3D-8095ACFF1BED}" sibTransId="{1D3CE324-D7D7-4891-A210-CE4260391011}"/>
    <dgm:cxn modelId="{6B1C1851-3E82-4A51-8301-42D2E5F85490}" type="presOf" srcId="{9B05829E-E839-41BD-8EB6-CDB0742C4057}" destId="{6D9A49A8-98D5-4880-964F-897D3DC188D1}" srcOrd="0" destOrd="0" presId="urn:microsoft.com/office/officeart/2005/8/layout/vList2"/>
    <dgm:cxn modelId="{D1C5B573-1168-454D-A5B9-5A3268CEAEF3}" type="presOf" srcId="{6BABB54D-EBCD-484B-8632-B8B403E819A9}" destId="{42833CF3-CACE-4CF2-9906-7D619D6C72F6}" srcOrd="0" destOrd="0" presId="urn:microsoft.com/office/officeart/2005/8/layout/vList2"/>
    <dgm:cxn modelId="{518BC775-5B68-4B40-AA06-202704946936}" srcId="{1D504170-9F5A-4664-8AB3-36AB2DAA7667}" destId="{F57E9C49-D6D1-4626-9E5E-DEE30DFD18C9}" srcOrd="4" destOrd="0" parTransId="{F46F8745-0125-44B5-9222-4F5DB2BE5910}" sibTransId="{4734C23D-984C-4785-8545-83D9EC6BCCBF}"/>
    <dgm:cxn modelId="{29051A78-2713-4B20-A30C-48BFA81D6DA9}" srcId="{1D504170-9F5A-4664-8AB3-36AB2DAA7667}" destId="{BDAF2D7A-B896-471F-8529-285D3CF6ADC4}" srcOrd="0" destOrd="0" parTransId="{BCF8893F-B0D1-49E7-9B4E-E4F53D9533FE}" sibTransId="{8BC9EBAF-6613-4724-BEF3-6DDDE53BFBF7}"/>
    <dgm:cxn modelId="{6721B47A-1F5E-4714-A677-59B520B3B5F2}" srcId="{1D504170-9F5A-4664-8AB3-36AB2DAA7667}" destId="{9B05829E-E839-41BD-8EB6-CDB0742C4057}" srcOrd="1" destOrd="0" parTransId="{8588F4A1-2B20-4FCD-995D-B2CFB41EA4DD}" sibTransId="{5DB27417-E37A-4A0E-883C-942C5B222194}"/>
    <dgm:cxn modelId="{ADA8109B-785F-4DE9-B1EF-7AE200C81CA6}" type="presOf" srcId="{1A98F7E0-2E73-490F-97D2-88C332786BAD}" destId="{55B66159-BA9D-4760-A687-35DA5ACB7FC1}" srcOrd="0" destOrd="0" presId="urn:microsoft.com/office/officeart/2005/8/layout/vList2"/>
    <dgm:cxn modelId="{95E9FDA6-F0DF-4363-869C-DBF60A7A0748}" srcId="{1D504170-9F5A-4664-8AB3-36AB2DAA7667}" destId="{9ACB9309-2605-4C4C-84E0-8119F87E3ED6}" srcOrd="5" destOrd="0" parTransId="{F40FB9DE-8FF3-47C0-B058-BCFE57F42685}" sibTransId="{D2EC5BE2-C019-4E20-83F0-C44D9B26A188}"/>
    <dgm:cxn modelId="{4843E4AB-67FF-4BCB-80AD-4C18B5173DD2}" type="presOf" srcId="{9ACB9309-2605-4C4C-84E0-8119F87E3ED6}" destId="{9DE833CD-F86B-4112-8C8C-9BED859A24C6}" srcOrd="0" destOrd="0" presId="urn:microsoft.com/office/officeart/2005/8/layout/vList2"/>
    <dgm:cxn modelId="{61608AB6-7F9C-43F2-95C9-052F7063B95F}" type="presOf" srcId="{F57E9C49-D6D1-4626-9E5E-DEE30DFD18C9}" destId="{DE295E7C-264C-4DA6-825A-B45D07E7A94C}" srcOrd="0" destOrd="0" presId="urn:microsoft.com/office/officeart/2005/8/layout/vList2"/>
    <dgm:cxn modelId="{4C065EE9-C5F6-40D5-853B-68696D5855B8}" type="presOf" srcId="{BDAF2D7A-B896-471F-8529-285D3CF6ADC4}" destId="{C1E3437B-9DFB-406D-A3EB-C4311CBF0FFD}" srcOrd="0" destOrd="0" presId="urn:microsoft.com/office/officeart/2005/8/layout/vList2"/>
    <dgm:cxn modelId="{B3702E76-1ECC-4F65-922A-6A7C3371D397}" type="presParOf" srcId="{8C364776-4FAB-4440-A5C4-C5CCBE2995EE}" destId="{C1E3437B-9DFB-406D-A3EB-C4311CBF0FFD}" srcOrd="0" destOrd="0" presId="urn:microsoft.com/office/officeart/2005/8/layout/vList2"/>
    <dgm:cxn modelId="{0F68062C-37EE-4905-8635-8A350A6BF7F1}" type="presParOf" srcId="{8C364776-4FAB-4440-A5C4-C5CCBE2995EE}" destId="{40177D76-9CFE-46B2-BE72-413E5D9EA36D}" srcOrd="1" destOrd="0" presId="urn:microsoft.com/office/officeart/2005/8/layout/vList2"/>
    <dgm:cxn modelId="{3F13898E-841B-41D2-A118-DE09DDF72D58}" type="presParOf" srcId="{8C364776-4FAB-4440-A5C4-C5CCBE2995EE}" destId="{6D9A49A8-98D5-4880-964F-897D3DC188D1}" srcOrd="2" destOrd="0" presId="urn:microsoft.com/office/officeart/2005/8/layout/vList2"/>
    <dgm:cxn modelId="{AB3FF5D8-C5C4-4EFD-B3F3-9352C9ACBBA7}" type="presParOf" srcId="{8C364776-4FAB-4440-A5C4-C5CCBE2995EE}" destId="{D19EF98E-F7FA-44B5-9130-4E7A0DC4E1A3}" srcOrd="3" destOrd="0" presId="urn:microsoft.com/office/officeart/2005/8/layout/vList2"/>
    <dgm:cxn modelId="{7C437F9F-228D-4E1B-AA63-3EC9000C5E33}" type="presParOf" srcId="{8C364776-4FAB-4440-A5C4-C5CCBE2995EE}" destId="{42833CF3-CACE-4CF2-9906-7D619D6C72F6}" srcOrd="4" destOrd="0" presId="urn:microsoft.com/office/officeart/2005/8/layout/vList2"/>
    <dgm:cxn modelId="{C1AED666-DBB9-4952-8F2F-8496F9D24C79}" type="presParOf" srcId="{8C364776-4FAB-4440-A5C4-C5CCBE2995EE}" destId="{E2F48D05-EA46-4094-96A8-9716C18C12B3}" srcOrd="5" destOrd="0" presId="urn:microsoft.com/office/officeart/2005/8/layout/vList2"/>
    <dgm:cxn modelId="{39FB2886-5B22-44C2-B60C-778F72F76A92}" type="presParOf" srcId="{8C364776-4FAB-4440-A5C4-C5CCBE2995EE}" destId="{55B66159-BA9D-4760-A687-35DA5ACB7FC1}" srcOrd="6" destOrd="0" presId="urn:microsoft.com/office/officeart/2005/8/layout/vList2"/>
    <dgm:cxn modelId="{9B428FD6-3557-4728-BAC9-E42C0BE6D55D}" type="presParOf" srcId="{8C364776-4FAB-4440-A5C4-C5CCBE2995EE}" destId="{7180ABA0-B0A4-4C89-94D0-F3A102B565BF}" srcOrd="7" destOrd="0" presId="urn:microsoft.com/office/officeart/2005/8/layout/vList2"/>
    <dgm:cxn modelId="{6CCB077E-7E64-4FA2-986C-4DFC20DFD6D0}" type="presParOf" srcId="{8C364776-4FAB-4440-A5C4-C5CCBE2995EE}" destId="{DE295E7C-264C-4DA6-825A-B45D07E7A94C}" srcOrd="8" destOrd="0" presId="urn:microsoft.com/office/officeart/2005/8/layout/vList2"/>
    <dgm:cxn modelId="{667B8636-F376-4865-8F2B-1745767CED0D}" type="presParOf" srcId="{8C364776-4FAB-4440-A5C4-C5CCBE2995EE}" destId="{B4DEC44B-F475-467B-90AE-763D73F0A73C}" srcOrd="9" destOrd="0" presId="urn:microsoft.com/office/officeart/2005/8/layout/vList2"/>
    <dgm:cxn modelId="{4964252C-DC8D-4ECF-BFD7-80C87FBC95D1}" type="presParOf" srcId="{8C364776-4FAB-4440-A5C4-C5CCBE2995EE}" destId="{9DE833CD-F86B-4112-8C8C-9BED859A24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06FBE-DC0B-4EA9-9B9B-3A1B11099446}">
      <dsp:nvSpPr>
        <dsp:cNvPr id="0" name=""/>
        <dsp:cNvSpPr/>
      </dsp:nvSpPr>
      <dsp:spPr>
        <a:xfrm>
          <a:off x="0" y="300795"/>
          <a:ext cx="662050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25" tIns="291592" rIns="5138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/>
            <a:t>- Historia urządzenia</a:t>
          </a:r>
          <a:endParaRPr lang="en-US" sz="1400" kern="1200"/>
        </a:p>
      </dsp:txBody>
      <dsp:txXfrm>
        <a:off x="0" y="300795"/>
        <a:ext cx="6620505" cy="595350"/>
      </dsp:txXfrm>
    </dsp:sp>
    <dsp:sp modelId="{C1762E72-70D5-4FA8-A9A8-BC902D7F99B9}">
      <dsp:nvSpPr>
        <dsp:cNvPr id="0" name=""/>
        <dsp:cNvSpPr/>
      </dsp:nvSpPr>
      <dsp:spPr>
        <a:xfrm>
          <a:off x="331025" y="94155"/>
          <a:ext cx="4634353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8" tIns="0" rIns="1751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Eniac</a:t>
          </a:r>
          <a:endParaRPr lang="en-US" sz="1400" kern="1200"/>
        </a:p>
      </dsp:txBody>
      <dsp:txXfrm>
        <a:off x="351200" y="114330"/>
        <a:ext cx="4594003" cy="372930"/>
      </dsp:txXfrm>
    </dsp:sp>
    <dsp:sp modelId="{0B4B7B03-13F8-471A-B717-D927DFC9ED90}">
      <dsp:nvSpPr>
        <dsp:cNvPr id="0" name=""/>
        <dsp:cNvSpPr/>
      </dsp:nvSpPr>
      <dsp:spPr>
        <a:xfrm>
          <a:off x="0" y="1178385"/>
          <a:ext cx="66205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1FB36-D127-4530-9AD5-F0F576075F0C}">
      <dsp:nvSpPr>
        <dsp:cNvPr id="0" name=""/>
        <dsp:cNvSpPr/>
      </dsp:nvSpPr>
      <dsp:spPr>
        <a:xfrm>
          <a:off x="331025" y="971745"/>
          <a:ext cx="4634353" cy="413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8" tIns="0" rIns="1751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Atanasoff-Berry Computer</a:t>
          </a:r>
          <a:endParaRPr lang="en-US" sz="1400" kern="1200"/>
        </a:p>
      </dsp:txBody>
      <dsp:txXfrm>
        <a:off x="351200" y="991920"/>
        <a:ext cx="4594003" cy="372930"/>
      </dsp:txXfrm>
    </dsp:sp>
    <dsp:sp modelId="{9CCBCACC-988D-418A-AB44-90E4C23C4AA5}">
      <dsp:nvSpPr>
        <dsp:cNvPr id="0" name=""/>
        <dsp:cNvSpPr/>
      </dsp:nvSpPr>
      <dsp:spPr>
        <a:xfrm>
          <a:off x="0" y="1813425"/>
          <a:ext cx="66205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AF6EB-51EA-4C84-BC3E-50EE93B9EF3B}">
      <dsp:nvSpPr>
        <dsp:cNvPr id="0" name=""/>
        <dsp:cNvSpPr/>
      </dsp:nvSpPr>
      <dsp:spPr>
        <a:xfrm>
          <a:off x="331025" y="1606785"/>
          <a:ext cx="4634353" cy="413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8" tIns="0" rIns="1751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CDC 6600</a:t>
          </a:r>
          <a:endParaRPr lang="en-US" sz="1400" kern="1200"/>
        </a:p>
      </dsp:txBody>
      <dsp:txXfrm>
        <a:off x="351200" y="1626960"/>
        <a:ext cx="4594003" cy="372930"/>
      </dsp:txXfrm>
    </dsp:sp>
    <dsp:sp modelId="{80DC7927-0CA5-43AC-8C4B-54B0405A616C}">
      <dsp:nvSpPr>
        <dsp:cNvPr id="0" name=""/>
        <dsp:cNvSpPr/>
      </dsp:nvSpPr>
      <dsp:spPr>
        <a:xfrm>
          <a:off x="0" y="2448465"/>
          <a:ext cx="662050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25" tIns="291592" rIns="5138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-Ilość sprzedaży</a:t>
          </a:r>
          <a:endParaRPr lang="en-US" sz="1400" kern="1200" dirty="0"/>
        </a:p>
      </dsp:txBody>
      <dsp:txXfrm>
        <a:off x="0" y="2448465"/>
        <a:ext cx="6620505" cy="595350"/>
      </dsp:txXfrm>
    </dsp:sp>
    <dsp:sp modelId="{FCB5B98E-5BCD-44E2-97BF-36CD1978883B}">
      <dsp:nvSpPr>
        <dsp:cNvPr id="0" name=""/>
        <dsp:cNvSpPr/>
      </dsp:nvSpPr>
      <dsp:spPr>
        <a:xfrm>
          <a:off x="331025" y="2241825"/>
          <a:ext cx="4634353" cy="413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8" tIns="0" rIns="1751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Univac</a:t>
          </a:r>
          <a:endParaRPr lang="en-US" sz="1400" kern="1200" dirty="0"/>
        </a:p>
      </dsp:txBody>
      <dsp:txXfrm>
        <a:off x="351200" y="2262000"/>
        <a:ext cx="4594003" cy="372930"/>
      </dsp:txXfrm>
    </dsp:sp>
    <dsp:sp modelId="{6BA3CC6A-5505-412C-9C47-78A695B8C398}">
      <dsp:nvSpPr>
        <dsp:cNvPr id="0" name=""/>
        <dsp:cNvSpPr/>
      </dsp:nvSpPr>
      <dsp:spPr>
        <a:xfrm>
          <a:off x="0" y="3326055"/>
          <a:ext cx="66205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F40BA-4CD7-42A6-BF4A-0800236C5150}">
      <dsp:nvSpPr>
        <dsp:cNvPr id="0" name=""/>
        <dsp:cNvSpPr/>
      </dsp:nvSpPr>
      <dsp:spPr>
        <a:xfrm>
          <a:off x="331025" y="3119415"/>
          <a:ext cx="4634353" cy="413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8" tIns="0" rIns="1751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XYZ</a:t>
          </a:r>
          <a:endParaRPr lang="en-US" sz="1400" kern="1200" dirty="0"/>
        </a:p>
      </dsp:txBody>
      <dsp:txXfrm>
        <a:off x="351200" y="3139590"/>
        <a:ext cx="4594003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3437B-9DFB-406D-A3EB-C4311CBF0FFD}">
      <dsp:nvSpPr>
        <dsp:cNvPr id="0" name=""/>
        <dsp:cNvSpPr/>
      </dsp:nvSpPr>
      <dsp:spPr>
        <a:xfrm>
          <a:off x="0" y="575"/>
          <a:ext cx="6253721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hlinkClick xmlns:r="http://schemas.openxmlformats.org/officeDocument/2006/relationships" r:id="rId1"/>
            </a:rPr>
            <a:t>XYZ – Wikipedia, wolna encyklopedia</a:t>
          </a:r>
          <a:endParaRPr lang="en-US" sz="2000" kern="1200"/>
        </a:p>
      </dsp:txBody>
      <dsp:txXfrm>
        <a:off x="38784" y="39359"/>
        <a:ext cx="6176153" cy="716935"/>
      </dsp:txXfrm>
    </dsp:sp>
    <dsp:sp modelId="{6D9A49A8-98D5-4880-964F-897D3DC188D1}">
      <dsp:nvSpPr>
        <dsp:cNvPr id="0" name=""/>
        <dsp:cNvSpPr/>
      </dsp:nvSpPr>
      <dsp:spPr>
        <a:xfrm>
          <a:off x="0" y="852678"/>
          <a:ext cx="6253721" cy="794503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hlinkClick xmlns:r="http://schemas.openxmlformats.org/officeDocument/2006/relationships" r:id="rId2"/>
            </a:rPr>
            <a:t>UNIVAC I – Wikipedia, wolna encyklopedia</a:t>
          </a:r>
          <a:endParaRPr lang="en-US" sz="2000" kern="1200"/>
        </a:p>
      </dsp:txBody>
      <dsp:txXfrm>
        <a:off x="38784" y="891462"/>
        <a:ext cx="6176153" cy="716935"/>
      </dsp:txXfrm>
    </dsp:sp>
    <dsp:sp modelId="{42833CF3-CACE-4CF2-9906-7D619D6C72F6}">
      <dsp:nvSpPr>
        <dsp:cNvPr id="0" name=""/>
        <dsp:cNvSpPr/>
      </dsp:nvSpPr>
      <dsp:spPr>
        <a:xfrm>
          <a:off x="0" y="1704781"/>
          <a:ext cx="6253721" cy="794503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hlinkClick xmlns:r="http://schemas.openxmlformats.org/officeDocument/2006/relationships" r:id="rId3"/>
            </a:rPr>
            <a:t>CDC 6600 – Wikipedia, wolna encyklopedia</a:t>
          </a:r>
          <a:endParaRPr lang="en-US" sz="2000" kern="1200"/>
        </a:p>
      </dsp:txBody>
      <dsp:txXfrm>
        <a:off x="38784" y="1743565"/>
        <a:ext cx="6176153" cy="716935"/>
      </dsp:txXfrm>
    </dsp:sp>
    <dsp:sp modelId="{55B66159-BA9D-4760-A687-35DA5ACB7FC1}">
      <dsp:nvSpPr>
        <dsp:cNvPr id="0" name=""/>
        <dsp:cNvSpPr/>
      </dsp:nvSpPr>
      <dsp:spPr>
        <a:xfrm>
          <a:off x="0" y="2556885"/>
          <a:ext cx="6253721" cy="794503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hlinkClick xmlns:r="http://schemas.openxmlformats.org/officeDocument/2006/relationships" r:id="rId4"/>
            </a:rPr>
            <a:t>Atanasoff-Berry Computer – Wikipedia, wolna encyklopedia</a:t>
          </a:r>
          <a:endParaRPr lang="en-US" sz="2000" kern="1200"/>
        </a:p>
      </dsp:txBody>
      <dsp:txXfrm>
        <a:off x="38784" y="2595669"/>
        <a:ext cx="6176153" cy="716935"/>
      </dsp:txXfrm>
    </dsp:sp>
    <dsp:sp modelId="{DE295E7C-264C-4DA6-825A-B45D07E7A94C}">
      <dsp:nvSpPr>
        <dsp:cNvPr id="0" name=""/>
        <dsp:cNvSpPr/>
      </dsp:nvSpPr>
      <dsp:spPr>
        <a:xfrm>
          <a:off x="0" y="3408988"/>
          <a:ext cx="6253721" cy="794503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hlinkClick xmlns:r="http://schemas.openxmlformats.org/officeDocument/2006/relationships" r:id="rId5"/>
            </a:rPr>
            <a:t>ENIAC – Wikipedia, wolna encyklopedia</a:t>
          </a:r>
          <a:endParaRPr lang="en-US" sz="2000" kern="1200"/>
        </a:p>
      </dsp:txBody>
      <dsp:txXfrm>
        <a:off x="38784" y="3447772"/>
        <a:ext cx="6176153" cy="716935"/>
      </dsp:txXfrm>
    </dsp:sp>
    <dsp:sp modelId="{9DE833CD-F86B-4112-8C8C-9BED859A24C6}">
      <dsp:nvSpPr>
        <dsp:cNvPr id="0" name=""/>
        <dsp:cNvSpPr/>
      </dsp:nvSpPr>
      <dsp:spPr>
        <a:xfrm>
          <a:off x="0" y="4261091"/>
          <a:ext cx="6253721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0" i="0" u="sng" kern="1200">
              <a:hlinkClick xmlns:r="http://schemas.openxmlformats.org/officeDocument/2006/relationships" r:id="rId6"/>
            </a:rPr>
            <a:t>http://www.diagnoza.com/20003/7_2003.html</a:t>
          </a:r>
          <a:endParaRPr lang="en-US" sz="2000" kern="1200"/>
        </a:p>
      </dsp:txBody>
      <dsp:txXfrm>
        <a:off x="38784" y="4299875"/>
        <a:ext cx="6176153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45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27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0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9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79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6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912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822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93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6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6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2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Gk9W65vXNA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441929" y="1926927"/>
            <a:ext cx="5334930" cy="3004145"/>
          </a:xfrm>
        </p:spPr>
        <p:txBody>
          <a:bodyPr>
            <a:normAutofit fontScale="90000"/>
          </a:bodyPr>
          <a:lstStyle/>
          <a:p>
            <a:r>
              <a:rPr lang="pl-PL" sz="4200" dirty="0">
                <a:latin typeface="Arial Black" panose="020B0A04020102020204" pitchFamily="34" charset="0"/>
                <a:cs typeface="Arial" panose="020B0604020202020204" pitchFamily="34" charset="0"/>
              </a:rPr>
              <a:t>Archiwalna informatyka?</a:t>
            </a:r>
            <a:br>
              <a:rPr lang="pl-PL" sz="42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pl-PL" sz="42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l-PL" sz="4200" dirty="0">
                <a:latin typeface="Arial Black" panose="020B0A04020102020204" pitchFamily="34" charset="0"/>
                <a:cs typeface="Arial" panose="020B0604020202020204" pitchFamily="34" charset="0"/>
              </a:rPr>
              <a:t> Przegląd pierwszych urządzeń komputerowych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 descr="Ikona Komputera Png, Wektory, PSD i Clipart do pobrania za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2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512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29" name="Arc 512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2DD7F4-A39F-BFCD-60A7-E12C966A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l-PL" dirty="0">
                <a:latin typeface="Arial Black" panose="020B0A04020102020204" pitchFamily="34" charset="0"/>
              </a:rPr>
              <a:t>XYZ</a:t>
            </a: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Ilustracja">
            <a:extLst>
              <a:ext uri="{FF2B5EF4-FFF2-40B4-BE49-F238E27FC236}">
                <a16:creationId xmlns:a16="http://schemas.microsoft.com/office/drawing/2014/main" id="{9F78AC30-1D33-4262-6438-32165AE7B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260967"/>
            <a:ext cx="4777381" cy="416632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949D9-3CA4-D2EE-AC75-01D8DECB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l-PL" sz="1500" dirty="0"/>
              <a:t>XYZ (1958) – pierwsza Uniwersalna Maszyna Cyfrowa należąca do rodziny wczesnych komputerów, która została zbudowana i uruchomiona w Polsce. Wyprzedziła o kilka miesięcy EMAL-2, natomiast wcześniejszy EMAL nie został w pełni uruchomiony. Poprzedziły ją: lampowy komputer analogowy ARR oraz nieelektroniczne komputery zerowej generacji: dydaktyczny GAM-1 i użytkowy PARK.</a:t>
            </a:r>
          </a:p>
          <a:p>
            <a:endParaRPr lang="pl-PL" sz="1500" dirty="0"/>
          </a:p>
          <a:p>
            <a:r>
              <a:rPr lang="pl-PL" sz="1500" dirty="0"/>
              <a:t>Komputer ten zbudowany i uruchomiony został w Warszawie przy ul. Śniadeckich 8, w lokalu Biura Obliczeń i Programów Zakładu Aparatów Matematycznych PAN (późniejszego Instytutu Maszyn Matematycznych). Zespołem twórców kierował prof. dr inż. Leon Łukaszewicz (wówczas docent).</a:t>
            </a:r>
          </a:p>
        </p:txBody>
      </p:sp>
    </p:spTree>
    <p:extLst>
      <p:ext uri="{BB962C8B-B14F-4D97-AF65-F5344CB8AC3E}">
        <p14:creationId xmlns:p14="http://schemas.microsoft.com/office/powerpoint/2010/main" val="1453450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A0699AF-A10E-9519-FB42-814EA7C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l-PL" sz="4800"/>
              <a:t>Bibliografia:</a:t>
            </a:r>
          </a:p>
        </p:txBody>
      </p:sp>
      <p:graphicFrame>
        <p:nvGraphicFramePr>
          <p:cNvPr id="8" name="Symbol zastępczy zawartości 2">
            <a:extLst>
              <a:ext uri="{FF2B5EF4-FFF2-40B4-BE49-F238E27FC236}">
                <a16:creationId xmlns:a16="http://schemas.microsoft.com/office/drawing/2014/main" id="{D95500FC-2A9A-F248-30E9-87AD53371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2363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52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raz zawierający rozmycie&#10;&#10;Opis wygenerowany automatycznie">
            <a:extLst>
              <a:ext uri="{FF2B5EF4-FFF2-40B4-BE49-F238E27FC236}">
                <a16:creationId xmlns:a16="http://schemas.microsoft.com/office/drawing/2014/main" id="{1096CFD8-3444-89D6-DB9F-74E0C9CF6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pl-PL" sz="4000">
                <a:latin typeface="Arial Black" panose="020B0A04020102020204" pitchFamily="34" charset="0"/>
                <a:cs typeface="Arial" panose="020B0604020202020204" pitchFamily="34" charset="0"/>
              </a:rPr>
              <a:t>Plan prezentacji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3F1D5F4-0B9D-EE37-8D9F-53AFBA5ED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471514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44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to był pierwszym programistą świata? Kobieta - rp.p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3" r="2" b="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l-PL" sz="4000" b="1">
                <a:latin typeface="Arial Black" panose="020B0A04020102020204" pitchFamily="34" charset="0"/>
                <a:cs typeface="Times New Roman" panose="02020603050405020304" pitchFamily="18" charset="0"/>
              </a:rPr>
              <a:t>ENIAC</a:t>
            </a:r>
            <a:br>
              <a:rPr lang="pl-PL" sz="4000" b="1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pl-PL" sz="400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l-PL" sz="2000">
                <a:latin typeface="Arial" panose="020B0604020202020204" pitchFamily="34" charset="0"/>
                <a:cs typeface="Arial" panose="020B0604020202020204" pitchFamily="34" charset="0"/>
              </a:rPr>
              <a:t>ENIAC (Electronic Numerical Integrator And Computer) został zaprojektowany w 1945 roku, przez J.P. Eckerta i J.W. Mauchly’ego z University of Pennsylvania's Moore School of Electical Engineering. Publicznie zaprezentowano go jednak dopiero w lutym 1946 roku na Princeton University.</a:t>
            </a:r>
          </a:p>
        </p:txBody>
      </p:sp>
    </p:spTree>
    <p:extLst>
      <p:ext uri="{BB962C8B-B14F-4D97-AF65-F5344CB8AC3E}">
        <p14:creationId xmlns:p14="http://schemas.microsoft.com/office/powerpoint/2010/main" val="240831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You wonder about Technology Archives - Miratico">
            <a:extLst>
              <a:ext uri="{FF2B5EF4-FFF2-40B4-BE49-F238E27FC236}">
                <a16:creationId xmlns:a16="http://schemas.microsoft.com/office/drawing/2014/main" id="{C1689DE6-1453-2EA2-62F4-B20C3033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52" y="424328"/>
            <a:ext cx="4951945" cy="39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Gk9W65vXNA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345935" y="456766"/>
            <a:ext cx="5212080" cy="3909060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E01D699-2921-C035-A46A-3AF473BD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3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7912A4D-F92D-F41E-3869-B25CFB0A5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4" r="9091" b="20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15F4B4B-74A9-569C-793A-BE9ED175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pl-PL" sz="4000" dirty="0" err="1">
                <a:latin typeface="Arial Black" panose="020B0A04020102020204" pitchFamily="34" charset="0"/>
              </a:rPr>
              <a:t>Atanasoff-Berry</a:t>
            </a:r>
            <a:r>
              <a:rPr lang="pl-PL" sz="4000" dirty="0">
                <a:latin typeface="Arial Black" panose="020B0A04020102020204" pitchFamily="34" charset="0"/>
              </a:rPr>
              <a:t> </a:t>
            </a:r>
            <a:r>
              <a:rPr lang="pl-PL" sz="4000" dirty="0" err="1">
                <a:latin typeface="Arial Black" panose="020B0A04020102020204" pitchFamily="34" charset="0"/>
              </a:rPr>
              <a:t>Computer</a:t>
            </a:r>
            <a:endParaRPr lang="pl-PL" sz="4000" dirty="0">
              <a:latin typeface="Arial Black" panose="020B0A040201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4DFE67-0A3A-7A37-A52F-76DE2441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pl-PL" sz="2400" dirty="0" err="1"/>
              <a:t>Atanasoff-Berry</a:t>
            </a:r>
            <a:r>
              <a:rPr lang="pl-PL" sz="2400" dirty="0"/>
              <a:t> </a:t>
            </a:r>
            <a:r>
              <a:rPr lang="pl-PL" sz="2400" dirty="0" err="1"/>
              <a:t>Computer</a:t>
            </a:r>
            <a:r>
              <a:rPr lang="pl-PL" sz="2400" dirty="0"/>
              <a:t>, ABC – maszyna do rozwiązywania układów równań algebraicznych liniowych, z uwagi na zastosowanie przez konstruktorów lamp elektronowych uważana za pierwszy działający prototyp specjalizowanego elektronicznego komputera cyfrowego. Została skonstruowana w roku 1939 przez Johna </a:t>
            </a:r>
            <a:r>
              <a:rPr lang="pl-PL" sz="2400" dirty="0" err="1"/>
              <a:t>Atanasoffa</a:t>
            </a:r>
            <a:r>
              <a:rPr lang="pl-PL" sz="2400" dirty="0"/>
              <a:t> i jego studenta </a:t>
            </a:r>
            <a:r>
              <a:rPr lang="pl-PL" sz="2400" dirty="0" err="1"/>
              <a:t>Clifforda</a:t>
            </a:r>
            <a:r>
              <a:rPr lang="pl-PL" sz="2400" dirty="0"/>
              <a:t> </a:t>
            </a:r>
            <a:r>
              <a:rPr lang="pl-PL" sz="2400" dirty="0" err="1"/>
              <a:t>Berry’ego</a:t>
            </a:r>
            <a:r>
              <a:rPr lang="pl-PL" sz="2400" dirty="0"/>
              <a:t> kosztem 650 USD. Zastosowano w niej dwójkowy system liczbowy, a maszyna nie była programowalna.</a:t>
            </a:r>
          </a:p>
        </p:txBody>
      </p:sp>
    </p:spTree>
    <p:extLst>
      <p:ext uri="{BB962C8B-B14F-4D97-AF65-F5344CB8AC3E}">
        <p14:creationId xmlns:p14="http://schemas.microsoft.com/office/powerpoint/2010/main" val="45712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 dirty="0">
                <a:latin typeface="Arial Black" panose="020B0A04020102020204" pitchFamily="34" charset="0"/>
              </a:rPr>
              <a:t>CDC 6600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l-PL" sz="2000" dirty="0"/>
              <a:t>Pierwsze komputery stacjonarne dostępne dla zwykłych użytkowników pojawiły się na rynku i trafiły do naszych domów w latach 80-tych XX wieku, czyli niemal 40 lat po ENIAC-u. W międzyczasie, w latach 60-tych XX wieku, najpotężniejszym desktopem świata (zajmującym dosłownie całe biurko) był CDC 6600.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58E1EC-ECF3-D99A-8BC3-012AAD549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r="1366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2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0" name="Rectangle 4114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FA2F701-5430-7D8A-AF9A-5F637EA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pl-PL" err="1">
                <a:latin typeface="Arial Black" panose="020B0A04020102020204" pitchFamily="34" charset="0"/>
              </a:rPr>
              <a:t>Univac</a:t>
            </a:r>
            <a:endParaRPr lang="pl-PL">
              <a:latin typeface="Arial Black" panose="020B0A04020102020204" pitchFamily="34" charset="0"/>
            </a:endParaRPr>
          </a:p>
        </p:txBody>
      </p:sp>
      <p:sp>
        <p:nvSpPr>
          <p:cNvPr id="4122" name="Freeform: Shape 4116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392D86-5BDE-BD90-EF4E-3A5C2050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pl-PL" sz="2400"/>
              <a:t>UNIVAC I (ang. UNIVersal Automatic Computer) − pierwszy na świecie elektroniczny komputer ogólnego przeznaczenia, zaprojektowany i budowany przez Johna Eckerta i Johna Mauchly w założonej przez nich firmie Eckert-Mauchly Computer Corporation. Została ona w międzyczasie wykupiona w 1950 r. przez Remington Rand, natomiast komputer UNIVAC I pokazano dopiero w 1951 r. W sumie sprzedano ok. 40 egzemplarzy tego urządzenia.</a:t>
            </a:r>
          </a:p>
        </p:txBody>
      </p:sp>
      <p:sp>
        <p:nvSpPr>
          <p:cNvPr id="4119" name="Oval 4118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1" name="Freeform: Shape 4120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 descr="UNIVAC - CHM Revolution">
            <a:extLst>
              <a:ext uri="{FF2B5EF4-FFF2-40B4-BE49-F238E27FC236}">
                <a16:creationId xmlns:a16="http://schemas.microsoft.com/office/drawing/2014/main" id="{34FB49A1-D7CC-3690-3D4A-AF440E7BC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r="19595" b="-2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3" name="Freeform: Shape 4122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7" name="Freeform: Shape 4126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29" name="Freeform: Shape 4128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6FCAE4-76AB-0D5B-B5BC-9AFCC94A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rgbClr val="FFFFFF"/>
                </a:solidFill>
              </a:rPr>
              <a:t>Sprzedaż – kiedyś, a dziś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D5516561-F46B-1814-4E33-20C9278C7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17115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86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DA9C5F-EB5E-E0EF-45D7-F436133C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pl-PL" dirty="0"/>
              <a:t>Użytkownicy obecnie: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	</a:t>
            </a:r>
            <a:r>
              <a:rPr lang="pl-PL" sz="2000" dirty="0"/>
              <a:t>(w procentach)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5EF02338-2F79-7411-1648-E02FE9E3E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811515"/>
              </p:ext>
            </p:extLst>
          </p:nvPr>
        </p:nvGraphicFramePr>
        <p:xfrm>
          <a:off x="5325450" y="642938"/>
          <a:ext cx="6178190" cy="557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192">
                  <a:extLst>
                    <a:ext uri="{9D8B030D-6E8A-4147-A177-3AD203B41FA5}">
                      <a16:colId xmlns:a16="http://schemas.microsoft.com/office/drawing/2014/main" val="3096560854"/>
                    </a:ext>
                  </a:extLst>
                </a:gridCol>
                <a:gridCol w="1057999">
                  <a:extLst>
                    <a:ext uri="{9D8B030D-6E8A-4147-A177-3AD203B41FA5}">
                      <a16:colId xmlns:a16="http://schemas.microsoft.com/office/drawing/2014/main" val="2985570494"/>
                    </a:ext>
                  </a:extLst>
                </a:gridCol>
                <a:gridCol w="1057999">
                  <a:extLst>
                    <a:ext uri="{9D8B030D-6E8A-4147-A177-3AD203B41FA5}">
                      <a16:colId xmlns:a16="http://schemas.microsoft.com/office/drawing/2014/main" val="724898073"/>
                    </a:ext>
                  </a:extLst>
                </a:gridCol>
              </a:tblGrid>
              <a:tr h="517244">
                <a:tc>
                  <a:txBody>
                    <a:bodyPr/>
                    <a:lstStyle/>
                    <a:p>
                      <a:r>
                        <a:rPr lang="pl-PL" sz="2300"/>
                        <a:t>Wyszczególnienie</a:t>
                      </a:r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r>
                        <a:rPr lang="pl-PL" sz="2300"/>
                        <a:t>2011</a:t>
                      </a:r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r>
                        <a:rPr lang="pl-PL" sz="2300"/>
                        <a:t>2012</a:t>
                      </a:r>
                    </a:p>
                  </a:txBody>
                  <a:tcPr marL="117555" marR="117555" marT="58778" marB="58778"/>
                </a:tc>
                <a:extLst>
                  <a:ext uri="{0D108BD9-81ED-4DB2-BD59-A6C34878D82A}">
                    <a16:rowId xmlns:a16="http://schemas.microsoft.com/office/drawing/2014/main" val="727556984"/>
                  </a:ext>
                </a:extLst>
              </a:tr>
              <a:tr h="869910">
                <a:tc>
                  <a:txBody>
                    <a:bodyPr/>
                    <a:lstStyle/>
                    <a:p>
                      <a:pPr algn="ctr"/>
                      <a:r>
                        <a:rPr lang="pl-PL" sz="2300"/>
                        <a:t>Osoby korzystające z komputera</a:t>
                      </a:r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/>
                        <a:t>69,7</a:t>
                      </a:r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/>
                        <a:t>69,3</a:t>
                      </a:r>
                    </a:p>
                  </a:txBody>
                  <a:tcPr marL="117555" marR="117555" marT="58778" marB="58778"/>
                </a:tc>
                <a:extLst>
                  <a:ext uri="{0D108BD9-81ED-4DB2-BD59-A6C34878D82A}">
                    <a16:rowId xmlns:a16="http://schemas.microsoft.com/office/drawing/2014/main" val="1310463894"/>
                  </a:ext>
                </a:extLst>
              </a:tr>
              <a:tr h="869910"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Osoby wykonujące wybrane czynności:</a:t>
                      </a:r>
                      <a:endParaRPr lang="pl-PL" sz="2300"/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74,6</a:t>
                      </a:r>
                      <a:endParaRPr lang="pl-PL" sz="2300"/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75,7</a:t>
                      </a:r>
                      <a:endParaRPr lang="pl-PL" sz="2300"/>
                    </a:p>
                  </a:txBody>
                  <a:tcPr marL="117555" marR="117555" marT="58778" marB="58778"/>
                </a:tc>
                <a:extLst>
                  <a:ext uri="{0D108BD9-81ED-4DB2-BD59-A6C34878D82A}">
                    <a16:rowId xmlns:a16="http://schemas.microsoft.com/office/drawing/2014/main" val="2428487401"/>
                  </a:ext>
                </a:extLst>
              </a:tr>
              <a:tr h="869910"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kopiowanie, przenoszenie pliku lub folderu</a:t>
                      </a:r>
                      <a:endParaRPr lang="pl-PL" sz="2300"/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67,3</a:t>
                      </a:r>
                      <a:endParaRPr lang="pl-PL" sz="2300"/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65,3</a:t>
                      </a:r>
                      <a:endParaRPr lang="pl-PL" sz="2300"/>
                    </a:p>
                  </a:txBody>
                  <a:tcPr marL="117555" marR="117555" marT="58778" marB="58778"/>
                </a:tc>
                <a:extLst>
                  <a:ext uri="{0D108BD9-81ED-4DB2-BD59-A6C34878D82A}">
                    <a16:rowId xmlns:a16="http://schemas.microsoft.com/office/drawing/2014/main" val="1708717149"/>
                  </a:ext>
                </a:extLst>
              </a:tr>
              <a:tr h="869910"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używanie poleceń kopiowania lub wklejania</a:t>
                      </a:r>
                      <a:endParaRPr lang="pl-PL" sz="2300"/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47,7 </a:t>
                      </a:r>
                      <a:br>
                        <a:rPr lang="pl-PL" sz="2300"/>
                      </a:br>
                      <a:endParaRPr lang="pl-PL" sz="2300"/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47,6</a:t>
                      </a:r>
                      <a:endParaRPr lang="pl-PL" sz="2300"/>
                    </a:p>
                  </a:txBody>
                  <a:tcPr marL="117555" marR="117555" marT="58778" marB="58778"/>
                </a:tc>
                <a:extLst>
                  <a:ext uri="{0D108BD9-81ED-4DB2-BD59-A6C34878D82A}">
                    <a16:rowId xmlns:a16="http://schemas.microsoft.com/office/drawing/2014/main" val="3688532897"/>
                  </a:ext>
                </a:extLst>
              </a:tr>
              <a:tr h="1575243"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korzystanie z podstawowych funkcji matematycznych w arkuszu kalkulacyjnym... </a:t>
                      </a:r>
                      <a:br>
                        <a:rPr lang="pl-PL" sz="2300"/>
                      </a:br>
                      <a:endParaRPr lang="pl-PL" sz="2300"/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34,3</a:t>
                      </a:r>
                      <a:endParaRPr lang="pl-PL" sz="2300"/>
                    </a:p>
                  </a:txBody>
                  <a:tcPr marL="117555" marR="117555" marT="58778" marB="587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300"/>
                        <a:t>69,3</a:t>
                      </a:r>
                    </a:p>
                  </a:txBody>
                  <a:tcPr marL="117555" marR="117555" marT="58778" marB="58778"/>
                </a:tc>
                <a:extLst>
                  <a:ext uri="{0D108BD9-81ED-4DB2-BD59-A6C34878D82A}">
                    <a16:rowId xmlns:a16="http://schemas.microsoft.com/office/drawing/2014/main" val="2370022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9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472</Words>
  <Application>Microsoft Office PowerPoint</Application>
  <PresentationFormat>Panoramiczny</PresentationFormat>
  <Paragraphs>49</Paragraphs>
  <Slides>11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Motyw pakietu Office</vt:lpstr>
      <vt:lpstr>Archiwalna informatyka?   Przegląd pierwszych urządzeń komputerowych</vt:lpstr>
      <vt:lpstr>Plan prezentacji</vt:lpstr>
      <vt:lpstr>ENIAC </vt:lpstr>
      <vt:lpstr>Prezentacja programu PowerPoint</vt:lpstr>
      <vt:lpstr>Atanasoff-Berry Computer</vt:lpstr>
      <vt:lpstr>CDC 6600</vt:lpstr>
      <vt:lpstr>Univac</vt:lpstr>
      <vt:lpstr>Sprzedaż – kiedyś, a dziś</vt:lpstr>
      <vt:lpstr>Użytkownicy obecnie:    (w procentach)</vt:lpstr>
      <vt:lpstr>XYZ</vt:lpstr>
      <vt:lpstr>Bibliografia: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Archiwalna informatyka? Przegląd pierwszych urządzeń komputerowych</dc:title>
  <dc:creator>stan5</dc:creator>
  <cp:lastModifiedBy>Jakub Tomasz Tadewicz</cp:lastModifiedBy>
  <cp:revision>3</cp:revision>
  <dcterms:created xsi:type="dcterms:W3CDTF">2023-01-12T14:30:11Z</dcterms:created>
  <dcterms:modified xsi:type="dcterms:W3CDTF">2023-01-13T23:00:47Z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2023-01-13T23:00:47Z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530ddc80-6dbd-4a90-8772-df668965cfbe</vt:lpwstr>
  </property>
  <property fmtid="{D5CDD505-2E9C-101B-9397-08002B2CF9AE}" pid="7" name="MSIP_Label_defa4170-0d19-0005-0004-bc88714345d2_ActionId">
    <vt:lpwstr>9eb9969f-7747-432b-b5f5-e450d3539040</vt:lpwstr>
  </property>
  <property fmtid="{D5CDD505-2E9C-101B-9397-08002B2CF9AE}" pid="8" name="MSIP_Label_defa4170-0d19-0005-0004-bc88714345d2_ContentBits">
    <vt:lpwstr>0</vt:lpwstr>
  </property>
</Properties>
</file>