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94676" autoAdjust="0"/>
  </p:normalViewPr>
  <p:slideViewPr>
    <p:cSldViewPr snapToGrid="0">
      <p:cViewPr varScale="1">
        <p:scale>
          <a:sx n="57" d="100"/>
          <a:sy n="57" d="100"/>
        </p:scale>
        <p:origin x="42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1">
          <a:blip r:embed="rId2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387600"/>
          </a:xfrm>
          <a:prstGeom prst="snip2Diag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65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 useBgFill="1"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990109" y="575642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183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22.12.2022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716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22.12.2022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57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22.12.2022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125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22.12.2022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018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22.12.2022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180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22.12.2022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048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22.12.2022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421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22.12.2022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406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22.12.2022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650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22.12.2022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031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562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Informatrix</a:t>
            </a:r>
            <a:r>
              <a:rPr lang="pl-PL" dirty="0" smtClean="0"/>
              <a:t> Solutions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solidFill>
            <a:schemeClr val="accent1">
              <a:alpha val="65000"/>
            </a:schemeClr>
          </a:solidFill>
          <a:effectLst>
            <a:reflection stA="45000" endPos="0" dist="50800" dir="5400000" sy="-100000" algn="bl" rotWithShape="0"/>
          </a:effectLst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effectLst>
                  <a:reflection stA="45000" dist="508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Rozwiązania informatyczne dla Ciebie</a:t>
            </a:r>
            <a:endParaRPr lang="pl-PL" dirty="0">
              <a:solidFill>
                <a:schemeClr val="bg1"/>
              </a:solidFill>
              <a:effectLst>
                <a:reflection stA="45000" dist="50800" dir="5400000" sy="-10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2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81401" y="2506662"/>
            <a:ext cx="10515600" cy="4351338"/>
          </a:xfrm>
        </p:spPr>
        <p:txBody>
          <a:bodyPr/>
          <a:lstStyle/>
          <a:p>
            <a:r>
              <a:rPr lang="pl-PL" dirty="0" smtClean="0"/>
              <a:t>Opis firmy</a:t>
            </a:r>
          </a:p>
          <a:p>
            <a:r>
              <a:rPr lang="pl-PL" dirty="0" smtClean="0"/>
              <a:t>Usługi</a:t>
            </a:r>
          </a:p>
          <a:p>
            <a:r>
              <a:rPr lang="pl-PL" dirty="0" smtClean="0"/>
              <a:t>Realizacje</a:t>
            </a:r>
          </a:p>
          <a:p>
            <a:r>
              <a:rPr lang="pl-PL" dirty="0" smtClean="0"/>
              <a:t>Kontakt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38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Opis firmy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3518959"/>
            <a:ext cx="10515600" cy="4351338"/>
          </a:xfrm>
        </p:spPr>
        <p:txBody>
          <a:bodyPr/>
          <a:lstStyle/>
          <a:p>
            <a:pPr algn="just"/>
            <a:r>
              <a:rPr lang="pl-PL" dirty="0" smtClean="0"/>
              <a:t>Firma zajmująca się naprawą i rozwiązywaniem problemów związanych ze środowiskiem IT. Działamy na rynku od ponad 2137 lat, dlatego uważamy się za top of the top. Siedziba firmy pozostawała pierwotnie w Wadowicach, natomiast po rzezi pod dowództwem wielkiego </a:t>
            </a:r>
            <a:r>
              <a:rPr lang="pl-PL" dirty="0"/>
              <a:t>P</a:t>
            </a:r>
            <a:r>
              <a:rPr lang="pl-PL" dirty="0" smtClean="0"/>
              <a:t>olaka Jana 2, została przeniesiona do Watykanu.</a:t>
            </a:r>
          </a:p>
        </p:txBody>
      </p:sp>
    </p:spTree>
    <p:extLst>
      <p:ext uri="{BB962C8B-B14F-4D97-AF65-F5344CB8AC3E}">
        <p14:creationId xmlns:p14="http://schemas.microsoft.com/office/powerpoint/2010/main" val="126932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Usługi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Realizacja na terenie klienta</a:t>
            </a:r>
          </a:p>
          <a:p>
            <a:r>
              <a:rPr lang="pl-PL" dirty="0" smtClean="0"/>
              <a:t>Naprawa i zapobieganie błędom </a:t>
            </a:r>
          </a:p>
          <a:p>
            <a:r>
              <a:rPr lang="pl-PL" dirty="0" smtClean="0"/>
              <a:t>Doradztwo i sprzedaż sprzętu elektronicznego</a:t>
            </a:r>
          </a:p>
        </p:txBody>
      </p:sp>
    </p:spTree>
    <p:extLst>
      <p:ext uri="{BB962C8B-B14F-4D97-AF65-F5344CB8AC3E}">
        <p14:creationId xmlns:p14="http://schemas.microsoft.com/office/powerpoint/2010/main" val="37573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1151467"/>
            <a:ext cx="10515600" cy="1325563"/>
          </a:xfrm>
        </p:spPr>
        <p:txBody>
          <a:bodyPr/>
          <a:lstStyle/>
          <a:p>
            <a:pPr algn="ctr"/>
            <a:r>
              <a:rPr lang="pl-PL" dirty="0" smtClean="0"/>
              <a:t>Realizacje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3993092"/>
            <a:ext cx="10515600" cy="4351338"/>
          </a:xfrm>
        </p:spPr>
        <p:txBody>
          <a:bodyPr/>
          <a:lstStyle/>
          <a:p>
            <a:pPr algn="ctr"/>
            <a:r>
              <a:rPr lang="pl-PL" dirty="0" smtClean="0"/>
              <a:t>Realizacje przebiegają na terenie całej Polski oraz jej sąsiadów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846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1168400"/>
            <a:ext cx="10515600" cy="1325563"/>
          </a:xfrm>
        </p:spPr>
        <p:txBody>
          <a:bodyPr/>
          <a:lstStyle/>
          <a:p>
            <a:pPr algn="ctr"/>
            <a:r>
              <a:rPr lang="pl-PL" dirty="0" smtClean="0"/>
              <a:t>Kontakt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4331758"/>
            <a:ext cx="10515600" cy="4351338"/>
          </a:xfrm>
        </p:spPr>
        <p:txBody>
          <a:bodyPr/>
          <a:lstStyle/>
          <a:p>
            <a:pPr algn="ctr"/>
            <a:r>
              <a:rPr lang="pl-PL" dirty="0" smtClean="0"/>
              <a:t>+48 516942256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10756293"/>
      </p:ext>
    </p:extLst>
  </p:cSld>
  <p:clrMapOvr>
    <a:masterClrMapping/>
  </p:clrMapOvr>
</p:sld>
</file>

<file path=ppt/theme/theme1.xml><?xml version="1.0" encoding="utf-8"?>
<a:theme xmlns:a="http://schemas.openxmlformats.org/drawingml/2006/main" name="Laboratorium-NI">
  <a:themeElements>
    <a:clrScheme name="Niebieski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eń u góry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_firmowa.potx" id="{851B0159-0565-403A-A690-954D4C499BDB}" vid="{927CD6C2-B26C-470F-B305-A5F7FF3425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94</Words>
  <Application>Microsoft Office PowerPoint</Application>
  <PresentationFormat>Panoramiczny</PresentationFormat>
  <Paragraphs>17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Laboratorium-NI</vt:lpstr>
      <vt:lpstr>Informatrix Solutions</vt:lpstr>
      <vt:lpstr>Plan prezentacji</vt:lpstr>
      <vt:lpstr>Opis firmy</vt:lpstr>
      <vt:lpstr>Usługi</vt:lpstr>
      <vt:lpstr>Realizacje</vt:lpstr>
      <vt:lpstr>Kontakt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Informatrix Solutions</dc:title>
  <dc:creator>stan5</dc:creator>
  <cp:lastModifiedBy>stan5</cp:lastModifiedBy>
  <cp:revision>3</cp:revision>
  <dcterms:created xsi:type="dcterms:W3CDTF">2022-12-22T13:39:03Z</dcterms:created>
  <dcterms:modified xsi:type="dcterms:W3CDTF">2022-12-22T13:57:36Z</dcterms:modified>
</cp:coreProperties>
</file>