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76" autoAdjust="0"/>
  </p:normalViewPr>
  <p:slideViewPr>
    <p:cSldViewPr snapToGrid="0">
      <p:cViewPr varScale="1">
        <p:scale>
          <a:sx n="57" d="100"/>
          <a:sy n="57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96" y="5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85B63-C407-42C4-AECB-58CD389AC4B0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CC3D-0583-4E41-9E81-5956D5033E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032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dirty="0" smtClean="0"/>
              <a:t>Prezentacja firmowa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8DEF-45C9-4092-BCCD-9505260E9EA4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962534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0" y="723481"/>
            <a:ext cx="3962400" cy="53959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dirty="0" err="1" smtClean="0"/>
              <a:t>Imie</a:t>
            </a:r>
            <a:r>
              <a:rPr lang="pl-PL" dirty="0" smtClean="0"/>
              <a:t> i nazwisko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234-B595-4B4B-9084-1489BCAE35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276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Slajd tytułowy –</a:t>
            </a:r>
            <a:r>
              <a:rPr lang="pl-PL" baseline="0" dirty="0" smtClean="0"/>
              <a:t> powinien zawierać tytuł i dane autora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4234-B595-4B4B-9084-1489BCAE35C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41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Jakaś notatka nr1	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4234-B595-4B4B-9084-1489BCAE35C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289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Druga notatka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4234-B595-4B4B-9084-1489BCAE35C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61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Kolejna</a:t>
            </a:r>
            <a:r>
              <a:rPr lang="pl-PL" baseline="0" dirty="0" smtClean="0"/>
              <a:t> notatka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4234-B595-4B4B-9084-1489BCAE35C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20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Essa</a:t>
            </a:r>
            <a:r>
              <a:rPr lang="pl-PL" dirty="0" smtClean="0"/>
              <a:t> notatka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4234-B595-4B4B-9084-1489BCAE35C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89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Kolejna dodana notatka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4234-B595-4B4B-9084-1489BCAE35C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54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  <a:prstGeom prst="snip2Diag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 useBgFill="1"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90109" y="57564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16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5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1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8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4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2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0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5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22.12.2022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56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Informatrix</a:t>
            </a:r>
            <a:r>
              <a:rPr lang="pl-PL" dirty="0" smtClean="0"/>
              <a:t> Solutions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alpha val="65000"/>
            </a:schemeClr>
          </a:solidFill>
          <a:effectLst>
            <a:reflection stA="45000" endPos="0" dist="50800" dir="5400000" sy="-100000" algn="bl" rotWithShape="0"/>
          </a:effectLst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reflection stA="4500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Rozwiązania informatyczne dla Ciebie</a:t>
            </a:r>
            <a:endParaRPr lang="pl-PL" dirty="0">
              <a:solidFill>
                <a:schemeClr val="bg1"/>
              </a:solidFill>
              <a:effectLst>
                <a:reflection stA="45000" dist="508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81401" y="2506662"/>
            <a:ext cx="10515600" cy="4351338"/>
          </a:xfrm>
        </p:spPr>
        <p:txBody>
          <a:bodyPr/>
          <a:lstStyle/>
          <a:p>
            <a:r>
              <a:rPr lang="pl-PL" dirty="0" smtClean="0"/>
              <a:t>Opis firmy</a:t>
            </a:r>
          </a:p>
          <a:p>
            <a:r>
              <a:rPr lang="pl-PL" dirty="0" smtClean="0"/>
              <a:t>Usługi</a:t>
            </a:r>
          </a:p>
          <a:p>
            <a:r>
              <a:rPr lang="pl-PL" dirty="0" smtClean="0"/>
              <a:t>Realizacje</a:t>
            </a:r>
          </a:p>
          <a:p>
            <a:r>
              <a:rPr lang="pl-PL" dirty="0" smtClean="0"/>
              <a:t>Kontakt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Opis firmy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518959"/>
            <a:ext cx="10515600" cy="4351338"/>
          </a:xfrm>
        </p:spPr>
        <p:txBody>
          <a:bodyPr/>
          <a:lstStyle/>
          <a:p>
            <a:pPr algn="just"/>
            <a:r>
              <a:rPr lang="pl-PL" dirty="0" smtClean="0"/>
              <a:t>Firma zajmująca się naprawą i rozwiązywaniem problemów związanych ze środowiskiem IT. Działamy na rynku od ponad 2137 lat, dlatego uważamy się za top of the top. Siedziba firmy pozostawała pierwotnie w Wadowicach, natomiast po rzezi pod dowództwem wielkiego </a:t>
            </a:r>
            <a:r>
              <a:rPr lang="pl-PL" dirty="0"/>
              <a:t>P</a:t>
            </a:r>
            <a:r>
              <a:rPr lang="pl-PL" dirty="0" smtClean="0"/>
              <a:t>olaka Jana 2, została przeniesiona do Watykanu.</a:t>
            </a:r>
          </a:p>
        </p:txBody>
      </p:sp>
    </p:spTree>
    <p:extLst>
      <p:ext uri="{BB962C8B-B14F-4D97-AF65-F5344CB8AC3E}">
        <p14:creationId xmlns:p14="http://schemas.microsoft.com/office/powerpoint/2010/main" val="12693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Usługi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Realizacja na terenie klienta</a:t>
            </a:r>
          </a:p>
          <a:p>
            <a:r>
              <a:rPr lang="pl-PL" dirty="0" smtClean="0"/>
              <a:t>Naprawa i zapobieganie błędom </a:t>
            </a:r>
          </a:p>
          <a:p>
            <a:r>
              <a:rPr lang="pl-PL" dirty="0" smtClean="0"/>
              <a:t>Doradztwo i sprzedaż sprzętu elektronicznego</a:t>
            </a:r>
          </a:p>
        </p:txBody>
      </p:sp>
    </p:spTree>
    <p:extLst>
      <p:ext uri="{BB962C8B-B14F-4D97-AF65-F5344CB8AC3E}">
        <p14:creationId xmlns:p14="http://schemas.microsoft.com/office/powerpoint/2010/main" val="37573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51467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Realizacje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993092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Realizacje przebiegają na terenie całej Polski oraz jej sąsiadów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4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840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331758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+48 516942256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0756293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ium-NI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ń u gór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firmowa.potx" id="{851B0159-0565-403A-A690-954D4C499BDB}" vid="{927CD6C2-B26C-470F-B305-A5F7FF3425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121</Words>
  <Application>Microsoft Office PowerPoint</Application>
  <PresentationFormat>Panoramiczny</PresentationFormat>
  <Paragraphs>29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Laboratorium-NI</vt:lpstr>
      <vt:lpstr>Informatrix Solutions</vt:lpstr>
      <vt:lpstr>Plan prezentacji</vt:lpstr>
      <vt:lpstr>Opis firmy</vt:lpstr>
      <vt:lpstr>Usługi</vt:lpstr>
      <vt:lpstr>Realizacje</vt:lpstr>
      <vt:lpstr>Kontakt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Informatrix Solutions</dc:title>
  <dc:creator>stan5</dc:creator>
  <cp:lastModifiedBy>stan5</cp:lastModifiedBy>
  <cp:revision>4</cp:revision>
  <dcterms:created xsi:type="dcterms:W3CDTF">2022-12-22T13:39:03Z</dcterms:created>
  <dcterms:modified xsi:type="dcterms:W3CDTF">2022-12-22T14:02:16Z</dcterms:modified>
</cp:coreProperties>
</file>