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0-4092-8F0C-E55CC8AC976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80-4092-8F0C-E55CC8AC9760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80-4092-8F0C-E55CC8AC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198848"/>
        <c:axId val="168211328"/>
      </c:barChart>
      <c:catAx>
        <c:axId val="1681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8211328"/>
        <c:crosses val="autoZero"/>
        <c:auto val="1"/>
        <c:lblAlgn val="ctr"/>
        <c:lblOffset val="100"/>
        <c:noMultiLvlLbl val="0"/>
      </c:catAx>
      <c:valAx>
        <c:axId val="16821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819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A97D447-67DE-2802-56B1-CB587F542F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2835C3-1128-7CAC-2662-D7649A3FC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0D20-D0B5-4539-B5D7-2684176D59C2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4696693-34FB-1866-CDEA-8DC02B0F03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8F0756-2D0C-5834-95FA-550BDFCE8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4CCD7-10DA-49EC-8003-24924C603B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62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5C09-F8E1-43FF-BAEA-37C06D173C8B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algn="l"/>
            <a:r>
              <a:rPr lang="pl-PL" dirty="0"/>
              <a:t>Piąty poziom</a:t>
            </a: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Bigos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Zobacz jak smakuje prawdziwy </a:t>
            </a:r>
            <a:r>
              <a:rPr lang="pl-P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bigos tradycyjny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Poznaj mój sprawdzony przepis na bigos z dużą ilością różnych mięs, z suszonymi grzybami, śliwkami i idealnie dobranymi przyprawami. To danie, które Cię zachwyci.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przepis na bigos staropolski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bardzo dużo porad i wskazówek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ciekawe propozycje podania bigosu </a:t>
            </a: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Czas przygotowania: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 godziny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l-P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Czas duszenia: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 dni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l-P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Liczba porcji: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5 kg bigosu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BA15-A83F-4283-BA92-94AC5AFAC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58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0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9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1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  <p:grpSp>
        <p:nvGrpSpPr>
          <p:cNvPr id="8" name="Google Shape;1297;p34">
            <a:extLst>
              <a:ext uri="{FF2B5EF4-FFF2-40B4-BE49-F238E27FC236}">
                <a16:creationId xmlns:a16="http://schemas.microsoft.com/office/drawing/2014/main" id="{6C20C217-5186-8D53-1F0F-C52CF25EB3FD}"/>
              </a:ext>
            </a:extLst>
          </p:cNvPr>
          <p:cNvGrpSpPr/>
          <p:nvPr userDrawn="1"/>
        </p:nvGrpSpPr>
        <p:grpSpPr>
          <a:xfrm>
            <a:off x="1386206" y="863945"/>
            <a:ext cx="2336400" cy="1392300"/>
            <a:chOff x="720000" y="1123025"/>
            <a:chExt cx="2336400" cy="1392300"/>
          </a:xfrm>
        </p:grpSpPr>
        <p:sp>
          <p:nvSpPr>
            <p:cNvPr id="9" name="Google Shape;1298;p34">
              <a:extLst>
                <a:ext uri="{FF2B5EF4-FFF2-40B4-BE49-F238E27FC236}">
                  <a16:creationId xmlns:a16="http://schemas.microsoft.com/office/drawing/2014/main" id="{8C1EBBA6-AA83-6933-8596-A6DF481F7486}"/>
                </a:ext>
              </a:extLst>
            </p:cNvPr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9;p34">
              <a:extLst>
                <a:ext uri="{FF2B5EF4-FFF2-40B4-BE49-F238E27FC236}">
                  <a16:creationId xmlns:a16="http://schemas.microsoft.com/office/drawing/2014/main" id="{DBAA3C50-6F61-2A4F-7558-3BC7F5D137A8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00;p34">
              <a:extLst>
                <a:ext uri="{FF2B5EF4-FFF2-40B4-BE49-F238E27FC236}">
                  <a16:creationId xmlns:a16="http://schemas.microsoft.com/office/drawing/2014/main" id="{A78E6893-39DA-6BFC-5EF4-0C3CA64AF92B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1;p34">
              <a:extLst>
                <a:ext uri="{FF2B5EF4-FFF2-40B4-BE49-F238E27FC236}">
                  <a16:creationId xmlns:a16="http://schemas.microsoft.com/office/drawing/2014/main" id="{12D06197-6940-5FBB-4C43-EB66F304D570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2;p34">
              <a:extLst>
                <a:ext uri="{FF2B5EF4-FFF2-40B4-BE49-F238E27FC236}">
                  <a16:creationId xmlns:a16="http://schemas.microsoft.com/office/drawing/2014/main" id="{86F53163-7493-3867-16B0-0CF7B4E26C03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85;p34">
            <a:extLst>
              <a:ext uri="{FF2B5EF4-FFF2-40B4-BE49-F238E27FC236}">
                <a16:creationId xmlns:a16="http://schemas.microsoft.com/office/drawing/2014/main" id="{E82221A6-8B83-FD99-12A2-F7B727A668BE}"/>
              </a:ext>
            </a:extLst>
          </p:cNvPr>
          <p:cNvGrpSpPr/>
          <p:nvPr userDrawn="1"/>
        </p:nvGrpSpPr>
        <p:grpSpPr>
          <a:xfrm>
            <a:off x="1386206" y="2901750"/>
            <a:ext cx="2336400" cy="1392300"/>
            <a:chOff x="6087600" y="1123025"/>
            <a:chExt cx="2336400" cy="1392300"/>
          </a:xfrm>
        </p:grpSpPr>
        <p:sp>
          <p:nvSpPr>
            <p:cNvPr id="15" name="Google Shape;1286;p34">
              <a:extLst>
                <a:ext uri="{FF2B5EF4-FFF2-40B4-BE49-F238E27FC236}">
                  <a16:creationId xmlns:a16="http://schemas.microsoft.com/office/drawing/2014/main" id="{E4A0A0B1-2C0A-81AF-53E6-9AD401DD1D71}"/>
                </a:ext>
              </a:extLst>
            </p:cNvPr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7;p34">
              <a:extLst>
                <a:ext uri="{FF2B5EF4-FFF2-40B4-BE49-F238E27FC236}">
                  <a16:creationId xmlns:a16="http://schemas.microsoft.com/office/drawing/2014/main" id="{8DC3A13F-9D47-B74D-E835-F44192FF10C3}"/>
                </a:ext>
              </a:extLst>
            </p:cNvPr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8;p34">
              <a:extLst>
                <a:ext uri="{FF2B5EF4-FFF2-40B4-BE49-F238E27FC236}">
                  <a16:creationId xmlns:a16="http://schemas.microsoft.com/office/drawing/2014/main" id="{4DE63BCE-6A7F-CA39-8817-BDE6F12F7EB6}"/>
                </a:ext>
              </a:extLst>
            </p:cNvPr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9;p34">
              <a:extLst>
                <a:ext uri="{FF2B5EF4-FFF2-40B4-BE49-F238E27FC236}">
                  <a16:creationId xmlns:a16="http://schemas.microsoft.com/office/drawing/2014/main" id="{EFA35F2A-4395-C5EC-EAA0-DC500D7A751D}"/>
                </a:ext>
              </a:extLst>
            </p:cNvPr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0;p34">
              <a:extLst>
                <a:ext uri="{FF2B5EF4-FFF2-40B4-BE49-F238E27FC236}">
                  <a16:creationId xmlns:a16="http://schemas.microsoft.com/office/drawing/2014/main" id="{4D3FB22A-72A8-4C38-42E2-81CDB0270F71}"/>
                </a:ext>
              </a:extLst>
            </p:cNvPr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09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403F98-7B91-E3D7-EEAF-F15E0E92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CCBEB39-5B40-FB58-EC18-D5680013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F8630F6-6306-EF2D-98E4-4BD431E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E3758FD-EDD8-82AB-BB2B-8186041B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Wykres 7">
            <a:extLst>
              <a:ext uri="{FF2B5EF4-FFF2-40B4-BE49-F238E27FC236}">
                <a16:creationId xmlns:a16="http://schemas.microsoft.com/office/drawing/2014/main" id="{1AF8DDD1-9DC9-FF88-8DB1-D94F7697F32A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84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6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B9D8BE-8AED-C692-A9AC-3C7B9BFD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BE68684-9351-337F-5928-E9B58BC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6B3230-7D7D-094E-DD75-DAD3BB70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628B891-F616-B16B-E781-571557C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852F888-66C4-CE26-45C0-EED45CB15C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960002"/>
              </p:ext>
            </p:extLst>
          </p:nvPr>
        </p:nvGraphicFramePr>
        <p:xfrm>
          <a:off x="2026674" y="304017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59044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9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16255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28159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378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Miesiąc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Dzień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Minuta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sekunda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8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3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oogle Shape;1285;p34">
            <a:extLst>
              <a:ext uri="{FF2B5EF4-FFF2-40B4-BE49-F238E27FC236}">
                <a16:creationId xmlns:a16="http://schemas.microsoft.com/office/drawing/2014/main" id="{13510410-3C10-59D0-116B-8DC51918837E}"/>
              </a:ext>
            </a:extLst>
          </p:cNvPr>
          <p:cNvGrpSpPr/>
          <p:nvPr userDrawn="1"/>
        </p:nvGrpSpPr>
        <p:grpSpPr>
          <a:xfrm>
            <a:off x="1437223" y="811693"/>
            <a:ext cx="2336400" cy="1392300"/>
            <a:chOff x="6087600" y="1123025"/>
            <a:chExt cx="2336400" cy="1392300"/>
          </a:xfrm>
        </p:grpSpPr>
        <p:sp>
          <p:nvSpPr>
            <p:cNvPr id="8" name="Google Shape;1286;p34">
              <a:extLst>
                <a:ext uri="{FF2B5EF4-FFF2-40B4-BE49-F238E27FC236}">
                  <a16:creationId xmlns:a16="http://schemas.microsoft.com/office/drawing/2014/main" id="{DE5669D8-64DE-EA33-744F-0EF5EEBAA85C}"/>
                </a:ext>
              </a:extLst>
            </p:cNvPr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7;p34">
              <a:extLst>
                <a:ext uri="{FF2B5EF4-FFF2-40B4-BE49-F238E27FC236}">
                  <a16:creationId xmlns:a16="http://schemas.microsoft.com/office/drawing/2014/main" id="{EAC9670B-639E-2637-2672-B1246CF936E1}"/>
                </a:ext>
              </a:extLst>
            </p:cNvPr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8;p34">
              <a:extLst>
                <a:ext uri="{FF2B5EF4-FFF2-40B4-BE49-F238E27FC236}">
                  <a16:creationId xmlns:a16="http://schemas.microsoft.com/office/drawing/2014/main" id="{054553F3-5030-19FB-7494-419ACED088C0}"/>
                </a:ext>
              </a:extLst>
            </p:cNvPr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9;p34">
              <a:extLst>
                <a:ext uri="{FF2B5EF4-FFF2-40B4-BE49-F238E27FC236}">
                  <a16:creationId xmlns:a16="http://schemas.microsoft.com/office/drawing/2014/main" id="{37583FFE-E709-E5CB-ECB3-BE287369F730}"/>
                </a:ext>
              </a:extLst>
            </p:cNvPr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0;p34">
              <a:extLst>
                <a:ext uri="{FF2B5EF4-FFF2-40B4-BE49-F238E27FC236}">
                  <a16:creationId xmlns:a16="http://schemas.microsoft.com/office/drawing/2014/main" id="{1F17E7E4-AF80-6DF2-CD6F-B5736BA715D9}"/>
                </a:ext>
              </a:extLst>
            </p:cNvPr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587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42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7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2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A1E6-37A1-4791-B4B9-7FA0761B00C4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625D-F159-4AD2-A1B8-78EB2C6732B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E63611A0-E41F-6888-D9A3-16D86CA09535}"/>
              </a:ext>
            </a:extLst>
          </p:cNvPr>
          <p:cNvSpPr/>
          <p:nvPr userDrawn="1"/>
        </p:nvSpPr>
        <p:spPr>
          <a:xfrm>
            <a:off x="9980762" y="4468483"/>
            <a:ext cx="1414732" cy="1035170"/>
          </a:xfrm>
          <a:prstGeom prst="triangl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0A8F163-189F-9CD5-C65B-0B1EF1E23730}"/>
              </a:ext>
            </a:extLst>
          </p:cNvPr>
          <p:cNvCxnSpPr/>
          <p:nvPr userDrawn="1"/>
        </p:nvCxnSpPr>
        <p:spPr>
          <a:xfrm>
            <a:off x="9851366" y="4330460"/>
            <a:ext cx="1768415" cy="15528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0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62" r:id="rId3"/>
    <p:sldLayoutId id="2147483679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5" r:id="rId11"/>
    <p:sldLayoutId id="2147483677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0</TotalTime>
  <Words>0</Words>
  <Application>Microsoft Office PowerPoint</Application>
  <PresentationFormat>Panoramiczny</PresentationFormat>
  <Paragraphs>0</Paragraphs>
  <Slides>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0</vt:i4>
      </vt:variant>
    </vt:vector>
  </HeadingPairs>
  <TitlesOfParts>
    <vt:vector size="5" baseType="lpstr">
      <vt:lpstr>Arial</vt:lpstr>
      <vt:lpstr>Bookman Old Style</vt:lpstr>
      <vt:lpstr>Calibri</vt:lpstr>
      <vt:lpstr>Rockwell</vt:lpstr>
      <vt:lpstr>Damask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Tomasz Tadewicz</dc:creator>
  <cp:lastModifiedBy>Jakub Tomasz Tadewicz</cp:lastModifiedBy>
  <cp:revision>1</cp:revision>
  <dcterms:created xsi:type="dcterms:W3CDTF">2022-12-29T18:25:45Z</dcterms:created>
  <dcterms:modified xsi:type="dcterms:W3CDTF">2022-12-29T18:44:20Z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2022-12-29T18:44:20Z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530ddc80-6dbd-4a90-8772-df668965cfbe</vt:lpwstr>
  </property>
  <property fmtid="{D5CDD505-2E9C-101B-9397-08002B2CF9AE}" pid="7" name="MSIP_Label_defa4170-0d19-0005-0004-bc88714345d2_ActionId">
    <vt:lpwstr>288afe7d-d9ea-484f-bb95-37d6aa900315</vt:lpwstr>
  </property>
  <property fmtid="{D5CDD505-2E9C-101B-9397-08002B2CF9AE}" pid="8" name="MSIP_Label_defa4170-0d19-0005-0004-bc88714345d2_ContentBits">
    <vt:lpwstr>0</vt:lpwstr>
  </property>
</Properties>
</file>