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3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Bicar, Quster</dc:creator>
  <cp:lastModifiedBy>Bicar, Quster</cp:lastModifiedBy>
  <cp:revision>1</cp:revision>
  <dcterms:created xsi:type="dcterms:W3CDTF">2019-07-29T18:52:20Z</dcterms:created>
  <dcterms:modified xsi:type="dcterms:W3CDTF">2019-07-29T18:53:30Z</dcterms:modified>
</cp:coreProperties>
</file>