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intro.html#%E9%8C%AF%E8%AA%A4%E8%A8%8A%E6%81%A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5%9F%BA%E7%A4%8E%E7%AF%87_r-%E8%88%87r-studio%E7%9A%84%E4%BB%8B%E7%B4%B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rstudio.com/products/rstudio/download/#download" TargetMode="External"/><Relationship Id="rId4" Type="http://schemas.openxmlformats.org/officeDocument/2006/relationships/hyperlink" Target="https://cran.r-project.org/bin/macosx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olandohsu/r%E7%9A%84%E5%AD%B8%E7%BF%92%E6%97%A5%E5%B8%B8-1-%E5%BF%AB%E6%8D%B7%E9%8D%B5-3b31de69e01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基礎篇</a:t>
            </a:r>
            <a:r>
              <a:rPr lang="en-US" altLang="zh-TW" b="1" dirty="0"/>
              <a:t>_R </a:t>
            </a:r>
            <a:r>
              <a:rPr lang="zh-TW" altLang="en-US" b="1" dirty="0"/>
              <a:t>與</a:t>
            </a:r>
            <a:r>
              <a:rPr lang="en-US" altLang="zh-TW" b="1" dirty="0"/>
              <a:t>R studio</a:t>
            </a:r>
            <a:r>
              <a:rPr lang="zh-TW" altLang="en-US" b="1" dirty="0"/>
              <a:t>的介紹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965"/>
            <a:ext cx="5840506" cy="5405998"/>
          </a:xfrm>
        </p:spPr>
        <p:txBody>
          <a:bodyPr/>
          <a:lstStyle/>
          <a:p>
            <a:r>
              <a:rPr lang="zh-TW" altLang="en-US" dirty="0"/>
              <a:t>例如，我們想要裝</a:t>
            </a:r>
            <a:r>
              <a:rPr lang="en-US" altLang="zh-TW" dirty="0"/>
              <a:t>haven</a:t>
            </a:r>
            <a:r>
              <a:rPr lang="zh-TW" altLang="en-US" dirty="0"/>
              <a:t>這個套件。</a:t>
            </a:r>
            <a:br>
              <a:rPr lang="zh-TW" altLang="en-US" dirty="0"/>
            </a:br>
            <a:r>
              <a:rPr lang="zh-TW" altLang="en-US" dirty="0"/>
              <a:t>等</a:t>
            </a:r>
            <a:r>
              <a:rPr lang="en-US" altLang="zh-TW" dirty="0"/>
              <a:t>R</a:t>
            </a:r>
            <a:r>
              <a:rPr lang="zh-TW" altLang="en-US" dirty="0"/>
              <a:t>跑完安裝後，就可將這個套件載入。必須載入後才能夠使用這個套件</a:t>
            </a:r>
            <a:br>
              <a:rPr lang="zh-TW" altLang="en-US" dirty="0"/>
            </a:br>
            <a:r>
              <a:rPr lang="zh-TW" altLang="en-US" dirty="0"/>
              <a:t>這個套件可以讓我們將</a:t>
            </a:r>
            <a:r>
              <a:rPr lang="en-US" altLang="zh-TW" dirty="0"/>
              <a:t>SPSS, SAS, STATA</a:t>
            </a:r>
            <a:r>
              <a:rPr lang="zh-TW" altLang="en-US" dirty="0"/>
              <a:t>等資料檔讀入</a:t>
            </a:r>
            <a:r>
              <a:rPr lang="en-US" altLang="zh-TW" dirty="0"/>
              <a:t>R</a:t>
            </a:r>
            <a:r>
              <a:rPr lang="zh-TW" altLang="en-US" dirty="0"/>
              <a:t>之中。</a:t>
            </a:r>
            <a:br>
              <a:rPr lang="zh-TW" altLang="en-US" dirty="0"/>
            </a:br>
            <a:r>
              <a:rPr lang="zh-TW" altLang="en-US" dirty="0"/>
              <a:t>至於詳細的用法，我們可以用「</a:t>
            </a:r>
            <a:r>
              <a:rPr lang="en-US" altLang="zh-TW" b="1" dirty="0"/>
              <a:t>help</a:t>
            </a:r>
            <a:r>
              <a:rPr lang="zh-TW" altLang="en-US" dirty="0"/>
              <a:t>」來看這個套件的語法該如何設定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977673-EF02-466E-A664-8BAD82711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675"/>
          <a:stretch/>
        </p:blipFill>
        <p:spPr>
          <a:xfrm>
            <a:off x="7041776" y="365125"/>
            <a:ext cx="4433047" cy="5892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05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安裝講義所用套件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332003E-632E-426F-A2EB-18782C017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9744"/>
          <a:stretch/>
        </p:blipFill>
        <p:spPr>
          <a:xfrm>
            <a:off x="1197600" y="2009498"/>
            <a:ext cx="9524539" cy="32913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13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錯誤訊息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在按鍵或執行程式時可能會遇到一些錯誤訊息，</a:t>
            </a:r>
          </a:p>
          <a:p>
            <a:pPr marL="0" indent="0">
              <a:buNone/>
            </a:pPr>
            <a:r>
              <a:rPr lang="zh-TW" altLang="en-US" dirty="0"/>
              <a:t>常見的錯誤訊息如下</a:t>
            </a:r>
            <a:r>
              <a:rPr lang="en-US" altLang="zh-TW" dirty="0">
                <a:hlinkClick r:id="rId3"/>
              </a:rPr>
              <a:t>(</a:t>
            </a:r>
            <a:r>
              <a:rPr lang="zh-TW" altLang="en-US" dirty="0">
                <a:hlinkClick r:id="rId3"/>
              </a:rPr>
              <a:t>參考</a:t>
            </a:r>
            <a:r>
              <a:rPr lang="en-US" altLang="zh-TW" dirty="0">
                <a:hlinkClick r:id="rId3"/>
              </a:rPr>
              <a:t>)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Message</a:t>
            </a:r>
            <a:r>
              <a:rPr lang="zh-TW" altLang="en-US" dirty="0"/>
              <a:t>：有可能的錯誤通知，程式會繼續執行</a:t>
            </a:r>
          </a:p>
          <a:p>
            <a:r>
              <a:rPr lang="en-US" altLang="zh-TW" dirty="0"/>
              <a:t>Warning</a:t>
            </a:r>
            <a:r>
              <a:rPr lang="zh-TW" altLang="en-US" dirty="0"/>
              <a:t>：有錯誤，但是不會影響太多，程式會繼續執行</a:t>
            </a:r>
          </a:p>
          <a:p>
            <a:r>
              <a:rPr lang="en-US" altLang="zh-TW" dirty="0"/>
              <a:t>Error</a:t>
            </a:r>
            <a:r>
              <a:rPr lang="zh-TW" altLang="en-US" dirty="0"/>
              <a:t>：有錯，而且無法繼續執行程式</a:t>
            </a:r>
          </a:p>
          <a:p>
            <a:r>
              <a:rPr lang="en-US" altLang="zh-TW" dirty="0"/>
              <a:t>Condition</a:t>
            </a:r>
            <a:r>
              <a:rPr lang="zh-TW" altLang="en-US" dirty="0"/>
              <a:t>：可能會發生的情況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08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A16689A-0278-4312-AEE6-66B90A55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hlinkClick r:id="rId2"/>
              </a:rPr>
              <a:t>基礎篇</a:t>
            </a:r>
            <a:r>
              <a:rPr lang="en-US" altLang="zh-TW" dirty="0">
                <a:hlinkClick r:id="rId2"/>
              </a:rPr>
              <a:t>_R</a:t>
            </a:r>
            <a:r>
              <a:rPr lang="zh-TW" altLang="en-US" dirty="0">
                <a:hlinkClick r:id="rId2"/>
              </a:rPr>
              <a:t>的介面與</a:t>
            </a:r>
            <a:r>
              <a:rPr lang="en-US" altLang="zh-TW" dirty="0">
                <a:hlinkClick r:id="rId2"/>
              </a:rPr>
              <a:t>R studio</a:t>
            </a:r>
            <a:r>
              <a:rPr lang="zh-TW" altLang="en-US" dirty="0">
                <a:hlinkClick r:id="rId2"/>
              </a:rPr>
              <a:t>的介紹</a:t>
            </a:r>
            <a:endParaRPr lang="zh-TW" altLang="en-US" dirty="0"/>
          </a:p>
          <a:p>
            <a:r>
              <a:rPr lang="zh-TW" altLang="en-US" dirty="0"/>
              <a:t>什麼是</a:t>
            </a:r>
            <a:r>
              <a:rPr lang="en-US" altLang="zh-TW" dirty="0"/>
              <a:t>R </a:t>
            </a:r>
            <a:r>
              <a:rPr lang="zh-TW" altLang="en-US" dirty="0"/>
              <a:t>和 </a:t>
            </a:r>
            <a:r>
              <a:rPr lang="en-US" altLang="zh-TW" dirty="0" err="1"/>
              <a:t>Rstudio</a:t>
            </a:r>
            <a:endParaRPr lang="en-US" altLang="zh-TW" dirty="0"/>
          </a:p>
          <a:p>
            <a:r>
              <a:rPr lang="zh-TW" altLang="en-US" dirty="0"/>
              <a:t>下載</a:t>
            </a:r>
            <a:r>
              <a:rPr lang="en-US" altLang="zh-TW" dirty="0"/>
              <a:t>R </a:t>
            </a:r>
            <a:r>
              <a:rPr lang="zh-TW" altLang="en-US" dirty="0"/>
              <a:t>和 </a:t>
            </a:r>
            <a:r>
              <a:rPr lang="en-US" altLang="zh-TW" dirty="0" err="1"/>
              <a:t>Rstudio</a:t>
            </a:r>
            <a:endParaRPr lang="en-US" altLang="zh-TW" dirty="0"/>
          </a:p>
          <a:p>
            <a:r>
              <a:rPr lang="en-US" altLang="zh-TW" dirty="0" err="1"/>
              <a:t>Rstudio</a:t>
            </a:r>
            <a:r>
              <a:rPr lang="zh-TW" altLang="en-US" dirty="0"/>
              <a:t>介面與初步設定</a:t>
            </a:r>
          </a:p>
          <a:p>
            <a:r>
              <a:rPr lang="zh-TW" altLang="en-US" dirty="0"/>
              <a:t>安裝套件和</a:t>
            </a:r>
            <a:r>
              <a:rPr lang="en-US" altLang="zh-TW" dirty="0"/>
              <a:t>help</a:t>
            </a:r>
          </a:p>
          <a:p>
            <a:r>
              <a:rPr lang="zh-TW" altLang="en-US" dirty="0"/>
              <a:t>錯誤訊息</a:t>
            </a:r>
          </a:p>
          <a:p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C1E1188-1A91-4CCD-8234-0B588116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79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什麼是</a:t>
            </a:r>
            <a:r>
              <a:rPr lang="en-US" altLang="zh-TW" b="1" dirty="0"/>
              <a:t>R </a:t>
            </a:r>
            <a:r>
              <a:rPr lang="zh-TW" altLang="en-US" b="1" dirty="0"/>
              <a:t>和 </a:t>
            </a:r>
            <a:r>
              <a:rPr lang="en-US" altLang="zh-TW" b="1" dirty="0" err="1"/>
              <a:t>Rstudio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84"/>
            <a:ext cx="10515600" cy="17961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R</a:t>
            </a:r>
            <a:r>
              <a:rPr lang="zh-TW" altLang="en-US" dirty="0"/>
              <a:t>是一套開放式的統計程式語言，主要用於資料分析與統計運算，同時也具有強大的繪圖功能，</a:t>
            </a:r>
            <a:r>
              <a:rPr lang="en-US" altLang="zh-TW" dirty="0"/>
              <a:t>R</a:t>
            </a:r>
            <a:r>
              <a:rPr lang="zh-TW" altLang="en-US" dirty="0"/>
              <a:t>語言不僅是統計專業人員的研究工具，也是資料科學家經常使用的重要工具之一，使用者可以免費的下載並安裝在任何的作業系統上。</a:t>
            </a:r>
            <a:r>
              <a:rPr lang="en-US" altLang="zh-TW" dirty="0"/>
              <a:t>R studio</a:t>
            </a:r>
            <a:r>
              <a:rPr lang="zh-TW" altLang="en-US" dirty="0"/>
              <a:t>是一套提供</a:t>
            </a:r>
            <a:r>
              <a:rPr lang="en-US" altLang="zh-TW" dirty="0"/>
              <a:t>R</a:t>
            </a:r>
            <a:r>
              <a:rPr lang="zh-TW" altLang="en-US" dirty="0"/>
              <a:t>整合開發環境的軟體</a:t>
            </a:r>
            <a:r>
              <a:rPr lang="en-US" altLang="zh-TW" dirty="0"/>
              <a:t>(Integrated Development Environment; IDE</a:t>
            </a:r>
            <a:r>
              <a:rPr lang="zh-TW" altLang="en-US" dirty="0"/>
              <a:t>）。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BCC9E3-7571-4A24-A9AB-D3A7301D3C31}"/>
              </a:ext>
            </a:extLst>
          </p:cNvPr>
          <p:cNvSpPr txBox="1">
            <a:spLocks/>
          </p:cNvSpPr>
          <p:nvPr/>
        </p:nvSpPr>
        <p:spPr>
          <a:xfrm>
            <a:off x="838200" y="3371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/>
              <a:t>下載</a:t>
            </a:r>
            <a:r>
              <a:rPr lang="en-US" altLang="zh-TW" b="1" dirty="0"/>
              <a:t>R </a:t>
            </a:r>
            <a:r>
              <a:rPr lang="zh-TW" altLang="en-US" b="1" dirty="0"/>
              <a:t>和 </a:t>
            </a:r>
            <a:r>
              <a:rPr lang="en-US" altLang="zh-TW" b="1" dirty="0" err="1"/>
              <a:t>Rstudio</a:t>
            </a:r>
            <a:endParaRPr lang="en-US" altLang="zh-TW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7B42D04-A5D7-40F1-99D1-691947A74402}"/>
              </a:ext>
            </a:extLst>
          </p:cNvPr>
          <p:cNvSpPr txBox="1">
            <a:spLocks/>
          </p:cNvSpPr>
          <p:nvPr/>
        </p:nvSpPr>
        <p:spPr>
          <a:xfrm>
            <a:off x="838200" y="4696759"/>
            <a:ext cx="10515600" cy="1796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先裝</a:t>
            </a:r>
            <a:r>
              <a:rPr lang="en-US" altLang="zh-TW" dirty="0"/>
              <a:t>R</a:t>
            </a:r>
            <a:r>
              <a:rPr lang="zh-TW" altLang="en-US" dirty="0"/>
              <a:t>，再裝</a:t>
            </a:r>
            <a:r>
              <a:rPr lang="en-US" altLang="zh-TW" dirty="0"/>
              <a:t>R studio Install R:</a:t>
            </a:r>
          </a:p>
          <a:p>
            <a:r>
              <a:rPr lang="en-US" altLang="zh-TW" dirty="0"/>
              <a:t>Windows: </a:t>
            </a:r>
            <a:r>
              <a:rPr lang="en-US" altLang="zh-TW" dirty="0">
                <a:hlinkClick r:id="rId3"/>
              </a:rPr>
              <a:t>https://cran.r-project.org/bin/windows/base/</a:t>
            </a:r>
            <a:endParaRPr lang="en-US" altLang="zh-TW" dirty="0"/>
          </a:p>
          <a:p>
            <a:r>
              <a:rPr lang="en-US" altLang="zh-TW" dirty="0"/>
              <a:t>Mac: </a:t>
            </a:r>
            <a:r>
              <a:rPr lang="en-US" altLang="zh-TW" dirty="0">
                <a:hlinkClick r:id="rId4"/>
              </a:rPr>
              <a:t>https://cran.r-project.org/bin/macosx/</a:t>
            </a:r>
            <a:endParaRPr lang="en-US" altLang="zh-TW" dirty="0"/>
          </a:p>
          <a:p>
            <a:r>
              <a:rPr lang="en-US" altLang="zh-TW" dirty="0"/>
              <a:t>Install RStudio Desktop:</a:t>
            </a:r>
          </a:p>
          <a:p>
            <a:r>
              <a:rPr lang="en-US" altLang="zh-TW" dirty="0">
                <a:hlinkClick r:id="rId5"/>
              </a:rPr>
              <a:t>https://www.rstudio.com/products/rstudio/download/#download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1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介面與初步設定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介面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C72D1F-5AEC-4821-83B8-EF2FF32B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37" y="1404509"/>
            <a:ext cx="7739063" cy="53778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415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Rstudio</a:t>
            </a:r>
            <a:r>
              <a:rPr lang="zh-TW" altLang="en-US" b="1" dirty="0"/>
              <a:t>初步設定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Tools &gt; Global Options</a:t>
            </a:r>
          </a:p>
          <a:p>
            <a:pPr lvl="1"/>
            <a:r>
              <a:rPr lang="en-US" altLang="zh-TW" dirty="0"/>
              <a:t>Code: Display tab</a:t>
            </a:r>
            <a:r>
              <a:rPr lang="zh-TW" altLang="en-US" dirty="0"/>
              <a:t>下勾選</a:t>
            </a:r>
            <a:r>
              <a:rPr lang="en-US" altLang="zh-TW" dirty="0"/>
              <a:t>Show whitespace characters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Appearance: </a:t>
            </a:r>
            <a:r>
              <a:rPr lang="zh-TW" altLang="en-US" dirty="0"/>
              <a:t>可改變</a:t>
            </a:r>
            <a:r>
              <a:rPr lang="en-US" altLang="zh-TW" dirty="0"/>
              <a:t>RStudio Theme.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42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新建</a:t>
            </a:r>
            <a:r>
              <a:rPr lang="en-US" altLang="zh-TW" b="1" dirty="0"/>
              <a:t>R 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825624"/>
            <a:ext cx="3854823" cy="4522787"/>
          </a:xfrm>
        </p:spPr>
        <p:txBody>
          <a:bodyPr/>
          <a:lstStyle/>
          <a:p>
            <a:r>
              <a:rPr lang="en-US" altLang="zh-TW" dirty="0"/>
              <a:t>R Script(.R file)</a:t>
            </a:r>
            <a:r>
              <a:rPr lang="zh-TW" altLang="en-US" dirty="0"/>
              <a:t>是純粹執行</a:t>
            </a:r>
            <a:r>
              <a:rPr lang="en-US" altLang="zh-TW" dirty="0"/>
              <a:t>R</a:t>
            </a:r>
            <a:r>
              <a:rPr lang="zh-TW" altLang="en-US" dirty="0"/>
              <a:t>的語法</a:t>
            </a:r>
            <a:br>
              <a:rPr lang="zh-TW" altLang="en-US" dirty="0"/>
            </a:br>
            <a:r>
              <a:rPr lang="zh-TW" altLang="en-US" dirty="0"/>
              <a:t>另外還有</a:t>
            </a:r>
            <a:r>
              <a:rPr lang="en-US" altLang="zh-TW" dirty="0"/>
              <a:t>R Markdown or R Notebook (.</a:t>
            </a:r>
            <a:r>
              <a:rPr lang="en-US" altLang="zh-TW" dirty="0" err="1"/>
              <a:t>Rmd</a:t>
            </a:r>
            <a:r>
              <a:rPr lang="en-US" altLang="zh-TW" dirty="0"/>
              <a:t> file)</a:t>
            </a:r>
            <a:r>
              <a:rPr lang="zh-TW" altLang="en-US" dirty="0"/>
              <a:t>，是用</a:t>
            </a:r>
            <a:r>
              <a:rPr lang="en-US" altLang="zh-TW" dirty="0"/>
              <a:t>markdown</a:t>
            </a:r>
            <a:r>
              <a:rPr lang="zh-TW" altLang="en-US" dirty="0"/>
              <a:t>方式呈現將文字、程式、表格與圖都編輯在同一份文件之中</a:t>
            </a:r>
            <a:r>
              <a:rPr lang="en-US" altLang="zh-TW" dirty="0"/>
              <a:t>(</a:t>
            </a:r>
            <a:r>
              <a:rPr lang="zh-TW" altLang="en-US" dirty="0"/>
              <a:t>在此不多做介紹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E1CD63-9BDC-488A-9E91-60524CD9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11" y="1184367"/>
            <a:ext cx="7893489" cy="51640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179B-46ED-4B11-A859-BAF461DA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新建</a:t>
            </a:r>
            <a:r>
              <a:rPr lang="en-US" altLang="zh-TW" b="1" dirty="0"/>
              <a:t>R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4435" cy="4225551"/>
          </a:xfrm>
        </p:spPr>
        <p:txBody>
          <a:bodyPr/>
          <a:lstStyle/>
          <a:p>
            <a:r>
              <a:rPr lang="zh-TW" altLang="en-US" dirty="0"/>
              <a:t>若想要執行的是一個計劃或同一個工作，可能會想將檔案或資料集中在同一個地方，這時可以新建一個</a:t>
            </a:r>
            <a:r>
              <a:rPr lang="en-US" altLang="zh-TW" dirty="0"/>
              <a:t>New Project</a:t>
            </a:r>
            <a:r>
              <a:rPr lang="zh-TW" altLang="en-US" dirty="0"/>
              <a:t>的資料夾，將東西統一存放</a:t>
            </a:r>
          </a:p>
          <a:p>
            <a:r>
              <a:rPr lang="en-US" altLang="zh-TW" dirty="0"/>
              <a:t>New Project -&gt; New Directory -&gt; New Project -&gt; </a:t>
            </a:r>
            <a:r>
              <a:rPr lang="zh-TW" altLang="en-US" dirty="0"/>
              <a:t>設定</a:t>
            </a:r>
            <a:r>
              <a:rPr lang="en-US" altLang="zh-TW" dirty="0"/>
              <a:t>Project Name </a:t>
            </a:r>
            <a:r>
              <a:rPr lang="zh-TW" altLang="en-US" dirty="0"/>
              <a:t>和放檔案的路徑與資料夾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293262-104A-4BEF-A281-6AD11E4A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42" y="116163"/>
            <a:ext cx="5036764" cy="3149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E6FC8D-4B15-4CA0-9A6D-7515F7C31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55" y="3396785"/>
            <a:ext cx="4897251" cy="34612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452CF-5350-41A2-9F93-8F70A80F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小技巧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9FD3C-FEA3-4D62-8152-B3B71E51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4035" cy="404625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可以在上述地方察看快捷鍵的指令， 也有一些常用的</a:t>
            </a:r>
            <a:r>
              <a:rPr lang="zh-TW" altLang="en-US" dirty="0">
                <a:hlinkClick r:id="rId3"/>
              </a:rPr>
              <a:t>快捷鍵整理</a:t>
            </a:r>
            <a:r>
              <a:rPr lang="zh-TW" altLang="en-US" dirty="0"/>
              <a:t>提供參考</a:t>
            </a:r>
          </a:p>
          <a:p>
            <a:pPr marL="0" indent="0">
              <a:buNone/>
            </a:pPr>
            <a:r>
              <a:rPr lang="zh-TW" altLang="en-US" dirty="0"/>
              <a:t>另外比較重要的是</a:t>
            </a:r>
            <a:r>
              <a:rPr lang="en-US" altLang="zh-TW" dirty="0"/>
              <a:t>R</a:t>
            </a:r>
            <a:r>
              <a:rPr lang="zh-TW" altLang="en-US" dirty="0"/>
              <a:t>的註解標籤是</a:t>
            </a:r>
            <a:r>
              <a:rPr lang="en-US" altLang="zh-TW" b="1" dirty="0"/>
              <a:t>#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3E3C8B-2A1B-441A-B9B0-99D4B7FC1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176" y="796178"/>
            <a:ext cx="3962400" cy="4781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12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安裝套件和</a:t>
            </a:r>
            <a:r>
              <a:rPr lang="en-US" altLang="zh-TW" b="1" dirty="0"/>
              <a:t>help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安裝套件：安裝只需要做一次，就是將你要的套件從網路上抓下來並安裝到你的電腦裡</a:t>
            </a:r>
            <a:endParaRPr lang="en-US" altLang="zh-TW" dirty="0"/>
          </a:p>
          <a:p>
            <a:r>
              <a:rPr lang="zh-TW" altLang="en-US" dirty="0"/>
              <a:t>載入套件：確定要用的套件已經在電腦中後，在使用前，需要將該套件載入至</a:t>
            </a:r>
            <a:r>
              <a:rPr lang="en-US" altLang="zh-TW" dirty="0"/>
              <a:t>R</a:t>
            </a:r>
            <a:r>
              <a:rPr lang="zh-TW" altLang="en-US" dirty="0"/>
              <a:t>才能夠使用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1873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809</Words>
  <Application>Microsoft Office PowerPoint</Application>
  <PresentationFormat>寬螢幕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基礎篇_R 與R studio的介紹 </vt:lpstr>
      <vt:lpstr>大綱(教材主題)</vt:lpstr>
      <vt:lpstr>什麼是R 和 Rstudio</vt:lpstr>
      <vt:lpstr>Rstudio介面與初步設定</vt:lpstr>
      <vt:lpstr>Rstudio初步設定</vt:lpstr>
      <vt:lpstr>新建R Script</vt:lpstr>
      <vt:lpstr>新建R project</vt:lpstr>
      <vt:lpstr>小技巧</vt:lpstr>
      <vt:lpstr>安裝套件和help</vt:lpstr>
      <vt:lpstr>PowerPoint 簡報</vt:lpstr>
      <vt:lpstr>安裝講義所用套件</vt:lpstr>
      <vt:lpstr>錯誤訊息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5</cp:revision>
  <dcterms:created xsi:type="dcterms:W3CDTF">2023-06-13T04:45:03Z</dcterms:created>
  <dcterms:modified xsi:type="dcterms:W3CDTF">2023-08-20T12:43:04Z</dcterms:modified>
</cp:coreProperties>
</file>