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10C37-0A62-47CD-823F-7249C773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B0598-C28E-47F0-AC88-7E3F83A83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D6A2E4-4DF4-4531-9A0B-8764BEB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095DA-5860-452A-8BD5-9146065C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7EDD4-5DB4-4100-B16C-D8E71C0B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19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DF370-E1DE-4B73-9F57-1A87B37D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920CCD-9DF4-4BB0-85C5-16195CB4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8756D-978D-4EBE-842F-1734FB90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4F1032-A39C-46F3-B5D6-4526F224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90E14B-DCA3-40BB-80BE-CBF7F98C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1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17FDF3-240F-4D0E-B0BA-E7A06113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7755CE-9051-4000-97D4-4A9107FA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1F122B-8EE0-44D1-801E-299C758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68EE24-FFD1-47EC-983F-2F197FD4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B946D-5632-4E06-8E7A-6BCDC389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61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66817-345A-4602-9784-FE1EA58B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2C95F-14C0-4980-8F86-4006314D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8D437E-F17D-4168-9244-03047B55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5766C-D448-4549-8946-48CF2E89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3F17C-3EB2-484A-819E-9A9E5900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7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BB9AD-15F0-4597-AAF9-FB14F576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C30B1C-275F-466B-9E70-94BECBEB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C7619E-B581-4E00-B6E5-5987FDB5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13612D-9029-41D8-A419-0DAE8A0F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A825D-7C7B-4B9A-A6DA-4361FC14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8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B1001-EA3B-4E52-A7AB-D6A2A22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C937F-72FF-44CC-8160-4120B757C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72E3A-A9AC-495A-B3CD-E8DF8300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F00295-3B00-460B-A263-7C854ACF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A9AE92-EBCD-41EF-9156-007C2E34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8CECEB-3019-4A59-A76B-3DC71104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1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AE117-C2FE-487C-B955-9AD1FB51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A6F61E-48FF-435C-BBB3-C7B42D1F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DC36B0-E7B9-4429-817F-650D00039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269B5C-D9F9-4032-9D34-6863591DC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3D3AA5-02D1-4DD9-AE80-4E7B41587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F32111-E2C4-4815-B2AD-F5E3C0D3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82024D-9F01-4A75-9B93-259C5D19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3A8328-C251-424C-BE66-21811D27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9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75C49-275F-4A49-9D3A-347C14C0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274AC8-5037-48CD-8D44-F47604A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33BA56-BAD3-4A62-AC16-137A23A0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C33494-508D-4CF3-B7A0-E1A84113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10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F59BC0-F6AC-435D-884E-44F59914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5AB79E-8B4B-40D6-AFAC-82718456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BEAF1F-AB8C-4A12-BF35-941B907D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E177A-4360-4785-86AC-4017CE5D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F1190-9AE7-45FD-B36A-A207C34B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B924CF-EFA7-4761-8EBD-6CCEE5B6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3908D0-4868-4E0A-BAA0-2E81E73A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B8948A-6A44-405A-9B14-3F9FB8D6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D1908E-AEDC-4B06-8407-38AEEFD5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3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17866-8E57-414B-B053-60DE9D47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B6C56D-9D82-4FD7-886B-C7F10A2D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E7827A-01AE-4025-8AD8-B76576F3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35C0A-9B23-4C9E-A3F2-49F44065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31D94B-2DB2-408E-BA4D-DC774142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BAD1A6-13F8-4AA8-A3C1-AA734431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2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3C18FC-3884-4C8C-9CC1-13B34B12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B263BE-5119-463D-B2BB-90FE991A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DD503-8720-4726-9120-21E1836D7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DBB155-65A1-4CBA-B9A9-1EA68E53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F863C0-C114-41D6-938A-4A419BB2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ijutseng.github.io/DataScienceRBook/intro.html#%E9%8C%AF%E8%AA%A4%E8%A8%8A%E6%81%A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hyperlink" Target="https://www.rstudio.com/products/rstudio/download/#download" TargetMode="External"/><Relationship Id="rId4" Type="http://schemas.openxmlformats.org/officeDocument/2006/relationships/hyperlink" Target="https://cran.r-project.org/bin/macosx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rolandohsu/r%E7%9A%84%E5%AD%B8%E7%BF%92%E6%97%A5%E5%B8%B8-1-%E5%BF%AB%E6%8D%B7%E9%8D%B5-3b31de69e01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309FA-0BB5-4B75-9C6C-4F2C6DD2E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基礎篇</a:t>
            </a:r>
            <a:r>
              <a:rPr lang="en-US" altLang="zh-TW" b="1" dirty="0"/>
              <a:t>_R </a:t>
            </a:r>
            <a:r>
              <a:rPr lang="zh-TW" altLang="en-US" b="1" dirty="0"/>
              <a:t>與</a:t>
            </a:r>
            <a:r>
              <a:rPr lang="en-US" altLang="zh-TW" b="1" dirty="0"/>
              <a:t>R studio</a:t>
            </a:r>
            <a:r>
              <a:rPr lang="zh-TW" altLang="en-US" b="1" dirty="0"/>
              <a:t>的介紹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C46B97-E7D8-47EF-8A5B-FD32757D1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5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安裝講義所用套件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332003E-632E-426F-A2EB-18782C017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9744"/>
          <a:stretch/>
        </p:blipFill>
        <p:spPr>
          <a:xfrm>
            <a:off x="1197600" y="2009498"/>
            <a:ext cx="9524539" cy="32913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13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錯誤訊息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在按鍵或執行程式時可能會遇到一些錯誤訊息，</a:t>
            </a:r>
          </a:p>
          <a:p>
            <a:pPr marL="0" indent="0">
              <a:buNone/>
            </a:pPr>
            <a:r>
              <a:rPr lang="zh-TW" altLang="en-US" dirty="0"/>
              <a:t>常見的錯誤訊息如下</a:t>
            </a:r>
            <a:r>
              <a:rPr lang="en-US" altLang="zh-TW" dirty="0">
                <a:hlinkClick r:id="rId3"/>
              </a:rPr>
              <a:t>(</a:t>
            </a:r>
            <a:r>
              <a:rPr lang="zh-TW" altLang="en-US" dirty="0">
                <a:hlinkClick r:id="rId3"/>
              </a:rPr>
              <a:t>參考</a:t>
            </a:r>
            <a:r>
              <a:rPr lang="en-US" altLang="zh-TW" dirty="0">
                <a:hlinkClick r:id="rId3"/>
              </a:rPr>
              <a:t>)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Message</a:t>
            </a:r>
            <a:r>
              <a:rPr lang="zh-TW" altLang="en-US" dirty="0"/>
              <a:t>：有可能的錯誤通知，程式會繼續執行</a:t>
            </a:r>
          </a:p>
          <a:p>
            <a:r>
              <a:rPr lang="en-US" altLang="zh-TW" dirty="0"/>
              <a:t>Warning</a:t>
            </a:r>
            <a:r>
              <a:rPr lang="zh-TW" altLang="en-US" dirty="0"/>
              <a:t>：有錯誤，但是不會影響太多，程式會繼續執行</a:t>
            </a:r>
          </a:p>
          <a:p>
            <a:r>
              <a:rPr lang="en-US" altLang="zh-TW" dirty="0"/>
              <a:t>Error</a:t>
            </a:r>
            <a:r>
              <a:rPr lang="zh-TW" altLang="en-US" dirty="0"/>
              <a:t>：有錯，而且無法繼續執行程式</a:t>
            </a:r>
          </a:p>
          <a:p>
            <a:r>
              <a:rPr lang="en-US" altLang="zh-TW" dirty="0"/>
              <a:t>Condition</a:t>
            </a:r>
            <a:r>
              <a:rPr lang="zh-TW" altLang="en-US" dirty="0"/>
              <a:t>：可能會發生的情況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208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什麼是</a:t>
            </a:r>
            <a:r>
              <a:rPr lang="en-US" altLang="zh-TW" b="1" dirty="0"/>
              <a:t>R </a:t>
            </a:r>
            <a:r>
              <a:rPr lang="zh-TW" altLang="en-US" b="1" dirty="0"/>
              <a:t>和 </a:t>
            </a:r>
            <a:r>
              <a:rPr lang="en-US" altLang="zh-TW" b="1" dirty="0" err="1"/>
              <a:t>Rstudio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884"/>
            <a:ext cx="10515600" cy="1796116"/>
          </a:xfrm>
        </p:spPr>
        <p:txBody>
          <a:bodyPr/>
          <a:lstStyle/>
          <a:p>
            <a:r>
              <a:rPr lang="en-US" altLang="zh-TW" dirty="0"/>
              <a:t>R</a:t>
            </a:r>
            <a:r>
              <a:rPr lang="zh-TW" altLang="en-US" dirty="0"/>
              <a:t>是一套開放式的統計程式語言，主要用於資料分析與統計運算，使用者可以免費的下載並安裝在任何的作業系統上。</a:t>
            </a:r>
          </a:p>
          <a:p>
            <a:r>
              <a:rPr lang="en-US" altLang="zh-TW" dirty="0"/>
              <a:t>R studio</a:t>
            </a:r>
            <a:r>
              <a:rPr lang="zh-TW" altLang="en-US" dirty="0"/>
              <a:t>是一套提供</a:t>
            </a:r>
            <a:r>
              <a:rPr lang="en-US" altLang="zh-TW" dirty="0"/>
              <a:t>R</a:t>
            </a:r>
            <a:r>
              <a:rPr lang="zh-TW" altLang="en-US" dirty="0"/>
              <a:t>整合開發環境的軟體</a:t>
            </a:r>
            <a:r>
              <a:rPr lang="en-US" altLang="zh-TW" dirty="0"/>
              <a:t>(Integrated Development Environment; IDE</a:t>
            </a:r>
            <a:r>
              <a:rPr lang="zh-TW" altLang="en-US" dirty="0"/>
              <a:t>）。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BCC9E3-7571-4A24-A9AB-D3A7301D3C31}"/>
              </a:ext>
            </a:extLst>
          </p:cNvPr>
          <p:cNvSpPr txBox="1">
            <a:spLocks/>
          </p:cNvSpPr>
          <p:nvPr/>
        </p:nvSpPr>
        <p:spPr>
          <a:xfrm>
            <a:off x="838200" y="33711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/>
              <a:t>下載</a:t>
            </a:r>
            <a:r>
              <a:rPr lang="en-US" altLang="zh-TW" b="1" dirty="0"/>
              <a:t>R </a:t>
            </a:r>
            <a:r>
              <a:rPr lang="zh-TW" altLang="en-US" b="1" dirty="0"/>
              <a:t>和 </a:t>
            </a:r>
            <a:r>
              <a:rPr lang="en-US" altLang="zh-TW" b="1" dirty="0" err="1"/>
              <a:t>Rstudio</a:t>
            </a:r>
            <a:endParaRPr lang="en-US" altLang="zh-TW" b="1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7B42D04-A5D7-40F1-99D1-691947A74402}"/>
              </a:ext>
            </a:extLst>
          </p:cNvPr>
          <p:cNvSpPr txBox="1">
            <a:spLocks/>
          </p:cNvSpPr>
          <p:nvPr/>
        </p:nvSpPr>
        <p:spPr>
          <a:xfrm>
            <a:off x="838200" y="4696759"/>
            <a:ext cx="10515600" cy="17961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先裝</a:t>
            </a:r>
            <a:r>
              <a:rPr lang="en-US" altLang="zh-TW" dirty="0"/>
              <a:t>R</a:t>
            </a:r>
            <a:r>
              <a:rPr lang="zh-TW" altLang="en-US" dirty="0"/>
              <a:t>，再裝</a:t>
            </a:r>
            <a:r>
              <a:rPr lang="en-US" altLang="zh-TW" dirty="0"/>
              <a:t>R studio Install R:</a:t>
            </a:r>
          </a:p>
          <a:p>
            <a:r>
              <a:rPr lang="en-US" altLang="zh-TW" dirty="0"/>
              <a:t>Windows: </a:t>
            </a:r>
            <a:r>
              <a:rPr lang="en-US" altLang="zh-TW" dirty="0">
                <a:hlinkClick r:id="rId3"/>
              </a:rPr>
              <a:t>https://cran.r-project.org/bin/windows/base/</a:t>
            </a:r>
            <a:endParaRPr lang="en-US" altLang="zh-TW" dirty="0"/>
          </a:p>
          <a:p>
            <a:r>
              <a:rPr lang="en-US" altLang="zh-TW" dirty="0"/>
              <a:t>Mac: </a:t>
            </a:r>
            <a:r>
              <a:rPr lang="en-US" altLang="zh-TW" dirty="0">
                <a:hlinkClick r:id="rId4"/>
              </a:rPr>
              <a:t>https://cran.r-project.org/bin/macosx/</a:t>
            </a:r>
            <a:endParaRPr lang="en-US" altLang="zh-TW" dirty="0"/>
          </a:p>
          <a:p>
            <a:r>
              <a:rPr lang="en-US" altLang="zh-TW" dirty="0"/>
              <a:t>Install RStudio Desktop:</a:t>
            </a:r>
          </a:p>
          <a:p>
            <a:r>
              <a:rPr lang="en-US" altLang="zh-TW" dirty="0">
                <a:hlinkClick r:id="rId5"/>
              </a:rPr>
              <a:t>https://www.rstudio.com/products/rstudio/download/#download</a:t>
            </a:r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01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Rstudio</a:t>
            </a:r>
            <a:r>
              <a:rPr lang="zh-TW" altLang="en-US" b="1" dirty="0"/>
              <a:t>介面與初步設定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Rstudio</a:t>
            </a:r>
            <a:r>
              <a:rPr lang="zh-TW" altLang="en-US" b="1" dirty="0"/>
              <a:t>介面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C72D1F-5AEC-4821-83B8-EF2FF32BF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37" y="1404509"/>
            <a:ext cx="7739063" cy="53778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415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Rstudio</a:t>
            </a:r>
            <a:r>
              <a:rPr lang="zh-TW" altLang="en-US" b="1" dirty="0"/>
              <a:t>初步設定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Tools &gt; Global Options</a:t>
            </a:r>
          </a:p>
          <a:p>
            <a:pPr lvl="1"/>
            <a:r>
              <a:rPr lang="en-US" altLang="zh-TW" dirty="0"/>
              <a:t>Code: Display tab</a:t>
            </a:r>
            <a:r>
              <a:rPr lang="zh-TW" altLang="en-US" dirty="0"/>
              <a:t>下勾選</a:t>
            </a:r>
            <a:r>
              <a:rPr lang="en-US" altLang="zh-TW" dirty="0"/>
              <a:t>Show whitespace characters</a:t>
            </a:r>
            <a:r>
              <a:rPr lang="zh-TW" altLang="en-US" dirty="0"/>
              <a:t>。</a:t>
            </a:r>
          </a:p>
          <a:p>
            <a:pPr lvl="1"/>
            <a:r>
              <a:rPr lang="en-US" altLang="zh-TW" dirty="0"/>
              <a:t>Appearance: </a:t>
            </a:r>
            <a:r>
              <a:rPr lang="zh-TW" altLang="en-US" dirty="0"/>
              <a:t>可改變</a:t>
            </a:r>
            <a:r>
              <a:rPr lang="en-US" altLang="zh-TW" dirty="0"/>
              <a:t>RStudio Theme.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42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新建</a:t>
            </a:r>
            <a:r>
              <a:rPr lang="en-US" altLang="zh-TW" b="1" dirty="0"/>
              <a:t>R Script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825624"/>
            <a:ext cx="3854823" cy="4522787"/>
          </a:xfrm>
        </p:spPr>
        <p:txBody>
          <a:bodyPr/>
          <a:lstStyle/>
          <a:p>
            <a:r>
              <a:rPr lang="en-US" altLang="zh-TW" dirty="0"/>
              <a:t>R Script(.R file)</a:t>
            </a:r>
            <a:r>
              <a:rPr lang="zh-TW" altLang="en-US" dirty="0"/>
              <a:t>是純粹執行</a:t>
            </a:r>
            <a:r>
              <a:rPr lang="en-US" altLang="zh-TW" dirty="0"/>
              <a:t>R</a:t>
            </a:r>
            <a:r>
              <a:rPr lang="zh-TW" altLang="en-US" dirty="0"/>
              <a:t>的語法</a:t>
            </a:r>
            <a:br>
              <a:rPr lang="zh-TW" altLang="en-US" dirty="0"/>
            </a:br>
            <a:r>
              <a:rPr lang="zh-TW" altLang="en-US" dirty="0"/>
              <a:t>另外還有</a:t>
            </a:r>
            <a:r>
              <a:rPr lang="en-US" altLang="zh-TW" dirty="0"/>
              <a:t>R Markdown or R Notebook (.</a:t>
            </a:r>
            <a:r>
              <a:rPr lang="en-US" altLang="zh-TW" dirty="0" err="1"/>
              <a:t>Rmd</a:t>
            </a:r>
            <a:r>
              <a:rPr lang="en-US" altLang="zh-TW" dirty="0"/>
              <a:t> file)</a:t>
            </a:r>
            <a:r>
              <a:rPr lang="zh-TW" altLang="en-US" dirty="0"/>
              <a:t>，是用</a:t>
            </a:r>
            <a:r>
              <a:rPr lang="en-US" altLang="zh-TW" dirty="0"/>
              <a:t>markdown</a:t>
            </a:r>
            <a:r>
              <a:rPr lang="zh-TW" altLang="en-US" dirty="0"/>
              <a:t>方式呈現將文字、程式、表格與圖都編輯在同一份文件之中</a:t>
            </a:r>
            <a:r>
              <a:rPr lang="en-US" altLang="zh-TW" dirty="0"/>
              <a:t>(</a:t>
            </a:r>
            <a:r>
              <a:rPr lang="zh-TW" altLang="en-US" dirty="0"/>
              <a:t>在此不多做介紹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E1CD63-9BDC-488A-9E91-60524CD9F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511" y="1184367"/>
            <a:ext cx="7893489" cy="51640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044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新建</a:t>
            </a:r>
            <a:r>
              <a:rPr lang="en-US" altLang="zh-TW" b="1" dirty="0"/>
              <a:t>R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4435" cy="4225551"/>
          </a:xfrm>
        </p:spPr>
        <p:txBody>
          <a:bodyPr/>
          <a:lstStyle/>
          <a:p>
            <a:r>
              <a:rPr lang="zh-TW" altLang="en-US" dirty="0"/>
              <a:t>若想要執行的是一個計劃或同一個工作，可能會想將檔案或資料集中在同一個地方，這時可以新建一個</a:t>
            </a:r>
            <a:r>
              <a:rPr lang="en-US" altLang="zh-TW" dirty="0"/>
              <a:t>New Project</a:t>
            </a:r>
            <a:r>
              <a:rPr lang="zh-TW" altLang="en-US" dirty="0"/>
              <a:t>的資料夾，將東西統一存放</a:t>
            </a:r>
          </a:p>
          <a:p>
            <a:r>
              <a:rPr lang="en-US" altLang="zh-TW" dirty="0"/>
              <a:t>New Project -&gt; New Directory -&gt; New Project -&gt; </a:t>
            </a:r>
            <a:r>
              <a:rPr lang="zh-TW" altLang="en-US" dirty="0"/>
              <a:t>設定</a:t>
            </a:r>
            <a:r>
              <a:rPr lang="en-US" altLang="zh-TW" dirty="0"/>
              <a:t>Project Name </a:t>
            </a:r>
            <a:r>
              <a:rPr lang="zh-TW" altLang="en-US" dirty="0"/>
              <a:t>和放檔案的路徑與資料夾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293262-104A-4BEF-A281-6AD11E4AE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442" y="116163"/>
            <a:ext cx="5036764" cy="31490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E6FC8D-4B15-4CA0-9A6D-7515F7C31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955" y="3396785"/>
            <a:ext cx="4897251" cy="34612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09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小技巧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4035" cy="404625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可以在上述地方察看快捷鍵的指令， 也有一些常用的</a:t>
            </a:r>
            <a:r>
              <a:rPr lang="zh-TW" altLang="en-US" dirty="0">
                <a:hlinkClick r:id="rId3"/>
              </a:rPr>
              <a:t>快捷鍵整理</a:t>
            </a:r>
            <a:r>
              <a:rPr lang="zh-TW" altLang="en-US" dirty="0"/>
              <a:t>提供參考</a:t>
            </a:r>
          </a:p>
          <a:p>
            <a:pPr marL="0" indent="0">
              <a:buNone/>
            </a:pPr>
            <a:r>
              <a:rPr lang="zh-TW" altLang="en-US" dirty="0"/>
              <a:t>另外比較重要的是</a:t>
            </a:r>
            <a:r>
              <a:rPr lang="en-US" altLang="zh-TW" dirty="0"/>
              <a:t>R</a:t>
            </a:r>
            <a:r>
              <a:rPr lang="zh-TW" altLang="en-US" dirty="0"/>
              <a:t>的註解標籤是</a:t>
            </a:r>
            <a:r>
              <a:rPr lang="en-US" altLang="zh-TW" b="1" dirty="0"/>
              <a:t>#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3E3C8B-2A1B-441A-B9B0-99D4B7FC1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176" y="796178"/>
            <a:ext cx="3962400" cy="4781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112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安裝套件和</a:t>
            </a:r>
            <a:r>
              <a:rPr lang="en-US" altLang="zh-TW" b="1" dirty="0"/>
              <a:t>help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安裝套件：安裝只需要做一次，就是將你要的套件從網路上抓下來並安裝到你的電腦裡</a:t>
            </a:r>
            <a:endParaRPr lang="en-US" altLang="zh-TW" dirty="0"/>
          </a:p>
          <a:p>
            <a:r>
              <a:rPr lang="zh-TW" altLang="en-US" dirty="0"/>
              <a:t>載入套件：確定要用的套件已經在電腦中後，在使用前，需要將該套件載入至</a:t>
            </a:r>
            <a:r>
              <a:rPr lang="en-US" altLang="zh-TW" dirty="0"/>
              <a:t>R</a:t>
            </a:r>
            <a:r>
              <a:rPr lang="zh-TW" altLang="en-US" dirty="0"/>
              <a:t>才能夠使用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187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965"/>
            <a:ext cx="5840506" cy="5405998"/>
          </a:xfrm>
        </p:spPr>
        <p:txBody>
          <a:bodyPr/>
          <a:lstStyle/>
          <a:p>
            <a:r>
              <a:rPr lang="zh-TW" altLang="en-US" dirty="0"/>
              <a:t>例如，我們想要裝</a:t>
            </a:r>
            <a:r>
              <a:rPr lang="en-US" altLang="zh-TW" dirty="0"/>
              <a:t>haven</a:t>
            </a:r>
            <a:r>
              <a:rPr lang="zh-TW" altLang="en-US" dirty="0"/>
              <a:t>這個套件。</a:t>
            </a:r>
            <a:br>
              <a:rPr lang="zh-TW" altLang="en-US" dirty="0"/>
            </a:br>
            <a:r>
              <a:rPr lang="zh-TW" altLang="en-US" dirty="0"/>
              <a:t>等</a:t>
            </a:r>
            <a:r>
              <a:rPr lang="en-US" altLang="zh-TW" dirty="0"/>
              <a:t>R</a:t>
            </a:r>
            <a:r>
              <a:rPr lang="zh-TW" altLang="en-US" dirty="0"/>
              <a:t>跑完安裝後，就可將這個套件載入。必須載入後才能夠使用這個套件</a:t>
            </a:r>
            <a:br>
              <a:rPr lang="zh-TW" altLang="en-US" dirty="0"/>
            </a:br>
            <a:r>
              <a:rPr lang="zh-TW" altLang="en-US" dirty="0"/>
              <a:t>這個套件可以讓我們將</a:t>
            </a:r>
            <a:r>
              <a:rPr lang="en-US" altLang="zh-TW" dirty="0"/>
              <a:t>SPSS, SAS, STATA</a:t>
            </a:r>
            <a:r>
              <a:rPr lang="zh-TW" altLang="en-US" dirty="0"/>
              <a:t>等資料檔讀入</a:t>
            </a:r>
            <a:r>
              <a:rPr lang="en-US" altLang="zh-TW" dirty="0"/>
              <a:t>R</a:t>
            </a:r>
            <a:r>
              <a:rPr lang="zh-TW" altLang="en-US" dirty="0"/>
              <a:t>之中。</a:t>
            </a:r>
            <a:br>
              <a:rPr lang="zh-TW" altLang="en-US" dirty="0"/>
            </a:br>
            <a:r>
              <a:rPr lang="zh-TW" altLang="en-US" dirty="0"/>
              <a:t>至於詳細的用法，我們可以用「</a:t>
            </a:r>
            <a:r>
              <a:rPr lang="en-US" altLang="zh-TW" b="1" dirty="0"/>
              <a:t>help</a:t>
            </a:r>
            <a:r>
              <a:rPr lang="zh-TW" altLang="en-US" dirty="0"/>
              <a:t>」來看這個套件的語法該如何設定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977673-EF02-466E-A664-8BAD82711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675"/>
          <a:stretch/>
        </p:blipFill>
        <p:spPr>
          <a:xfrm>
            <a:off x="7041776" y="365125"/>
            <a:ext cx="4433047" cy="5892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40540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512</Words>
  <Application>Microsoft Office PowerPoint</Application>
  <PresentationFormat>寬螢幕</PresentationFormat>
  <Paragraphs>36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基礎篇_R 與R studio的介紹 </vt:lpstr>
      <vt:lpstr>什麼是R 和 Rstudio</vt:lpstr>
      <vt:lpstr>Rstudio介面與初步設定</vt:lpstr>
      <vt:lpstr>Rstudio初步設定</vt:lpstr>
      <vt:lpstr>新建R Script</vt:lpstr>
      <vt:lpstr>新建R project</vt:lpstr>
      <vt:lpstr>小技巧</vt:lpstr>
      <vt:lpstr>安裝套件和help</vt:lpstr>
      <vt:lpstr>PowerPoint 簡報</vt:lpstr>
      <vt:lpstr>安裝講義所用套件</vt:lpstr>
      <vt:lpstr>錯誤訊息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qbie</dc:creator>
  <cp:lastModifiedBy>qbie</cp:lastModifiedBy>
  <cp:revision>3</cp:revision>
  <dcterms:created xsi:type="dcterms:W3CDTF">2023-06-13T04:45:03Z</dcterms:created>
  <dcterms:modified xsi:type="dcterms:W3CDTF">2023-06-13T06:46:22Z</dcterms:modified>
</cp:coreProperties>
</file>